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handoutMasterIdLst>
    <p:handoutMasterId r:id="rId133"/>
  </p:handoutMasterIdLst>
  <p:sldIdLst>
    <p:sldId id="609" r:id="rId2"/>
    <p:sldId id="511" r:id="rId3"/>
    <p:sldId id="608" r:id="rId4"/>
    <p:sldId id="621" r:id="rId5"/>
    <p:sldId id="615" r:id="rId6"/>
    <p:sldId id="616" r:id="rId7"/>
    <p:sldId id="617" r:id="rId8"/>
    <p:sldId id="257" r:id="rId9"/>
    <p:sldId id="330" r:id="rId10"/>
    <p:sldId id="258" r:id="rId11"/>
    <p:sldId id="263" r:id="rId12"/>
    <p:sldId id="625" r:id="rId13"/>
    <p:sldId id="266" r:id="rId14"/>
    <p:sldId id="267" r:id="rId15"/>
    <p:sldId id="268" r:id="rId16"/>
    <p:sldId id="269" r:id="rId17"/>
    <p:sldId id="270" r:id="rId18"/>
    <p:sldId id="271" r:id="rId19"/>
    <p:sldId id="331" r:id="rId20"/>
    <p:sldId id="622" r:id="rId21"/>
    <p:sldId id="333" r:id="rId22"/>
    <p:sldId id="334" r:id="rId23"/>
    <p:sldId id="335" r:id="rId24"/>
    <p:sldId id="623" r:id="rId25"/>
    <p:sldId id="336" r:id="rId26"/>
    <p:sldId id="337" r:id="rId27"/>
    <p:sldId id="340" r:id="rId28"/>
    <p:sldId id="338" r:id="rId29"/>
    <p:sldId id="341" r:id="rId30"/>
    <p:sldId id="342" r:id="rId31"/>
    <p:sldId id="624" r:id="rId32"/>
    <p:sldId id="343" r:id="rId33"/>
    <p:sldId id="344" r:id="rId34"/>
    <p:sldId id="345" r:id="rId35"/>
    <p:sldId id="346" r:id="rId36"/>
    <p:sldId id="355" r:id="rId37"/>
    <p:sldId id="356" r:id="rId38"/>
    <p:sldId id="348" r:id="rId39"/>
    <p:sldId id="350" r:id="rId40"/>
    <p:sldId id="352" r:id="rId41"/>
    <p:sldId id="353" r:id="rId42"/>
    <p:sldId id="357" r:id="rId43"/>
    <p:sldId id="358" r:id="rId44"/>
    <p:sldId id="286" r:id="rId45"/>
    <p:sldId id="287" r:id="rId46"/>
    <p:sldId id="288" r:id="rId47"/>
    <p:sldId id="360" r:id="rId48"/>
    <p:sldId id="289" r:id="rId49"/>
    <p:sldId id="292" r:id="rId50"/>
    <p:sldId id="290" r:id="rId51"/>
    <p:sldId id="291" r:id="rId52"/>
    <p:sldId id="505" r:id="rId53"/>
    <p:sldId id="507" r:id="rId54"/>
    <p:sldId id="364" r:id="rId55"/>
    <p:sldId id="293" r:id="rId56"/>
    <p:sldId id="365" r:id="rId57"/>
    <p:sldId id="367" r:id="rId58"/>
    <p:sldId id="362" r:id="rId59"/>
    <p:sldId id="370" r:id="rId60"/>
    <p:sldId id="369" r:id="rId61"/>
    <p:sldId id="371" r:id="rId62"/>
    <p:sldId id="372" r:id="rId63"/>
    <p:sldId id="363" r:id="rId64"/>
    <p:sldId id="373" r:id="rId65"/>
    <p:sldId id="421" r:id="rId66"/>
    <p:sldId id="422" r:id="rId67"/>
    <p:sldId id="423" r:id="rId68"/>
    <p:sldId id="509" r:id="rId69"/>
    <p:sldId id="377" r:id="rId70"/>
    <p:sldId id="424" r:id="rId71"/>
    <p:sldId id="425" r:id="rId72"/>
    <p:sldId id="426" r:id="rId73"/>
    <p:sldId id="428" r:id="rId74"/>
    <p:sldId id="386" r:id="rId75"/>
    <p:sldId id="450" r:id="rId76"/>
    <p:sldId id="449" r:id="rId77"/>
    <p:sldId id="451" r:id="rId78"/>
    <p:sldId id="510" r:id="rId79"/>
    <p:sldId id="494" r:id="rId80"/>
    <p:sldId id="495" r:id="rId81"/>
    <p:sldId id="610" r:id="rId82"/>
    <p:sldId id="611" r:id="rId83"/>
    <p:sldId id="618" r:id="rId84"/>
    <p:sldId id="594" r:id="rId85"/>
    <p:sldId id="595" r:id="rId86"/>
    <p:sldId id="578" r:id="rId87"/>
    <p:sldId id="586" r:id="rId88"/>
    <p:sldId id="592" r:id="rId89"/>
    <p:sldId id="599" r:id="rId90"/>
    <p:sldId id="600" r:id="rId91"/>
    <p:sldId id="607" r:id="rId92"/>
    <p:sldId id="612" r:id="rId93"/>
    <p:sldId id="398" r:id="rId94"/>
    <p:sldId id="463" r:id="rId95"/>
    <p:sldId id="400" r:id="rId96"/>
    <p:sldId id="401" r:id="rId97"/>
    <p:sldId id="402" r:id="rId98"/>
    <p:sldId id="497" r:id="rId99"/>
    <p:sldId id="498" r:id="rId100"/>
    <p:sldId id="499" r:id="rId101"/>
    <p:sldId id="500" r:id="rId102"/>
    <p:sldId id="464" r:id="rId103"/>
    <p:sldId id="465" r:id="rId104"/>
    <p:sldId id="466" r:id="rId105"/>
    <p:sldId id="467" r:id="rId106"/>
    <p:sldId id="468" r:id="rId107"/>
    <p:sldId id="469" r:id="rId108"/>
    <p:sldId id="470" r:id="rId109"/>
    <p:sldId id="471" r:id="rId110"/>
    <p:sldId id="473" r:id="rId111"/>
    <p:sldId id="475" r:id="rId112"/>
    <p:sldId id="501" r:id="rId113"/>
    <p:sldId id="502" r:id="rId114"/>
    <p:sldId id="503" r:id="rId115"/>
    <p:sldId id="476" r:id="rId116"/>
    <p:sldId id="478" r:id="rId117"/>
    <p:sldId id="477" r:id="rId118"/>
    <p:sldId id="479" r:id="rId119"/>
    <p:sldId id="480" r:id="rId120"/>
    <p:sldId id="483" r:id="rId121"/>
    <p:sldId id="482" r:id="rId122"/>
    <p:sldId id="484" r:id="rId123"/>
    <p:sldId id="485" r:id="rId124"/>
    <p:sldId id="488" r:id="rId125"/>
    <p:sldId id="489" r:id="rId126"/>
    <p:sldId id="613" r:id="rId127"/>
    <p:sldId id="614" r:id="rId128"/>
    <p:sldId id="619" r:id="rId129"/>
    <p:sldId id="620" r:id="rId130"/>
    <p:sldId id="490" r:id="rId131"/>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274" autoAdjust="0"/>
    <p:restoredTop sz="94604" autoAdjust="0"/>
  </p:normalViewPr>
  <p:slideViewPr>
    <p:cSldViewPr>
      <p:cViewPr varScale="1">
        <p:scale>
          <a:sx n="61" d="100"/>
          <a:sy n="61" d="100"/>
        </p:scale>
        <p:origin x="447"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wmf"/><Relationship Id="rId1" Type="http://schemas.openxmlformats.org/officeDocument/2006/relationships/image" Target="../media/image37.emf"/><Relationship Id="rId5" Type="http://schemas.openxmlformats.org/officeDocument/2006/relationships/image" Target="../media/image41.emf"/><Relationship Id="rId4" Type="http://schemas.openxmlformats.org/officeDocument/2006/relationships/image" Target="../media/image40.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5" Type="http://schemas.openxmlformats.org/officeDocument/2006/relationships/image" Target="../media/image58.wmf"/><Relationship Id="rId4" Type="http://schemas.openxmlformats.org/officeDocument/2006/relationships/image" Target="../media/image5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6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emf"/><Relationship Id="rId5" Type="http://schemas.openxmlformats.org/officeDocument/2006/relationships/image" Target="../media/image78.wmf"/><Relationship Id="rId4" Type="http://schemas.openxmlformats.org/officeDocument/2006/relationships/image" Target="../media/image7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image" Target="../media/image9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image" Target="../media/image9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7.wmf"/><Relationship Id="rId1" Type="http://schemas.openxmlformats.org/officeDocument/2006/relationships/image" Target="../media/image106.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5" Type="http://schemas.openxmlformats.org/officeDocument/2006/relationships/image" Target="../media/image123.wmf"/><Relationship Id="rId4" Type="http://schemas.openxmlformats.org/officeDocument/2006/relationships/image" Target="../media/image122.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4" Type="http://schemas.openxmlformats.org/officeDocument/2006/relationships/image" Target="../media/image1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D23F7F1F-3AAD-4DC5-BC7C-79FC925456D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98307" name="Rectangle 3">
            <a:extLst>
              <a:ext uri="{FF2B5EF4-FFF2-40B4-BE49-F238E27FC236}">
                <a16:creationId xmlns:a16="http://schemas.microsoft.com/office/drawing/2014/main" id="{04954342-6E4B-4728-9129-73F2996498B5}"/>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98308" name="Rectangle 4">
            <a:extLst>
              <a:ext uri="{FF2B5EF4-FFF2-40B4-BE49-F238E27FC236}">
                <a16:creationId xmlns:a16="http://schemas.microsoft.com/office/drawing/2014/main" id="{6335B71F-A3DA-4820-8C02-91C581500BD5}"/>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98309" name="Rectangle 5">
            <a:extLst>
              <a:ext uri="{FF2B5EF4-FFF2-40B4-BE49-F238E27FC236}">
                <a16:creationId xmlns:a16="http://schemas.microsoft.com/office/drawing/2014/main" id="{1EAD6DEE-FCCB-4C9B-A01A-E689C1A34744}"/>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E797A91-F14E-431B-A0D6-F50263934D83}"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23E1AD72-8835-4185-9B06-C14F694C5C4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95235" name="Rectangle 3">
            <a:extLst>
              <a:ext uri="{FF2B5EF4-FFF2-40B4-BE49-F238E27FC236}">
                <a16:creationId xmlns:a16="http://schemas.microsoft.com/office/drawing/2014/main" id="{232A9EAD-4153-4CA2-BEF1-3AC29CACF239}"/>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2052" name="Rectangle 4">
            <a:extLst>
              <a:ext uri="{FF2B5EF4-FFF2-40B4-BE49-F238E27FC236}">
                <a16:creationId xmlns:a16="http://schemas.microsoft.com/office/drawing/2014/main" id="{8D527B94-648A-4D6F-B7DA-73735556AF78}"/>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7" name="Rectangle 5">
            <a:extLst>
              <a:ext uri="{FF2B5EF4-FFF2-40B4-BE49-F238E27FC236}">
                <a16:creationId xmlns:a16="http://schemas.microsoft.com/office/drawing/2014/main" id="{FB6C6346-8666-4159-867F-9A76C825DB3E}"/>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5238" name="Rectangle 6">
            <a:extLst>
              <a:ext uri="{FF2B5EF4-FFF2-40B4-BE49-F238E27FC236}">
                <a16:creationId xmlns:a16="http://schemas.microsoft.com/office/drawing/2014/main" id="{2A063A51-1846-47F0-A2E3-2EC0F62D5CF1}"/>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95239" name="Rectangle 7">
            <a:extLst>
              <a:ext uri="{FF2B5EF4-FFF2-40B4-BE49-F238E27FC236}">
                <a16:creationId xmlns:a16="http://schemas.microsoft.com/office/drawing/2014/main" id="{8655384D-F58E-4EC8-B282-04F4F64428D3}"/>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8A8DF4D-E36B-4ACB-8B13-E577680EFF9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C01EB69B-9447-4B2B-8EEB-DE1A520399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2DC714D-3E1F-4AFF-ABA3-428E4F50E4E9}" type="slidenum">
              <a:rPr lang="en-US" altLang="zh-CN" smtClean="0"/>
              <a:pPr>
                <a:spcBef>
                  <a:spcPct val="0"/>
                </a:spcBef>
              </a:pPr>
              <a:t>13</a:t>
            </a:fld>
            <a:endParaRPr lang="en-US" altLang="zh-CN"/>
          </a:p>
        </p:txBody>
      </p:sp>
      <p:sp>
        <p:nvSpPr>
          <p:cNvPr id="10243" name="Rectangle 2">
            <a:extLst>
              <a:ext uri="{FF2B5EF4-FFF2-40B4-BE49-F238E27FC236}">
                <a16:creationId xmlns:a16="http://schemas.microsoft.com/office/drawing/2014/main" id="{53F8DA84-DDC0-4071-9196-6BBB1A2649F9}"/>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16ED14B1-4B5E-47BF-A24F-A9304BD848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64909F61-AFCD-4A7D-851A-60229FE9FD27}"/>
              </a:ext>
            </a:extLst>
          </p:cNvPr>
          <p:cNvSpPr>
            <a:spLocks noGrp="1" noRot="1" noChangeAspect="1" noChangeArrowheads="1" noTextEdit="1"/>
          </p:cNvSpPr>
          <p:nvPr>
            <p:ph type="sldImg"/>
          </p:nvPr>
        </p:nvSpPr>
        <p:spPr>
          <a:ln/>
        </p:spPr>
      </p:sp>
      <p:sp>
        <p:nvSpPr>
          <p:cNvPr id="77827" name="Notes Placeholder 2">
            <a:extLst>
              <a:ext uri="{FF2B5EF4-FFF2-40B4-BE49-F238E27FC236}">
                <a16:creationId xmlns:a16="http://schemas.microsoft.com/office/drawing/2014/main" id="{FA36CF19-02E4-4C22-905A-3C8B97BC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77828" name="Slide Number Placeholder 3">
            <a:extLst>
              <a:ext uri="{FF2B5EF4-FFF2-40B4-BE49-F238E27FC236}">
                <a16:creationId xmlns:a16="http://schemas.microsoft.com/office/drawing/2014/main" id="{DCF6B106-9FCF-460E-A5D8-5128E8205B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863C0313-0AF9-489B-B460-4E43DE852D36}" type="slidenum">
              <a:rPr lang="en-US" altLang="en-US" sz="1200" smtClean="0"/>
              <a:pPr/>
              <a:t>84</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2F39660D-F33E-4106-87CE-7907A264E2B9}"/>
              </a:ext>
            </a:extLst>
          </p:cNvPr>
          <p:cNvSpPr>
            <a:spLocks noGrp="1" noRot="1" noChangeAspect="1" noChangeArrowheads="1" noTextEdit="1"/>
          </p:cNvSpPr>
          <p:nvPr>
            <p:ph type="sldImg"/>
          </p:nvPr>
        </p:nvSpPr>
        <p:spPr>
          <a:ln/>
        </p:spPr>
      </p:sp>
      <p:sp>
        <p:nvSpPr>
          <p:cNvPr id="79875" name="Notes Placeholder 2">
            <a:extLst>
              <a:ext uri="{FF2B5EF4-FFF2-40B4-BE49-F238E27FC236}">
                <a16:creationId xmlns:a16="http://schemas.microsoft.com/office/drawing/2014/main" id="{92F7AEF8-C3D2-4187-9D4C-D703A60652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3613"/>
            <a:r>
              <a:rPr lang="en-US" altLang="zh-CN" b="1">
                <a:latin typeface="Arial" panose="020B0604020202020204" pitchFamily="34" charset="0"/>
              </a:rPr>
              <a:t>Do practice question 2.</a:t>
            </a:r>
          </a:p>
        </p:txBody>
      </p:sp>
      <p:sp>
        <p:nvSpPr>
          <p:cNvPr id="79876" name="Slide Number Placeholder 3">
            <a:extLst>
              <a:ext uri="{FF2B5EF4-FFF2-40B4-BE49-F238E27FC236}">
                <a16:creationId xmlns:a16="http://schemas.microsoft.com/office/drawing/2014/main" id="{2D3A6B18-95B9-4060-B06E-3040DBA23A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9627CD76-D3BE-4083-B637-6EE1675E6C8D}" type="slidenum">
              <a:rPr lang="en-US" altLang="en-US" sz="1200" smtClean="0"/>
              <a:pPr/>
              <a:t>85</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2C7842B2-9E85-4B46-B007-16E0ABBCDD94}"/>
              </a:ext>
            </a:extLst>
          </p:cNvPr>
          <p:cNvSpPr>
            <a:spLocks noGrp="1" noRot="1" noChangeAspect="1" noChangeArrowheads="1" noTextEdit="1"/>
          </p:cNvSpPr>
          <p:nvPr>
            <p:ph type="sldImg"/>
          </p:nvPr>
        </p:nvSpPr>
        <p:spPr>
          <a:ln/>
        </p:spPr>
      </p:sp>
      <p:sp>
        <p:nvSpPr>
          <p:cNvPr id="82947" name="Notes Placeholder 2">
            <a:extLst>
              <a:ext uri="{FF2B5EF4-FFF2-40B4-BE49-F238E27FC236}">
                <a16:creationId xmlns:a16="http://schemas.microsoft.com/office/drawing/2014/main" id="{F4993B57-F821-4421-81D5-76DA34F99B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82948" name="Slide Number Placeholder 3">
            <a:extLst>
              <a:ext uri="{FF2B5EF4-FFF2-40B4-BE49-F238E27FC236}">
                <a16:creationId xmlns:a16="http://schemas.microsoft.com/office/drawing/2014/main" id="{BAF05D57-A660-4D94-BB06-DD06D588BE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5E23FBE-E8D6-4F24-9129-1A333F00E668}" type="slidenum">
              <a:rPr lang="en-US" altLang="en-US" sz="1200" smtClean="0"/>
              <a:pPr/>
              <a:t>87</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D2A99D20-47BE-4D8C-BBAE-8372D310EABB}"/>
              </a:ext>
            </a:extLst>
          </p:cNvPr>
          <p:cNvSpPr>
            <a:spLocks noGrp="1" noRot="1" noChangeAspect="1" noChangeArrowheads="1" noTextEdit="1"/>
          </p:cNvSpPr>
          <p:nvPr>
            <p:ph type="sldImg"/>
          </p:nvPr>
        </p:nvSpPr>
        <p:spPr>
          <a:ln/>
        </p:spPr>
      </p:sp>
      <p:sp>
        <p:nvSpPr>
          <p:cNvPr id="91139" name="Notes Placeholder 2">
            <a:extLst>
              <a:ext uri="{FF2B5EF4-FFF2-40B4-BE49-F238E27FC236}">
                <a16:creationId xmlns:a16="http://schemas.microsoft.com/office/drawing/2014/main" id="{B26D7039-2000-423F-88F2-FFE5F9DCA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rPr>
              <a:t>Do practice sheet question 3e.</a:t>
            </a:r>
            <a:endParaRPr lang="en-US" altLang="zh-CN">
              <a:latin typeface="Arial" panose="020B0604020202020204" pitchFamily="34" charset="0"/>
            </a:endParaRPr>
          </a:p>
        </p:txBody>
      </p:sp>
      <p:sp>
        <p:nvSpPr>
          <p:cNvPr id="91140" name="Slide Number Placeholder 3">
            <a:extLst>
              <a:ext uri="{FF2B5EF4-FFF2-40B4-BE49-F238E27FC236}">
                <a16:creationId xmlns:a16="http://schemas.microsoft.com/office/drawing/2014/main" id="{81A27B1A-58B0-4774-BFC1-6E48D3B9AA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1E0FD56-0DCB-4A73-B46E-9FB0AE97356A}" type="slidenum">
              <a:rPr lang="en-US" altLang="en-US" sz="1200" smtClean="0"/>
              <a:pPr/>
              <a:t>88</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4418">
              <a:defRPr/>
            </a:pPr>
            <a:r>
              <a:rPr lang="en-US" b="1" dirty="0"/>
              <a:t>Do practice sheet question 4.</a:t>
            </a:r>
          </a:p>
        </p:txBody>
      </p:sp>
      <p:sp>
        <p:nvSpPr>
          <p:cNvPr id="4" name="Slide Number Placeholder 3"/>
          <p:cNvSpPr>
            <a:spLocks noGrp="1"/>
          </p:cNvSpPr>
          <p:nvPr>
            <p:ph type="sldNum" sz="quarter" idx="10"/>
          </p:nvPr>
        </p:nvSpPr>
        <p:spPr/>
        <p:txBody>
          <a:bodyPr/>
          <a:lstStyle/>
          <a:p>
            <a:fld id="{B77878B4-2EF9-4933-9DC2-BE4C98306040}" type="slidenum">
              <a:rPr lang="en-US" altLang="en-US" smtClean="0"/>
              <a:pPr/>
              <a:t>89</a:t>
            </a:fld>
            <a:endParaRPr lang="en-US" altLang="en-US"/>
          </a:p>
        </p:txBody>
      </p:sp>
    </p:spTree>
    <p:extLst>
      <p:ext uri="{BB962C8B-B14F-4D97-AF65-F5344CB8AC3E}">
        <p14:creationId xmlns:p14="http://schemas.microsoft.com/office/powerpoint/2010/main" val="161308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4418">
              <a:defRPr/>
            </a:pPr>
            <a:endParaRPr lang="en-US" b="0" dirty="0"/>
          </a:p>
        </p:txBody>
      </p:sp>
      <p:sp>
        <p:nvSpPr>
          <p:cNvPr id="4" name="Slide Number Placeholder 3"/>
          <p:cNvSpPr>
            <a:spLocks noGrp="1"/>
          </p:cNvSpPr>
          <p:nvPr>
            <p:ph type="sldNum" sz="quarter" idx="10"/>
          </p:nvPr>
        </p:nvSpPr>
        <p:spPr/>
        <p:txBody>
          <a:bodyPr/>
          <a:lstStyle/>
          <a:p>
            <a:fld id="{B77878B4-2EF9-4933-9DC2-BE4C98306040}" type="slidenum">
              <a:rPr lang="en-US" altLang="en-US" smtClean="0"/>
              <a:pPr/>
              <a:t>91</a:t>
            </a:fld>
            <a:endParaRPr lang="en-US" altLang="en-US"/>
          </a:p>
        </p:txBody>
      </p:sp>
    </p:spTree>
    <p:extLst>
      <p:ext uri="{BB962C8B-B14F-4D97-AF65-F5344CB8AC3E}">
        <p14:creationId xmlns:p14="http://schemas.microsoft.com/office/powerpoint/2010/main" val="298783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03C5A89-C5D2-41B4-A793-DFC7D07E5E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FA02E2F-C25C-4B77-992F-44F2446025A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BA405FD-A331-47C0-95ED-BE10FAF22BF0}"/>
              </a:ext>
            </a:extLst>
          </p:cNvPr>
          <p:cNvSpPr>
            <a:spLocks noGrp="1" noChangeArrowheads="1"/>
          </p:cNvSpPr>
          <p:nvPr>
            <p:ph type="sldNum" sz="quarter" idx="12"/>
          </p:nvPr>
        </p:nvSpPr>
        <p:spPr>
          <a:ln/>
        </p:spPr>
        <p:txBody>
          <a:bodyPr/>
          <a:lstStyle>
            <a:lvl1pPr>
              <a:defRPr/>
            </a:lvl1pPr>
          </a:lstStyle>
          <a:p>
            <a:pPr>
              <a:defRPr/>
            </a:pPr>
            <a:fld id="{522991E7-E1A8-49A5-B4A0-F4D7F273FBE3}" type="slidenum">
              <a:rPr lang="en-US" altLang="zh-CN"/>
              <a:pPr>
                <a:defRPr/>
              </a:pPr>
              <a:t>‹#›</a:t>
            </a:fld>
            <a:endParaRPr lang="en-US" altLang="zh-CN"/>
          </a:p>
        </p:txBody>
      </p:sp>
    </p:spTree>
    <p:extLst>
      <p:ext uri="{BB962C8B-B14F-4D97-AF65-F5344CB8AC3E}">
        <p14:creationId xmlns:p14="http://schemas.microsoft.com/office/powerpoint/2010/main" val="8053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6D3D67C-BE72-4B4E-89AF-D7D4FCB278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7BA0CCE-1066-49FF-BEE3-0C50E61047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6650FF1-8E2A-4D2B-989F-B637708C5DC3}"/>
              </a:ext>
            </a:extLst>
          </p:cNvPr>
          <p:cNvSpPr>
            <a:spLocks noGrp="1" noChangeArrowheads="1"/>
          </p:cNvSpPr>
          <p:nvPr>
            <p:ph type="sldNum" sz="quarter" idx="12"/>
          </p:nvPr>
        </p:nvSpPr>
        <p:spPr>
          <a:ln/>
        </p:spPr>
        <p:txBody>
          <a:bodyPr/>
          <a:lstStyle>
            <a:lvl1pPr>
              <a:defRPr/>
            </a:lvl1pPr>
          </a:lstStyle>
          <a:p>
            <a:pPr>
              <a:defRPr/>
            </a:pPr>
            <a:fld id="{7862A75B-10B7-4102-A07A-5DF4F8624484}" type="slidenum">
              <a:rPr lang="en-US" altLang="zh-CN"/>
              <a:pPr>
                <a:defRPr/>
              </a:pPr>
              <a:t>‹#›</a:t>
            </a:fld>
            <a:endParaRPr lang="en-US" altLang="zh-CN"/>
          </a:p>
        </p:txBody>
      </p:sp>
    </p:spTree>
    <p:extLst>
      <p:ext uri="{BB962C8B-B14F-4D97-AF65-F5344CB8AC3E}">
        <p14:creationId xmlns:p14="http://schemas.microsoft.com/office/powerpoint/2010/main" val="7451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CBAAD30-0065-428C-A846-95C39C4F2C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6010F7E-3001-40F6-9711-3F5C9F5200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B309AB7-8235-49A6-81F6-9323C0F67F14}"/>
              </a:ext>
            </a:extLst>
          </p:cNvPr>
          <p:cNvSpPr>
            <a:spLocks noGrp="1" noChangeArrowheads="1"/>
          </p:cNvSpPr>
          <p:nvPr>
            <p:ph type="sldNum" sz="quarter" idx="12"/>
          </p:nvPr>
        </p:nvSpPr>
        <p:spPr>
          <a:ln/>
        </p:spPr>
        <p:txBody>
          <a:bodyPr/>
          <a:lstStyle>
            <a:lvl1pPr>
              <a:defRPr/>
            </a:lvl1pPr>
          </a:lstStyle>
          <a:p>
            <a:pPr>
              <a:defRPr/>
            </a:pPr>
            <a:fld id="{24C0CD67-0146-4DAE-BD11-7201E9707037}" type="slidenum">
              <a:rPr lang="en-US" altLang="zh-CN"/>
              <a:pPr>
                <a:defRPr/>
              </a:pPr>
              <a:t>‹#›</a:t>
            </a:fld>
            <a:endParaRPr lang="en-US" altLang="zh-CN"/>
          </a:p>
        </p:txBody>
      </p:sp>
    </p:spTree>
    <p:extLst>
      <p:ext uri="{BB962C8B-B14F-4D97-AF65-F5344CB8AC3E}">
        <p14:creationId xmlns:p14="http://schemas.microsoft.com/office/powerpoint/2010/main" val="3589269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D68D77F2-A2A3-4D5A-91D6-295686F8A1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DD4D312A-E0C4-40A0-BB2E-6576577975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078BACD5-E1C9-4FF6-A11B-440B2E0BD625}"/>
              </a:ext>
            </a:extLst>
          </p:cNvPr>
          <p:cNvSpPr>
            <a:spLocks noGrp="1" noChangeArrowheads="1"/>
          </p:cNvSpPr>
          <p:nvPr>
            <p:ph type="sldNum" sz="quarter" idx="12"/>
          </p:nvPr>
        </p:nvSpPr>
        <p:spPr>
          <a:ln/>
        </p:spPr>
        <p:txBody>
          <a:bodyPr/>
          <a:lstStyle>
            <a:lvl1pPr>
              <a:defRPr/>
            </a:lvl1pPr>
          </a:lstStyle>
          <a:p>
            <a:pPr>
              <a:defRPr/>
            </a:pPr>
            <a:fld id="{8AA281E2-5F85-45F7-8E94-D57E5E76D900}" type="slidenum">
              <a:rPr lang="en-US" altLang="zh-CN"/>
              <a:pPr>
                <a:defRPr/>
              </a:pPr>
              <a:t>‹#›</a:t>
            </a:fld>
            <a:endParaRPr lang="en-US" altLang="zh-CN"/>
          </a:p>
        </p:txBody>
      </p:sp>
    </p:spTree>
    <p:extLst>
      <p:ext uri="{BB962C8B-B14F-4D97-AF65-F5344CB8AC3E}">
        <p14:creationId xmlns:p14="http://schemas.microsoft.com/office/powerpoint/2010/main" val="451168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29AE4B98-6D5A-47F1-BC89-CA5F7A17AA7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B6F4D62-EBA3-4454-96CA-419A714900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17CF967-EF8F-4E1C-81EB-2380143C9921}"/>
              </a:ext>
            </a:extLst>
          </p:cNvPr>
          <p:cNvSpPr>
            <a:spLocks noGrp="1" noChangeArrowheads="1"/>
          </p:cNvSpPr>
          <p:nvPr>
            <p:ph type="sldNum" sz="quarter" idx="12"/>
          </p:nvPr>
        </p:nvSpPr>
        <p:spPr>
          <a:ln/>
        </p:spPr>
        <p:txBody>
          <a:bodyPr/>
          <a:lstStyle>
            <a:lvl1pPr>
              <a:defRPr/>
            </a:lvl1pPr>
          </a:lstStyle>
          <a:p>
            <a:pPr>
              <a:defRPr/>
            </a:pPr>
            <a:fld id="{CE3BA68C-5763-4C5E-BF7F-6F269B0F39E8}" type="slidenum">
              <a:rPr lang="en-US" altLang="zh-CN"/>
              <a:pPr>
                <a:defRPr/>
              </a:pPr>
              <a:t>‹#›</a:t>
            </a:fld>
            <a:endParaRPr lang="en-US" altLang="zh-CN"/>
          </a:p>
        </p:txBody>
      </p:sp>
    </p:spTree>
    <p:extLst>
      <p:ext uri="{BB962C8B-B14F-4D97-AF65-F5344CB8AC3E}">
        <p14:creationId xmlns:p14="http://schemas.microsoft.com/office/powerpoint/2010/main" val="195123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743197A-E55C-4B77-B9D7-C995DC7171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1F3AB46-1AC4-4401-B991-09B56D9D60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7E5CBD2-B3B1-4063-B7EA-EEB8F3092F00}"/>
              </a:ext>
            </a:extLst>
          </p:cNvPr>
          <p:cNvSpPr>
            <a:spLocks noGrp="1" noChangeArrowheads="1"/>
          </p:cNvSpPr>
          <p:nvPr>
            <p:ph type="sldNum" sz="quarter" idx="12"/>
          </p:nvPr>
        </p:nvSpPr>
        <p:spPr>
          <a:ln/>
        </p:spPr>
        <p:txBody>
          <a:bodyPr/>
          <a:lstStyle>
            <a:lvl1pPr>
              <a:defRPr/>
            </a:lvl1pPr>
          </a:lstStyle>
          <a:p>
            <a:pPr>
              <a:defRPr/>
            </a:pPr>
            <a:fld id="{00C84C67-1E03-4575-9898-B709D663CCD2}" type="slidenum">
              <a:rPr lang="en-US" altLang="zh-CN"/>
              <a:pPr>
                <a:defRPr/>
              </a:pPr>
              <a:t>‹#›</a:t>
            </a:fld>
            <a:endParaRPr lang="en-US" altLang="zh-CN"/>
          </a:p>
        </p:txBody>
      </p:sp>
    </p:spTree>
    <p:extLst>
      <p:ext uri="{BB962C8B-B14F-4D97-AF65-F5344CB8AC3E}">
        <p14:creationId xmlns:p14="http://schemas.microsoft.com/office/powerpoint/2010/main" val="150298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B5306790-5A7E-477A-9B03-C445C640D6C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831BA06-AD9D-4DEF-8992-185C5316FC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93D501D-8165-4AEA-BC8B-E5DCDB9CAB40}"/>
              </a:ext>
            </a:extLst>
          </p:cNvPr>
          <p:cNvSpPr>
            <a:spLocks noGrp="1" noChangeArrowheads="1"/>
          </p:cNvSpPr>
          <p:nvPr>
            <p:ph type="sldNum" sz="quarter" idx="12"/>
          </p:nvPr>
        </p:nvSpPr>
        <p:spPr>
          <a:ln/>
        </p:spPr>
        <p:txBody>
          <a:bodyPr/>
          <a:lstStyle>
            <a:lvl1pPr>
              <a:defRPr/>
            </a:lvl1pPr>
          </a:lstStyle>
          <a:p>
            <a:pPr>
              <a:defRPr/>
            </a:pPr>
            <a:fld id="{5CA89B35-7510-4C80-B2F6-E03C16AF889B}" type="slidenum">
              <a:rPr lang="en-US" altLang="zh-CN"/>
              <a:pPr>
                <a:defRPr/>
              </a:pPr>
              <a:t>‹#›</a:t>
            </a:fld>
            <a:endParaRPr lang="en-US" altLang="zh-CN"/>
          </a:p>
        </p:txBody>
      </p:sp>
    </p:spTree>
    <p:extLst>
      <p:ext uri="{BB962C8B-B14F-4D97-AF65-F5344CB8AC3E}">
        <p14:creationId xmlns:p14="http://schemas.microsoft.com/office/powerpoint/2010/main" val="216421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ED62B6F-B978-491F-BD35-3F1A42F1E7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E4AD95F-70F6-4F4D-8014-EEEFD6E080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BE0DF6E-C388-48B8-A411-BF1EDEE139B9}"/>
              </a:ext>
            </a:extLst>
          </p:cNvPr>
          <p:cNvSpPr>
            <a:spLocks noGrp="1" noChangeArrowheads="1"/>
          </p:cNvSpPr>
          <p:nvPr>
            <p:ph type="sldNum" sz="quarter" idx="12"/>
          </p:nvPr>
        </p:nvSpPr>
        <p:spPr>
          <a:ln/>
        </p:spPr>
        <p:txBody>
          <a:bodyPr/>
          <a:lstStyle>
            <a:lvl1pPr>
              <a:defRPr/>
            </a:lvl1pPr>
          </a:lstStyle>
          <a:p>
            <a:pPr>
              <a:defRPr/>
            </a:pPr>
            <a:fld id="{1DF9E316-ADA1-412E-A4AB-BAD7585A28D5}" type="slidenum">
              <a:rPr lang="en-US" altLang="zh-CN"/>
              <a:pPr>
                <a:defRPr/>
              </a:pPr>
              <a:t>‹#›</a:t>
            </a:fld>
            <a:endParaRPr lang="en-US" altLang="zh-CN"/>
          </a:p>
        </p:txBody>
      </p:sp>
    </p:spTree>
    <p:extLst>
      <p:ext uri="{BB962C8B-B14F-4D97-AF65-F5344CB8AC3E}">
        <p14:creationId xmlns:p14="http://schemas.microsoft.com/office/powerpoint/2010/main" val="2453376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CDB92DFE-9B88-4E64-BDBC-92452D4AB7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8C8848C-28D4-4496-A3C8-64F700BBAD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7C4D498-A08B-41AB-985B-E9777C56FCC5}"/>
              </a:ext>
            </a:extLst>
          </p:cNvPr>
          <p:cNvSpPr>
            <a:spLocks noGrp="1" noChangeArrowheads="1"/>
          </p:cNvSpPr>
          <p:nvPr>
            <p:ph type="sldNum" sz="quarter" idx="12"/>
          </p:nvPr>
        </p:nvSpPr>
        <p:spPr>
          <a:ln/>
        </p:spPr>
        <p:txBody>
          <a:bodyPr/>
          <a:lstStyle>
            <a:lvl1pPr>
              <a:defRPr/>
            </a:lvl1pPr>
          </a:lstStyle>
          <a:p>
            <a:pPr>
              <a:defRPr/>
            </a:pPr>
            <a:fld id="{7FB668BD-3B9F-4B6C-A5CC-D99AA7768F3C}" type="slidenum">
              <a:rPr lang="en-US" altLang="zh-CN"/>
              <a:pPr>
                <a:defRPr/>
              </a:pPr>
              <a:t>‹#›</a:t>
            </a:fld>
            <a:endParaRPr lang="en-US" altLang="zh-CN"/>
          </a:p>
        </p:txBody>
      </p:sp>
    </p:spTree>
    <p:extLst>
      <p:ext uri="{BB962C8B-B14F-4D97-AF65-F5344CB8AC3E}">
        <p14:creationId xmlns:p14="http://schemas.microsoft.com/office/powerpoint/2010/main" val="2125844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1E0687B-E670-4826-8AF3-95C1DE572F0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3D1DB053-0FA4-453B-962C-C3F73AD95C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AF751B5-63B4-4B00-9B09-D8A65520E281}"/>
              </a:ext>
            </a:extLst>
          </p:cNvPr>
          <p:cNvSpPr>
            <a:spLocks noGrp="1" noChangeArrowheads="1"/>
          </p:cNvSpPr>
          <p:nvPr>
            <p:ph type="sldNum" sz="quarter" idx="12"/>
          </p:nvPr>
        </p:nvSpPr>
        <p:spPr>
          <a:ln/>
        </p:spPr>
        <p:txBody>
          <a:bodyPr/>
          <a:lstStyle>
            <a:lvl1pPr>
              <a:defRPr/>
            </a:lvl1pPr>
          </a:lstStyle>
          <a:p>
            <a:pPr>
              <a:defRPr/>
            </a:pPr>
            <a:fld id="{82999E3D-1F95-4994-8E19-94BE6453EB3D}" type="slidenum">
              <a:rPr lang="en-US" altLang="zh-CN"/>
              <a:pPr>
                <a:defRPr/>
              </a:pPr>
              <a:t>‹#›</a:t>
            </a:fld>
            <a:endParaRPr lang="en-US" altLang="zh-CN"/>
          </a:p>
        </p:txBody>
      </p:sp>
    </p:spTree>
    <p:extLst>
      <p:ext uri="{BB962C8B-B14F-4D97-AF65-F5344CB8AC3E}">
        <p14:creationId xmlns:p14="http://schemas.microsoft.com/office/powerpoint/2010/main" val="239797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73AA8D8-2D23-4509-BEBF-FA33152094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6594F5D1-6848-4825-BBE7-A129534013D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1C6FF79-C9EB-434A-86A2-21A1656599A3}"/>
              </a:ext>
            </a:extLst>
          </p:cNvPr>
          <p:cNvSpPr>
            <a:spLocks noGrp="1" noChangeArrowheads="1"/>
          </p:cNvSpPr>
          <p:nvPr>
            <p:ph type="sldNum" sz="quarter" idx="12"/>
          </p:nvPr>
        </p:nvSpPr>
        <p:spPr>
          <a:ln/>
        </p:spPr>
        <p:txBody>
          <a:bodyPr/>
          <a:lstStyle>
            <a:lvl1pPr>
              <a:defRPr/>
            </a:lvl1pPr>
          </a:lstStyle>
          <a:p>
            <a:pPr>
              <a:defRPr/>
            </a:pPr>
            <a:fld id="{CAF93B98-CBDD-489E-AD44-27DEE2987C5E}" type="slidenum">
              <a:rPr lang="en-US" altLang="zh-CN"/>
              <a:pPr>
                <a:defRPr/>
              </a:pPr>
              <a:t>‹#›</a:t>
            </a:fld>
            <a:endParaRPr lang="en-US" altLang="zh-CN"/>
          </a:p>
        </p:txBody>
      </p:sp>
    </p:spTree>
    <p:extLst>
      <p:ext uri="{BB962C8B-B14F-4D97-AF65-F5344CB8AC3E}">
        <p14:creationId xmlns:p14="http://schemas.microsoft.com/office/powerpoint/2010/main" val="3562346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5294D18-5FC9-4457-B633-E0A56B04DE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7BCA572-038F-4ED5-B8B1-33CE2BD86EA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C487882-DFBB-4156-BE0F-275A91763E9E}"/>
              </a:ext>
            </a:extLst>
          </p:cNvPr>
          <p:cNvSpPr>
            <a:spLocks noGrp="1" noChangeArrowheads="1"/>
          </p:cNvSpPr>
          <p:nvPr>
            <p:ph type="sldNum" sz="quarter" idx="12"/>
          </p:nvPr>
        </p:nvSpPr>
        <p:spPr>
          <a:ln/>
        </p:spPr>
        <p:txBody>
          <a:bodyPr/>
          <a:lstStyle>
            <a:lvl1pPr>
              <a:defRPr/>
            </a:lvl1pPr>
          </a:lstStyle>
          <a:p>
            <a:pPr>
              <a:defRPr/>
            </a:pPr>
            <a:fld id="{4B02904C-1F44-4B73-B149-4B637BEC0272}" type="slidenum">
              <a:rPr lang="en-US" altLang="zh-CN"/>
              <a:pPr>
                <a:defRPr/>
              </a:pPr>
              <a:t>‹#›</a:t>
            </a:fld>
            <a:endParaRPr lang="en-US" altLang="zh-CN"/>
          </a:p>
        </p:txBody>
      </p:sp>
    </p:spTree>
    <p:extLst>
      <p:ext uri="{BB962C8B-B14F-4D97-AF65-F5344CB8AC3E}">
        <p14:creationId xmlns:p14="http://schemas.microsoft.com/office/powerpoint/2010/main" val="732404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220BC47-F356-451E-8D32-4EB0637800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DF76EA7-4D7C-4679-B534-D7B9CC7938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13B5063-37EB-481B-B395-D02169D6CEC2}"/>
              </a:ext>
            </a:extLst>
          </p:cNvPr>
          <p:cNvSpPr>
            <a:spLocks noGrp="1" noChangeArrowheads="1"/>
          </p:cNvSpPr>
          <p:nvPr>
            <p:ph type="sldNum" sz="quarter" idx="12"/>
          </p:nvPr>
        </p:nvSpPr>
        <p:spPr>
          <a:ln/>
        </p:spPr>
        <p:txBody>
          <a:bodyPr/>
          <a:lstStyle>
            <a:lvl1pPr>
              <a:defRPr/>
            </a:lvl1pPr>
          </a:lstStyle>
          <a:p>
            <a:pPr>
              <a:defRPr/>
            </a:pPr>
            <a:fld id="{DCE7060B-E762-4E11-93DF-B9FE53B6E365}" type="slidenum">
              <a:rPr lang="en-US" altLang="zh-CN"/>
              <a:pPr>
                <a:defRPr/>
              </a:pPr>
              <a:t>‹#›</a:t>
            </a:fld>
            <a:endParaRPr lang="en-US" altLang="zh-CN"/>
          </a:p>
        </p:txBody>
      </p:sp>
    </p:spTree>
    <p:extLst>
      <p:ext uri="{BB962C8B-B14F-4D97-AF65-F5344CB8AC3E}">
        <p14:creationId xmlns:p14="http://schemas.microsoft.com/office/powerpoint/2010/main" val="106181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6831947-8C00-425F-A6A5-294DB16D8224}"/>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501F960-4A9F-4483-B434-A6804FE2949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23625914-C459-4D3B-9E75-6533B78F1A59}"/>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3B5ED3E2-AEDD-4528-A6FD-F1E7CC0873F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CACDCEB3-9307-458A-9C19-47C1FE01F90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3BB5A76-1E37-483C-BC7F-14C28658984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image" Target="../media/image100.emf"/><Relationship Id="rId5" Type="http://schemas.openxmlformats.org/officeDocument/2006/relationships/oleObject" Target="../embeddings/oleObject82.bin"/><Relationship Id="rId4" Type="http://schemas.openxmlformats.org/officeDocument/2006/relationships/image" Target="../media/image99.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image" Target="../media/image102.emf"/><Relationship Id="rId5" Type="http://schemas.openxmlformats.org/officeDocument/2006/relationships/oleObject" Target="../embeddings/oleObject84.bin"/><Relationship Id="rId4" Type="http://schemas.openxmlformats.org/officeDocument/2006/relationships/image" Target="../media/image101.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103.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104.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105.wmf"/></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oleObject" Target="../embeddings/oleObject88.bin"/><Relationship Id="rId7" Type="http://schemas.openxmlformats.org/officeDocument/2006/relationships/image" Target="../media/image107.w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90.bin"/><Relationship Id="rId5" Type="http://schemas.openxmlformats.org/officeDocument/2006/relationships/oleObject" Target="../embeddings/oleObject89.bin"/><Relationship Id="rId4" Type="http://schemas.openxmlformats.org/officeDocument/2006/relationships/image" Target="../media/image106.wmf"/><Relationship Id="rId9" Type="http://schemas.openxmlformats.org/officeDocument/2006/relationships/image" Target="../media/image104.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108.wmf"/></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1.xml"/><Relationship Id="rId1" Type="http://schemas.openxmlformats.org/officeDocument/2006/relationships/vmlDrawing" Target="../drawings/vmlDrawing44.vml"/><Relationship Id="rId4" Type="http://schemas.openxmlformats.org/officeDocument/2006/relationships/image" Target="../media/image109.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4.bin"/><Relationship Id="rId7" Type="http://schemas.openxmlformats.org/officeDocument/2006/relationships/image" Target="../media/image111.wmf"/><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oleObject" Target="../embeddings/oleObject96.bin"/><Relationship Id="rId5" Type="http://schemas.openxmlformats.org/officeDocument/2006/relationships/oleObject" Target="../embeddings/oleObject95.bin"/><Relationship Id="rId4" Type="http://schemas.openxmlformats.org/officeDocument/2006/relationships/image" Target="../media/image110.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xml"/><Relationship Id="rId1" Type="http://schemas.openxmlformats.org/officeDocument/2006/relationships/vmlDrawing" Target="../drawings/vmlDrawing46.vml"/><Relationship Id="rId4" Type="http://schemas.openxmlformats.org/officeDocument/2006/relationships/image" Target="../media/image112.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image" Target="../media/image114.wmf"/><Relationship Id="rId5" Type="http://schemas.openxmlformats.org/officeDocument/2006/relationships/oleObject" Target="../embeddings/oleObject99.bin"/><Relationship Id="rId4" Type="http://schemas.openxmlformats.org/officeDocument/2006/relationships/image" Target="../media/image113.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1.xml"/><Relationship Id="rId1" Type="http://schemas.openxmlformats.org/officeDocument/2006/relationships/vmlDrawing" Target="../drawings/vmlDrawing48.vml"/><Relationship Id="rId4" Type="http://schemas.openxmlformats.org/officeDocument/2006/relationships/image" Target="../media/image115.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117.wmf"/><Relationship Id="rId5" Type="http://schemas.openxmlformats.org/officeDocument/2006/relationships/oleObject" Target="../embeddings/oleObject102.bin"/><Relationship Id="rId4" Type="http://schemas.openxmlformats.org/officeDocument/2006/relationships/image" Target="../media/image116.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123.wmf"/><Relationship Id="rId2" Type="http://schemas.openxmlformats.org/officeDocument/2006/relationships/slideLayout" Target="../slideLayouts/slideLayout1.xml"/><Relationship Id="rId1" Type="http://schemas.openxmlformats.org/officeDocument/2006/relationships/vmlDrawing" Target="../drawings/vmlDrawing50.vml"/><Relationship Id="rId6" Type="http://schemas.openxmlformats.org/officeDocument/2006/relationships/image" Target="../media/image120.w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107.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114.bin"/><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image" Target="../media/image128.wmf"/><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image" Target="../media/image125.wmf"/><Relationship Id="rId11" Type="http://schemas.openxmlformats.org/officeDocument/2006/relationships/oleObject" Target="../embeddings/oleObject113.bin"/><Relationship Id="rId5" Type="http://schemas.openxmlformats.org/officeDocument/2006/relationships/oleObject" Target="../embeddings/oleObject110.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112.bin"/><Relationship Id="rId14" Type="http://schemas.openxmlformats.org/officeDocument/2006/relationships/image" Target="../media/image129.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1.xml"/><Relationship Id="rId1" Type="http://schemas.openxmlformats.org/officeDocument/2006/relationships/vmlDrawing" Target="../drawings/vmlDrawing52.vml"/><Relationship Id="rId4" Type="http://schemas.openxmlformats.org/officeDocument/2006/relationships/image" Target="../media/image130.wmf"/></Relationships>
</file>

<file path=ppt/slides/_rels/slide125.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1.xml"/><Relationship Id="rId1" Type="http://schemas.openxmlformats.org/officeDocument/2006/relationships/vmlDrawing" Target="../drawings/vmlDrawing53.vml"/><Relationship Id="rId6" Type="http://schemas.openxmlformats.org/officeDocument/2006/relationships/image" Target="../media/image132.wmf"/><Relationship Id="rId5" Type="http://schemas.openxmlformats.org/officeDocument/2006/relationships/oleObject" Target="../embeddings/oleObject117.bin"/><Relationship Id="rId10" Type="http://schemas.openxmlformats.org/officeDocument/2006/relationships/image" Target="../media/image134.wmf"/><Relationship Id="rId4" Type="http://schemas.openxmlformats.org/officeDocument/2006/relationships/image" Target="../media/image131.wmf"/><Relationship Id="rId9" Type="http://schemas.openxmlformats.org/officeDocument/2006/relationships/oleObject" Target="../embeddings/oleObject119.bin"/></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1.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22.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16.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2.wmf"/><Relationship Id="rId5" Type="http://schemas.openxmlformats.org/officeDocument/2006/relationships/oleObject" Target="../embeddings/oleObject11.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28.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29.png"/><Relationship Id="rId4" Type="http://schemas.openxmlformats.org/officeDocument/2006/relationships/image" Target="../media/image27.wmf"/></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0.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0.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20.bin"/><Relationship Id="rId4" Type="http://schemas.openxmlformats.org/officeDocument/2006/relationships/image" Target="../media/image30.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2.emf"/><Relationship Id="rId5" Type="http://schemas.openxmlformats.org/officeDocument/2006/relationships/oleObject" Target="../embeddings/oleObject22.bin"/><Relationship Id="rId4" Type="http://schemas.openxmlformats.org/officeDocument/2006/relationships/image" Target="../media/image31.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4.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15.vml"/><Relationship Id="rId4" Type="http://schemas.openxmlformats.org/officeDocument/2006/relationships/image" Target="../media/image36.wmf"/></Relationships>
</file>

<file path=ppt/slides/_rels/slide5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41.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38.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43.emf"/><Relationship Id="rId5" Type="http://schemas.openxmlformats.org/officeDocument/2006/relationships/oleObject" Target="../embeddings/oleObject33.bin"/><Relationship Id="rId4" Type="http://schemas.openxmlformats.org/officeDocument/2006/relationships/image" Target="../media/image42.emf"/></Relationships>
</file>

<file path=ppt/slides/_rels/slide61.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46.wmf"/><Relationship Id="rId5" Type="http://schemas.openxmlformats.org/officeDocument/2006/relationships/oleObject" Target="../embeddings/oleObject36.bin"/><Relationship Id="rId4" Type="http://schemas.openxmlformats.org/officeDocument/2006/relationships/image" Target="../media/image45.wmf"/></Relationships>
</file>

<file path=ppt/slides/_rels/slide62.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49.wmf"/><Relationship Id="rId5" Type="http://schemas.openxmlformats.org/officeDocument/2006/relationships/oleObject" Target="../embeddings/oleObject39.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41.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53.wmf"/><Relationship Id="rId5" Type="http://schemas.openxmlformats.org/officeDocument/2006/relationships/oleObject" Target="../embeddings/oleObject43.bin"/><Relationship Id="rId4" Type="http://schemas.openxmlformats.org/officeDocument/2006/relationships/image" Target="../media/image52.wmf"/></Relationships>
</file>

<file path=ppt/slides/_rels/slide64.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58.w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55.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57.wmf"/><Relationship Id="rId4" Type="http://schemas.openxmlformats.org/officeDocument/2006/relationships/image" Target="../media/image54.wmf"/><Relationship Id="rId9" Type="http://schemas.openxmlformats.org/officeDocument/2006/relationships/oleObject" Target="../embeddings/oleObject47.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59.wmf"/></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1.wmf"/><Relationship Id="rId5" Type="http://schemas.openxmlformats.org/officeDocument/2006/relationships/oleObject" Target="../embeddings/oleObject51.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53.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65.wmf"/><Relationship Id="rId5" Type="http://schemas.openxmlformats.org/officeDocument/2006/relationships/oleObject" Target="../embeddings/oleObject55.bin"/><Relationship Id="rId4" Type="http://schemas.openxmlformats.org/officeDocument/2006/relationships/image" Target="../media/image64.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xml"/><Relationship Id="rId1" Type="http://schemas.openxmlformats.org/officeDocument/2006/relationships/vmlDrawing" Target="../drawings/vmlDrawing25.vml"/><Relationship Id="rId4" Type="http://schemas.openxmlformats.org/officeDocument/2006/relationships/image" Target="../media/image66.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68.wmf"/><Relationship Id="rId5" Type="http://schemas.openxmlformats.org/officeDocument/2006/relationships/oleObject" Target="../embeddings/oleObject58.bin"/><Relationship Id="rId4" Type="http://schemas.openxmlformats.org/officeDocument/2006/relationships/image" Target="../media/image67.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xml"/><Relationship Id="rId1" Type="http://schemas.openxmlformats.org/officeDocument/2006/relationships/vmlDrawing" Target="../drawings/vmlDrawing27.vml"/><Relationship Id="rId4" Type="http://schemas.openxmlformats.org/officeDocument/2006/relationships/image" Target="../media/image69.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70.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72.wmf"/><Relationship Id="rId5" Type="http://schemas.openxmlformats.org/officeDocument/2006/relationships/oleObject" Target="../embeddings/oleObject62.bin"/><Relationship Id="rId4" Type="http://schemas.openxmlformats.org/officeDocument/2006/relationships/image" Target="../media/image71.wmf"/></Relationships>
</file>

<file path=ppt/slides/_rels/slide81.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78.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75.wmf"/><Relationship Id="rId11" Type="http://schemas.openxmlformats.org/officeDocument/2006/relationships/oleObject" Target="../embeddings/oleObject68.bin"/><Relationship Id="rId5" Type="http://schemas.openxmlformats.org/officeDocument/2006/relationships/oleObject" Target="../embeddings/oleObject65.bin"/><Relationship Id="rId10" Type="http://schemas.openxmlformats.org/officeDocument/2006/relationships/image" Target="../media/image77.wmf"/><Relationship Id="rId4" Type="http://schemas.openxmlformats.org/officeDocument/2006/relationships/image" Target="../media/image74.emf"/><Relationship Id="rId9" Type="http://schemas.openxmlformats.org/officeDocument/2006/relationships/oleObject" Target="../embeddings/oleObject67.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80.wmf"/><Relationship Id="rId5" Type="http://schemas.openxmlformats.org/officeDocument/2006/relationships/oleObject" Target="../embeddings/oleObject70.bin"/><Relationship Id="rId4" Type="http://schemas.openxmlformats.org/officeDocument/2006/relationships/image" Target="../media/image79.emf"/></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90.wmf"/><Relationship Id="rId5" Type="http://schemas.openxmlformats.org/officeDocument/2006/relationships/oleObject" Target="../embeddings/oleObject72.bin"/><Relationship Id="rId4" Type="http://schemas.openxmlformats.org/officeDocument/2006/relationships/image" Target="../media/image89.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93.emf"/><Relationship Id="rId5" Type="http://schemas.openxmlformats.org/officeDocument/2006/relationships/oleObject" Target="../embeddings/oleObject75.bin"/><Relationship Id="rId4" Type="http://schemas.openxmlformats.org/officeDocument/2006/relationships/image" Target="../media/image92.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95.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97.emf"/><Relationship Id="rId5" Type="http://schemas.openxmlformats.org/officeDocument/2006/relationships/oleObject" Target="../embeddings/oleObject79.bin"/><Relationship Id="rId4" Type="http://schemas.openxmlformats.org/officeDocument/2006/relationships/image" Target="../media/image96.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1.xml"/><Relationship Id="rId1" Type="http://schemas.openxmlformats.org/officeDocument/2006/relationships/vmlDrawing" Target="../drawings/vmlDrawing36.vml"/><Relationship Id="rId4" Type="http://schemas.openxmlformats.org/officeDocument/2006/relationships/image" Target="../media/image9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585E9-28FE-461E-8FD7-7A34619C2CBE}"/>
              </a:ext>
            </a:extLst>
          </p:cNvPr>
          <p:cNvSpPr>
            <a:spLocks noGrp="1"/>
          </p:cNvSpPr>
          <p:nvPr>
            <p:ph type="ctrTitle"/>
          </p:nvPr>
        </p:nvSpPr>
        <p:spPr/>
        <p:txBody>
          <a:bodyPr/>
          <a:lstStyle/>
          <a:p>
            <a:r>
              <a:rPr lang="zh-CN" altLang="en-US" dirty="0"/>
              <a:t>电路与电子学</a:t>
            </a:r>
          </a:p>
        </p:txBody>
      </p:sp>
      <p:sp>
        <p:nvSpPr>
          <p:cNvPr id="3" name="副标题 2">
            <a:extLst>
              <a:ext uri="{FF2B5EF4-FFF2-40B4-BE49-F238E27FC236}">
                <a16:creationId xmlns:a16="http://schemas.microsoft.com/office/drawing/2014/main" id="{4500B1C4-0776-4876-9D8B-20461319E0D5}"/>
              </a:ext>
            </a:extLst>
          </p:cNvPr>
          <p:cNvSpPr>
            <a:spLocks noGrp="1"/>
          </p:cNvSpPr>
          <p:nvPr>
            <p:ph type="subTitle" idx="1"/>
          </p:nvPr>
        </p:nvSpPr>
        <p:spPr/>
        <p:txBody>
          <a:bodyPr/>
          <a:lstStyle/>
          <a:p>
            <a:r>
              <a:rPr lang="zh-CN" altLang="en-US" dirty="0"/>
              <a:t>计算机与软件学院</a:t>
            </a:r>
            <a:endParaRPr lang="en-US" altLang="zh-CN" dirty="0"/>
          </a:p>
          <a:p>
            <a:r>
              <a:rPr lang="zh-CN" altLang="en-US" dirty="0"/>
              <a:t>杨烜</a:t>
            </a:r>
          </a:p>
        </p:txBody>
      </p:sp>
      <p:sp>
        <p:nvSpPr>
          <p:cNvPr id="4" name="灯片编号占位符 3">
            <a:extLst>
              <a:ext uri="{FF2B5EF4-FFF2-40B4-BE49-F238E27FC236}">
                <a16:creationId xmlns:a16="http://schemas.microsoft.com/office/drawing/2014/main" id="{7E2E1586-0165-49ED-BAAF-A72381C6EDCF}"/>
              </a:ext>
            </a:extLst>
          </p:cNvPr>
          <p:cNvSpPr>
            <a:spLocks noGrp="1"/>
          </p:cNvSpPr>
          <p:nvPr>
            <p:ph type="sldNum" sz="quarter" idx="12"/>
          </p:nvPr>
        </p:nvSpPr>
        <p:spPr/>
        <p:txBody>
          <a:bodyPr/>
          <a:lstStyle/>
          <a:p>
            <a:pPr>
              <a:defRPr/>
            </a:pPr>
            <a:fld id="{522991E7-E1A8-49A5-B4A0-F4D7F273FBE3}" type="slidenum">
              <a:rPr lang="en-US" altLang="zh-CN" smtClean="0"/>
              <a:pPr>
                <a:defRPr/>
              </a:pPr>
              <a:t>1</a:t>
            </a:fld>
            <a:endParaRPr lang="en-US" altLang="zh-CN"/>
          </a:p>
        </p:txBody>
      </p:sp>
    </p:spTree>
    <p:extLst>
      <p:ext uri="{BB962C8B-B14F-4D97-AF65-F5344CB8AC3E}">
        <p14:creationId xmlns:p14="http://schemas.microsoft.com/office/powerpoint/2010/main" val="588339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3189B3-0C75-49E8-83E0-2716C405414A}"/>
              </a:ext>
            </a:extLst>
          </p:cNvPr>
          <p:cNvSpPr>
            <a:spLocks noGrp="1" noChangeArrowheads="1"/>
          </p:cNvSpPr>
          <p:nvPr>
            <p:ph type="title"/>
          </p:nvPr>
        </p:nvSpPr>
        <p:spPr>
          <a:xfrm>
            <a:off x="457200" y="274638"/>
            <a:ext cx="8229600" cy="715962"/>
          </a:xfrm>
        </p:spPr>
        <p:txBody>
          <a:bodyPr/>
          <a:lstStyle/>
          <a:p>
            <a:pPr eaLnBrk="1" hangingPunct="1"/>
            <a:r>
              <a:rPr lang="en-US" altLang="zh-CN">
                <a:latin typeface="华文新魏" panose="02010800040101010101" pitchFamily="2" charset="-122"/>
                <a:ea typeface="华文新魏" panose="02010800040101010101" pitchFamily="2" charset="-122"/>
              </a:rPr>
              <a:t>1.1 </a:t>
            </a:r>
            <a:r>
              <a:rPr lang="zh-CN" altLang="en-US">
                <a:latin typeface="华文新魏" panose="02010800040101010101" pitchFamily="2" charset="-122"/>
                <a:ea typeface="华文新魏" panose="02010800040101010101" pitchFamily="2" charset="-122"/>
              </a:rPr>
              <a:t>电路与电路模型</a:t>
            </a:r>
          </a:p>
        </p:txBody>
      </p:sp>
      <p:sp>
        <p:nvSpPr>
          <p:cNvPr id="5137" name="Text Box 17">
            <a:extLst>
              <a:ext uri="{FF2B5EF4-FFF2-40B4-BE49-F238E27FC236}">
                <a16:creationId xmlns:a16="http://schemas.microsoft.com/office/drawing/2014/main" id="{74C01BAD-A106-4003-BC77-FAB3256A2975}"/>
              </a:ext>
            </a:extLst>
          </p:cNvPr>
          <p:cNvSpPr txBox="1">
            <a:spLocks noChangeArrowheads="1"/>
          </p:cNvSpPr>
          <p:nvPr/>
        </p:nvSpPr>
        <p:spPr bwMode="auto">
          <a:xfrm>
            <a:off x="573859" y="1935122"/>
            <a:ext cx="80010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400" b="1" dirty="0">
                <a:latin typeface="Times New Roman" panose="02020603050405020304" pitchFamily="18" charset="0"/>
                <a:ea typeface="楷体_GB2312" pitchFamily="49" charset="-122"/>
              </a:rPr>
              <a:t> </a:t>
            </a:r>
            <a:r>
              <a:rPr kumimoji="1" lang="zh-CN" altLang="en-US" sz="2400" b="1" dirty="0">
                <a:solidFill>
                  <a:srgbClr val="3333FF"/>
                </a:solidFill>
                <a:latin typeface="Times New Roman" panose="02020603050405020304" pitchFamily="18" charset="0"/>
              </a:rPr>
              <a:t>实际电路</a:t>
            </a:r>
            <a:r>
              <a:rPr kumimoji="1" lang="zh-CN" altLang="en-US" sz="2400" b="1" dirty="0">
                <a:latin typeface="Times New Roman" panose="02020603050405020304" pitchFamily="18" charset="0"/>
              </a:rPr>
              <a:t>   由电阻器、电容器、线圈、变压器、晶体管、运算放大器、传输线、电池、发电机和信号发生器等电气器件和设备连接而成的电路，称为实际电路。</a:t>
            </a:r>
          </a:p>
        </p:txBody>
      </p:sp>
      <p:sp>
        <p:nvSpPr>
          <p:cNvPr id="5138" name="Text Box 18">
            <a:extLst>
              <a:ext uri="{FF2B5EF4-FFF2-40B4-BE49-F238E27FC236}">
                <a16:creationId xmlns:a16="http://schemas.microsoft.com/office/drawing/2014/main" id="{5C8FCD60-8103-4E82-BF98-54076437B106}"/>
              </a:ext>
            </a:extLst>
          </p:cNvPr>
          <p:cNvSpPr txBox="1">
            <a:spLocks noChangeArrowheads="1"/>
          </p:cNvSpPr>
          <p:nvPr/>
        </p:nvSpPr>
        <p:spPr bwMode="auto">
          <a:xfrm>
            <a:off x="609600" y="3519000"/>
            <a:ext cx="8001000" cy="93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zh-CN" altLang="en-US" sz="2400" b="1" dirty="0">
                <a:solidFill>
                  <a:srgbClr val="3333FF"/>
                </a:solidFill>
                <a:latin typeface="Times New Roman" panose="02020603050405020304" pitchFamily="18" charset="0"/>
              </a:rPr>
              <a:t>电路模型</a:t>
            </a:r>
            <a:r>
              <a:rPr kumimoji="1" lang="zh-CN" altLang="en-US" sz="2400" b="1" dirty="0">
                <a:latin typeface="Times New Roman" panose="02020603050405020304" pitchFamily="18" charset="0"/>
              </a:rPr>
              <a:t>   实际电路的抽象，用理想电路元件按照不同的方式连结就构成不同特性的电路。</a:t>
            </a:r>
          </a:p>
        </p:txBody>
      </p:sp>
      <p:sp>
        <p:nvSpPr>
          <p:cNvPr id="7173" name="Text Box 20">
            <a:extLst>
              <a:ext uri="{FF2B5EF4-FFF2-40B4-BE49-F238E27FC236}">
                <a16:creationId xmlns:a16="http://schemas.microsoft.com/office/drawing/2014/main" id="{22CD0057-7FE8-4F05-BCC1-CB90BD41F507}"/>
              </a:ext>
            </a:extLst>
          </p:cNvPr>
          <p:cNvSpPr txBox="1">
            <a:spLocks noChangeArrowheads="1"/>
          </p:cNvSpPr>
          <p:nvPr/>
        </p:nvSpPr>
        <p:spPr bwMode="auto">
          <a:xfrm>
            <a:off x="609600" y="1062038"/>
            <a:ext cx="822960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zh-CN" altLang="en-US" sz="2400" b="1" dirty="0">
                <a:solidFill>
                  <a:srgbClr val="3333FF"/>
                </a:solidFill>
                <a:latin typeface="宋体" panose="02010600030101010101" pitchFamily="2" charset="-122"/>
              </a:rPr>
              <a:t>电路</a:t>
            </a:r>
            <a:r>
              <a:rPr lang="zh-CN" altLang="en-US" sz="2400" b="1" dirty="0">
                <a:latin typeface="宋体" panose="02010600030101010101" pitchFamily="2" charset="-122"/>
              </a:rPr>
              <a:t> 电流的通路。由多个电气元件（或电器设备）为实现能量的传输，或为实现信息传递和处理而连接成的整体。</a:t>
            </a:r>
          </a:p>
        </p:txBody>
      </p:sp>
      <p:pic>
        <p:nvPicPr>
          <p:cNvPr id="128002" name="Picture 2">
            <a:extLst>
              <a:ext uri="{FF2B5EF4-FFF2-40B4-BE49-F238E27FC236}">
                <a16:creationId xmlns:a16="http://schemas.microsoft.com/office/drawing/2014/main" id="{D9E55CAE-4414-4EED-9F94-F4CFC863A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509572"/>
            <a:ext cx="3515870" cy="2341569"/>
          </a:xfrm>
          <a:prstGeom prst="rect">
            <a:avLst/>
          </a:prstGeom>
          <a:noFill/>
          <a:extLst>
            <a:ext uri="{909E8E84-426E-40DD-AFC4-6F175D3DCCD1}">
              <a14:hiddenFill xmlns:a14="http://schemas.microsoft.com/office/drawing/2010/main">
                <a:solidFill>
                  <a:srgbClr val="FFFFFF"/>
                </a:solidFill>
              </a14:hiddenFill>
            </a:ext>
          </a:extLst>
        </p:spPr>
      </p:pic>
      <p:pic>
        <p:nvPicPr>
          <p:cNvPr id="128004" name="Picture 4">
            <a:extLst>
              <a:ext uri="{FF2B5EF4-FFF2-40B4-BE49-F238E27FC236}">
                <a16:creationId xmlns:a16="http://schemas.microsoft.com/office/drawing/2014/main" id="{93028D97-F770-4524-9ABF-63A324231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234" y="4140508"/>
            <a:ext cx="3011814" cy="2710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37">
                                            <p:txEl>
                                              <p:pRg st="0" end="0"/>
                                            </p:txEl>
                                          </p:spTgt>
                                        </p:tgtEl>
                                        <p:attrNameLst>
                                          <p:attrName>style.visibility</p:attrName>
                                        </p:attrNameLst>
                                      </p:cBhvr>
                                      <p:to>
                                        <p:strVal val="visible"/>
                                      </p:to>
                                    </p:set>
                                    <p:animEffect transition="in" filter="dissolve">
                                      <p:cBhvr>
                                        <p:cTn id="7" dur="500"/>
                                        <p:tgtEl>
                                          <p:spTgt spid="51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8">
                                            <p:txEl>
                                              <p:pRg st="0" end="0"/>
                                            </p:txEl>
                                          </p:spTgt>
                                        </p:tgtEl>
                                        <p:attrNameLst>
                                          <p:attrName>style.visibility</p:attrName>
                                        </p:attrNameLst>
                                      </p:cBhvr>
                                      <p:to>
                                        <p:strVal val="visible"/>
                                      </p:to>
                                    </p:set>
                                    <p:animEffect transition="in" filter="dissolve">
                                      <p:cBhvr>
                                        <p:cTn id="12" dur="500"/>
                                        <p:tgtEl>
                                          <p:spTgt spid="51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7" grpId="0" build="p" autoUpdateAnimBg="0" advAuto="0"/>
      <p:bldP spid="5138"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a:extLst>
              <a:ext uri="{FF2B5EF4-FFF2-40B4-BE49-F238E27FC236}">
                <a16:creationId xmlns:a16="http://schemas.microsoft.com/office/drawing/2014/main" id="{6DDDD038-23FC-45B6-AC9C-0D4BF4DAC7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4987F85-C99B-4995-B6C7-6A8E983011FB}" type="slidenum">
              <a:rPr lang="en-US" altLang="zh-CN" sz="1400" smtClean="0"/>
              <a:pPr>
                <a:spcBef>
                  <a:spcPct val="0"/>
                </a:spcBef>
                <a:buFontTx/>
                <a:buNone/>
              </a:pPr>
              <a:t>100</a:t>
            </a:fld>
            <a:endParaRPr lang="en-US" altLang="zh-CN" sz="1400"/>
          </a:p>
        </p:txBody>
      </p:sp>
      <p:grpSp>
        <p:nvGrpSpPr>
          <p:cNvPr id="101379" name="Group 2">
            <a:extLst>
              <a:ext uri="{FF2B5EF4-FFF2-40B4-BE49-F238E27FC236}">
                <a16:creationId xmlns:a16="http://schemas.microsoft.com/office/drawing/2014/main" id="{22751FA7-67B6-4706-80CD-202322ECA6DE}"/>
              </a:ext>
            </a:extLst>
          </p:cNvPr>
          <p:cNvGrpSpPr>
            <a:grpSpLocks/>
          </p:cNvGrpSpPr>
          <p:nvPr/>
        </p:nvGrpSpPr>
        <p:grpSpPr bwMode="auto">
          <a:xfrm>
            <a:off x="685800" y="304800"/>
            <a:ext cx="2133600" cy="2895600"/>
            <a:chOff x="480" y="1296"/>
            <a:chExt cx="1344" cy="1824"/>
          </a:xfrm>
        </p:grpSpPr>
        <p:sp>
          <p:nvSpPr>
            <p:cNvPr id="101451" name="Text Box 3">
              <a:extLst>
                <a:ext uri="{FF2B5EF4-FFF2-40B4-BE49-F238E27FC236}">
                  <a16:creationId xmlns:a16="http://schemas.microsoft.com/office/drawing/2014/main" id="{0E28A2B5-BC3E-4D52-A386-C9BDE4DEFE3D}"/>
                </a:ext>
              </a:extLst>
            </p:cNvPr>
            <p:cNvSpPr txBox="1">
              <a:spLocks noChangeArrowheads="1"/>
            </p:cNvSpPr>
            <p:nvPr/>
          </p:nvSpPr>
          <p:spPr bwMode="auto">
            <a:xfrm>
              <a:off x="912" y="249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 </a:t>
              </a:r>
              <a:r>
                <a:rPr lang="en-US" altLang="zh-CN" sz="2400" b="1" i="1">
                  <a:latin typeface="Times New Roman" panose="02020603050405020304" pitchFamily="18" charset="0"/>
                </a:rPr>
                <a:t>-</a:t>
              </a:r>
            </a:p>
          </p:txBody>
        </p:sp>
        <p:sp>
          <p:nvSpPr>
            <p:cNvPr id="291844" name="Text Box 4">
              <a:extLst>
                <a:ext uri="{FF2B5EF4-FFF2-40B4-BE49-F238E27FC236}">
                  <a16:creationId xmlns:a16="http://schemas.microsoft.com/office/drawing/2014/main" id="{B5AC7C67-EED8-48D3-B3E7-FF2E68DBA9A3}"/>
                </a:ext>
              </a:extLst>
            </p:cNvPr>
            <p:cNvSpPr txBox="1">
              <a:spLocks noChangeArrowheads="1"/>
            </p:cNvSpPr>
            <p:nvPr/>
          </p:nvSpPr>
          <p:spPr bwMode="auto">
            <a:xfrm>
              <a:off x="1200"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S</a:t>
              </a:r>
            </a:p>
          </p:txBody>
        </p:sp>
        <p:sp>
          <p:nvSpPr>
            <p:cNvPr id="291845" name="Text Box 5">
              <a:extLst>
                <a:ext uri="{FF2B5EF4-FFF2-40B4-BE49-F238E27FC236}">
                  <a16:creationId xmlns:a16="http://schemas.microsoft.com/office/drawing/2014/main" id="{99635CA5-C30D-4A42-B89E-CF5748F20EC7}"/>
                </a:ext>
              </a:extLst>
            </p:cNvPr>
            <p:cNvSpPr txBox="1">
              <a:spLocks noChangeArrowheads="1"/>
            </p:cNvSpPr>
            <p:nvPr/>
          </p:nvSpPr>
          <p:spPr bwMode="auto">
            <a:xfrm>
              <a:off x="864" y="2832"/>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S</a:t>
              </a:r>
              <a:r>
                <a:rPr kumimoji="1" lang="en-US" altLang="zh-CN" b="1" i="1">
                  <a:effectLst>
                    <a:outerShdw blurRad="38100" dist="38100" dir="2700000" algn="tl">
                      <a:srgbClr val="C0C0C0"/>
                    </a:outerShdw>
                  </a:effectLst>
                  <a:latin typeface="Times New Roman" charset="0"/>
                </a:rPr>
                <a:t> </a:t>
              </a:r>
              <a:endParaRPr kumimoji="1" lang="en-US" altLang="zh-CN" b="1" baseline="-25000">
                <a:effectLst>
                  <a:outerShdw blurRad="38100" dist="38100" dir="2700000" algn="tl">
                    <a:srgbClr val="C0C0C0"/>
                  </a:outerShdw>
                </a:effectLst>
                <a:latin typeface="Times New Roman" charset="0"/>
              </a:endParaRPr>
            </a:p>
          </p:txBody>
        </p:sp>
        <p:sp>
          <p:nvSpPr>
            <p:cNvPr id="291846" name="Text Box 6">
              <a:extLst>
                <a:ext uri="{FF2B5EF4-FFF2-40B4-BE49-F238E27FC236}">
                  <a16:creationId xmlns:a16="http://schemas.microsoft.com/office/drawing/2014/main" id="{A49C6126-84DB-4F8D-B3C9-DE22977DFF22}"/>
                </a:ext>
              </a:extLst>
            </p:cNvPr>
            <p:cNvSpPr txBox="1">
              <a:spLocks noChangeArrowheads="1"/>
            </p:cNvSpPr>
            <p:nvPr/>
          </p:nvSpPr>
          <p:spPr bwMode="auto">
            <a:xfrm>
              <a:off x="576" y="129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101455" name="Group 7">
              <a:extLst>
                <a:ext uri="{FF2B5EF4-FFF2-40B4-BE49-F238E27FC236}">
                  <a16:creationId xmlns:a16="http://schemas.microsoft.com/office/drawing/2014/main" id="{26A36221-C19D-4B59-A8A8-7569501C6341}"/>
                </a:ext>
              </a:extLst>
            </p:cNvPr>
            <p:cNvGrpSpPr>
              <a:grpSpLocks/>
            </p:cNvGrpSpPr>
            <p:nvPr/>
          </p:nvGrpSpPr>
          <p:grpSpPr bwMode="auto">
            <a:xfrm>
              <a:off x="480" y="1584"/>
              <a:ext cx="1325" cy="1360"/>
              <a:chOff x="4736" y="3482"/>
              <a:chExt cx="3311" cy="3400"/>
            </a:xfrm>
          </p:grpSpPr>
          <p:grpSp>
            <p:nvGrpSpPr>
              <p:cNvPr id="101459" name="Group 8">
                <a:extLst>
                  <a:ext uri="{FF2B5EF4-FFF2-40B4-BE49-F238E27FC236}">
                    <a16:creationId xmlns:a16="http://schemas.microsoft.com/office/drawing/2014/main" id="{7C0F5606-193D-447F-B3C5-9E039BCDE00E}"/>
                  </a:ext>
                </a:extLst>
              </p:cNvPr>
              <p:cNvGrpSpPr>
                <a:grpSpLocks/>
              </p:cNvGrpSpPr>
              <p:nvPr/>
            </p:nvGrpSpPr>
            <p:grpSpPr bwMode="auto">
              <a:xfrm rot="5400000">
                <a:off x="5462" y="2767"/>
                <a:ext cx="187" cy="1639"/>
                <a:chOff x="743" y="567"/>
                <a:chExt cx="187" cy="1639"/>
              </a:xfrm>
            </p:grpSpPr>
            <p:sp>
              <p:nvSpPr>
                <p:cNvPr id="101489" name="Line 9">
                  <a:extLst>
                    <a:ext uri="{FF2B5EF4-FFF2-40B4-BE49-F238E27FC236}">
                      <a16:creationId xmlns:a16="http://schemas.microsoft.com/office/drawing/2014/main" id="{7A96A2BB-1B06-4874-A66F-9364DDB573F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90" name="Rectangle 10">
                  <a:extLst>
                    <a:ext uri="{FF2B5EF4-FFF2-40B4-BE49-F238E27FC236}">
                      <a16:creationId xmlns:a16="http://schemas.microsoft.com/office/drawing/2014/main" id="{CC1E5971-5A79-4061-AE56-725D6A8FDCE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460" name="Group 11">
                <a:extLst>
                  <a:ext uri="{FF2B5EF4-FFF2-40B4-BE49-F238E27FC236}">
                    <a16:creationId xmlns:a16="http://schemas.microsoft.com/office/drawing/2014/main" id="{92A8FB39-8D0B-41C7-8B68-09AC9C5355B9}"/>
                  </a:ext>
                </a:extLst>
              </p:cNvPr>
              <p:cNvGrpSpPr>
                <a:grpSpLocks/>
              </p:cNvGrpSpPr>
              <p:nvPr/>
            </p:nvGrpSpPr>
            <p:grpSpPr bwMode="auto">
              <a:xfrm rot="5400000">
                <a:off x="7101" y="2756"/>
                <a:ext cx="187" cy="1639"/>
                <a:chOff x="743" y="567"/>
                <a:chExt cx="187" cy="1639"/>
              </a:xfrm>
            </p:grpSpPr>
            <p:sp>
              <p:nvSpPr>
                <p:cNvPr id="101487" name="Line 12">
                  <a:extLst>
                    <a:ext uri="{FF2B5EF4-FFF2-40B4-BE49-F238E27FC236}">
                      <a16:creationId xmlns:a16="http://schemas.microsoft.com/office/drawing/2014/main" id="{23F119C9-E7C7-465D-9C4C-C4D216D1655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8" name="Rectangle 13">
                  <a:extLst>
                    <a:ext uri="{FF2B5EF4-FFF2-40B4-BE49-F238E27FC236}">
                      <a16:creationId xmlns:a16="http://schemas.microsoft.com/office/drawing/2014/main" id="{36A69EBD-76B5-486B-B8C4-A01A655C9EE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461" name="Group 14">
                <a:extLst>
                  <a:ext uri="{FF2B5EF4-FFF2-40B4-BE49-F238E27FC236}">
                    <a16:creationId xmlns:a16="http://schemas.microsoft.com/office/drawing/2014/main" id="{E528ED12-8C26-4CC1-A058-B1370029F124}"/>
                  </a:ext>
                </a:extLst>
              </p:cNvPr>
              <p:cNvGrpSpPr>
                <a:grpSpLocks/>
              </p:cNvGrpSpPr>
              <p:nvPr/>
            </p:nvGrpSpPr>
            <p:grpSpPr bwMode="auto">
              <a:xfrm rot="5400000">
                <a:off x="5517" y="4373"/>
                <a:ext cx="187" cy="1639"/>
                <a:chOff x="743" y="567"/>
                <a:chExt cx="187" cy="1639"/>
              </a:xfrm>
            </p:grpSpPr>
            <p:sp>
              <p:nvSpPr>
                <p:cNvPr id="101485" name="Line 15">
                  <a:extLst>
                    <a:ext uri="{FF2B5EF4-FFF2-40B4-BE49-F238E27FC236}">
                      <a16:creationId xmlns:a16="http://schemas.microsoft.com/office/drawing/2014/main" id="{588977FE-564A-44DA-A01F-7002F408776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6" name="Rectangle 16">
                  <a:extLst>
                    <a:ext uri="{FF2B5EF4-FFF2-40B4-BE49-F238E27FC236}">
                      <a16:creationId xmlns:a16="http://schemas.microsoft.com/office/drawing/2014/main" id="{07939B4E-8C69-4804-8934-1A853B4A66F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462" name="Group 17">
                <a:extLst>
                  <a:ext uri="{FF2B5EF4-FFF2-40B4-BE49-F238E27FC236}">
                    <a16:creationId xmlns:a16="http://schemas.microsoft.com/office/drawing/2014/main" id="{79C5439C-CC20-49CA-B32F-0A18A9A0E4AA}"/>
                  </a:ext>
                </a:extLst>
              </p:cNvPr>
              <p:cNvGrpSpPr>
                <a:grpSpLocks/>
              </p:cNvGrpSpPr>
              <p:nvPr/>
            </p:nvGrpSpPr>
            <p:grpSpPr bwMode="auto">
              <a:xfrm rot="5400000">
                <a:off x="7134" y="4373"/>
                <a:ext cx="187" cy="1639"/>
                <a:chOff x="743" y="567"/>
                <a:chExt cx="187" cy="1639"/>
              </a:xfrm>
            </p:grpSpPr>
            <p:sp>
              <p:nvSpPr>
                <p:cNvPr id="101483" name="Line 18">
                  <a:extLst>
                    <a:ext uri="{FF2B5EF4-FFF2-40B4-BE49-F238E27FC236}">
                      <a16:creationId xmlns:a16="http://schemas.microsoft.com/office/drawing/2014/main" id="{DAE000F5-7F90-4D22-8D60-471D2189A95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4" name="Rectangle 19">
                  <a:extLst>
                    <a:ext uri="{FF2B5EF4-FFF2-40B4-BE49-F238E27FC236}">
                      <a16:creationId xmlns:a16="http://schemas.microsoft.com/office/drawing/2014/main" id="{86006128-47DA-4186-8407-0E76D8260C6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463" name="Group 20">
                <a:extLst>
                  <a:ext uri="{FF2B5EF4-FFF2-40B4-BE49-F238E27FC236}">
                    <a16:creationId xmlns:a16="http://schemas.microsoft.com/office/drawing/2014/main" id="{E59FBFB1-67C6-4D94-BAD0-F3710A8AE84B}"/>
                  </a:ext>
                </a:extLst>
              </p:cNvPr>
              <p:cNvGrpSpPr>
                <a:grpSpLocks/>
              </p:cNvGrpSpPr>
              <p:nvPr/>
            </p:nvGrpSpPr>
            <p:grpSpPr bwMode="auto">
              <a:xfrm>
                <a:off x="6034" y="3570"/>
                <a:ext cx="694" cy="1650"/>
                <a:chOff x="4417" y="567"/>
                <a:chExt cx="693" cy="1650"/>
              </a:xfrm>
            </p:grpSpPr>
            <p:grpSp>
              <p:nvGrpSpPr>
                <p:cNvPr id="101476" name="Group 21">
                  <a:extLst>
                    <a:ext uri="{FF2B5EF4-FFF2-40B4-BE49-F238E27FC236}">
                      <a16:creationId xmlns:a16="http://schemas.microsoft.com/office/drawing/2014/main" id="{08D8B533-4BC9-421F-9051-D76634081B42}"/>
                    </a:ext>
                  </a:extLst>
                </p:cNvPr>
                <p:cNvGrpSpPr>
                  <a:grpSpLocks/>
                </p:cNvGrpSpPr>
                <p:nvPr/>
              </p:nvGrpSpPr>
              <p:grpSpPr bwMode="auto">
                <a:xfrm>
                  <a:off x="4417" y="567"/>
                  <a:ext cx="550" cy="1650"/>
                  <a:chOff x="4417" y="567"/>
                  <a:chExt cx="550" cy="1650"/>
                </a:xfrm>
              </p:grpSpPr>
              <p:sp>
                <p:nvSpPr>
                  <p:cNvPr id="101481" name="Oval 22">
                    <a:extLst>
                      <a:ext uri="{FF2B5EF4-FFF2-40B4-BE49-F238E27FC236}">
                        <a16:creationId xmlns:a16="http://schemas.microsoft.com/office/drawing/2014/main" id="{F31704C8-F01F-432C-80B6-7343F15C7499}"/>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1482" name="Line 23">
                    <a:extLst>
                      <a:ext uri="{FF2B5EF4-FFF2-40B4-BE49-F238E27FC236}">
                        <a16:creationId xmlns:a16="http://schemas.microsoft.com/office/drawing/2014/main" id="{09B5F7C7-F622-40F1-AA95-FA55452123BF}"/>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1477" name="Group 24">
                  <a:extLst>
                    <a:ext uri="{FF2B5EF4-FFF2-40B4-BE49-F238E27FC236}">
                      <a16:creationId xmlns:a16="http://schemas.microsoft.com/office/drawing/2014/main" id="{6F576BFA-80C9-4355-B2A7-225028BE7BE3}"/>
                    </a:ext>
                  </a:extLst>
                </p:cNvPr>
                <p:cNvGrpSpPr>
                  <a:grpSpLocks/>
                </p:cNvGrpSpPr>
                <p:nvPr/>
              </p:nvGrpSpPr>
              <p:grpSpPr bwMode="auto">
                <a:xfrm>
                  <a:off x="4956" y="853"/>
                  <a:ext cx="154" cy="979"/>
                  <a:chOff x="4956" y="853"/>
                  <a:chExt cx="154" cy="979"/>
                </a:xfrm>
              </p:grpSpPr>
              <p:sp>
                <p:nvSpPr>
                  <p:cNvPr id="101478" name="Line 25">
                    <a:extLst>
                      <a:ext uri="{FF2B5EF4-FFF2-40B4-BE49-F238E27FC236}">
                        <a16:creationId xmlns:a16="http://schemas.microsoft.com/office/drawing/2014/main" id="{99CAD958-EC7A-49A4-B0D6-73F0DD0C218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9" name="Line 26">
                    <a:extLst>
                      <a:ext uri="{FF2B5EF4-FFF2-40B4-BE49-F238E27FC236}">
                        <a16:creationId xmlns:a16="http://schemas.microsoft.com/office/drawing/2014/main" id="{DABE5198-CE26-4570-B819-E9401495BDFB}"/>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0" name="Line 27">
                    <a:extLst>
                      <a:ext uri="{FF2B5EF4-FFF2-40B4-BE49-F238E27FC236}">
                        <a16:creationId xmlns:a16="http://schemas.microsoft.com/office/drawing/2014/main" id="{4F2ABEED-AF21-49B6-A33C-14D204F6698F}"/>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1464" name="Group 28">
                <a:extLst>
                  <a:ext uri="{FF2B5EF4-FFF2-40B4-BE49-F238E27FC236}">
                    <a16:creationId xmlns:a16="http://schemas.microsoft.com/office/drawing/2014/main" id="{7F90D772-196F-4496-9212-91259EC27B1E}"/>
                  </a:ext>
                </a:extLst>
              </p:cNvPr>
              <p:cNvGrpSpPr>
                <a:grpSpLocks/>
              </p:cNvGrpSpPr>
              <p:nvPr/>
            </p:nvGrpSpPr>
            <p:grpSpPr bwMode="auto">
              <a:xfrm rot="-5400000">
                <a:off x="6330" y="5782"/>
                <a:ext cx="551" cy="1650"/>
                <a:chOff x="3591" y="567"/>
                <a:chExt cx="301" cy="907"/>
              </a:xfrm>
            </p:grpSpPr>
            <p:sp>
              <p:nvSpPr>
                <p:cNvPr id="101469" name="Line 29">
                  <a:extLst>
                    <a:ext uri="{FF2B5EF4-FFF2-40B4-BE49-F238E27FC236}">
                      <a16:creationId xmlns:a16="http://schemas.microsoft.com/office/drawing/2014/main" id="{ECDA8326-6317-4D6D-B998-390D9DB8C9E0}"/>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0" name="Oval 30">
                  <a:extLst>
                    <a:ext uri="{FF2B5EF4-FFF2-40B4-BE49-F238E27FC236}">
                      <a16:creationId xmlns:a16="http://schemas.microsoft.com/office/drawing/2014/main" id="{BA286C11-5CFA-4328-884D-C591F46D2251}"/>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1471" name="Line 31">
                  <a:extLst>
                    <a:ext uri="{FF2B5EF4-FFF2-40B4-BE49-F238E27FC236}">
                      <a16:creationId xmlns:a16="http://schemas.microsoft.com/office/drawing/2014/main" id="{51BF30AA-8210-4657-8090-48E0C8677E53}"/>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1472" name="Group 32">
                  <a:extLst>
                    <a:ext uri="{FF2B5EF4-FFF2-40B4-BE49-F238E27FC236}">
                      <a16:creationId xmlns:a16="http://schemas.microsoft.com/office/drawing/2014/main" id="{C2EAB1E7-9A9C-44AA-836D-C1A80B575772}"/>
                    </a:ext>
                  </a:extLst>
                </p:cNvPr>
                <p:cNvGrpSpPr>
                  <a:grpSpLocks/>
                </p:cNvGrpSpPr>
                <p:nvPr/>
              </p:nvGrpSpPr>
              <p:grpSpPr bwMode="auto">
                <a:xfrm>
                  <a:off x="3715" y="591"/>
                  <a:ext cx="56" cy="222"/>
                  <a:chOff x="4507" y="645"/>
                  <a:chExt cx="56" cy="222"/>
                </a:xfrm>
              </p:grpSpPr>
              <p:sp>
                <p:nvSpPr>
                  <p:cNvPr id="101473" name="Line 33">
                    <a:extLst>
                      <a:ext uri="{FF2B5EF4-FFF2-40B4-BE49-F238E27FC236}">
                        <a16:creationId xmlns:a16="http://schemas.microsoft.com/office/drawing/2014/main" id="{9D9599B0-3EAF-4621-ACF6-FABB2B1D40CC}"/>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4" name="Line 34">
                    <a:extLst>
                      <a:ext uri="{FF2B5EF4-FFF2-40B4-BE49-F238E27FC236}">
                        <a16:creationId xmlns:a16="http://schemas.microsoft.com/office/drawing/2014/main" id="{3225A7D4-B628-4ACE-9C6F-04577F383F54}"/>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5" name="Line 35">
                    <a:extLst>
                      <a:ext uri="{FF2B5EF4-FFF2-40B4-BE49-F238E27FC236}">
                        <a16:creationId xmlns:a16="http://schemas.microsoft.com/office/drawing/2014/main" id="{04044035-9D78-4927-8FEC-26ACC3B8E6CD}"/>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1465" name="Line 36">
                <a:extLst>
                  <a:ext uri="{FF2B5EF4-FFF2-40B4-BE49-F238E27FC236}">
                    <a16:creationId xmlns:a16="http://schemas.microsoft.com/office/drawing/2014/main" id="{B8B7A855-A847-4BC8-B5D6-7C5D9D4BDE52}"/>
                  </a:ext>
                </a:extLst>
              </p:cNvPr>
              <p:cNvSpPr>
                <a:spLocks noChangeShapeType="1"/>
              </p:cNvSpPr>
              <p:nvPr/>
            </p:nvSpPr>
            <p:spPr bwMode="auto">
              <a:xfrm>
                <a:off x="4769" y="3581"/>
                <a:ext cx="0" cy="30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66" name="Line 37">
                <a:extLst>
                  <a:ext uri="{FF2B5EF4-FFF2-40B4-BE49-F238E27FC236}">
                    <a16:creationId xmlns:a16="http://schemas.microsoft.com/office/drawing/2014/main" id="{7A0179FC-5241-46F5-A50C-DE8A3E6C6259}"/>
                  </a:ext>
                </a:extLst>
              </p:cNvPr>
              <p:cNvSpPr>
                <a:spLocks noChangeShapeType="1"/>
              </p:cNvSpPr>
              <p:nvPr/>
            </p:nvSpPr>
            <p:spPr bwMode="auto">
              <a:xfrm>
                <a:off x="7255" y="6595"/>
                <a:ext cx="7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67" name="Line 38">
                <a:extLst>
                  <a:ext uri="{FF2B5EF4-FFF2-40B4-BE49-F238E27FC236}">
                    <a16:creationId xmlns:a16="http://schemas.microsoft.com/office/drawing/2014/main" id="{218CD436-1AB2-4490-A051-68A8753C23AD}"/>
                  </a:ext>
                </a:extLst>
              </p:cNvPr>
              <p:cNvSpPr>
                <a:spLocks noChangeShapeType="1"/>
              </p:cNvSpPr>
              <p:nvPr/>
            </p:nvSpPr>
            <p:spPr bwMode="auto">
              <a:xfrm>
                <a:off x="4802" y="6617"/>
                <a:ext cx="108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68" name="Line 39">
                <a:extLst>
                  <a:ext uri="{FF2B5EF4-FFF2-40B4-BE49-F238E27FC236}">
                    <a16:creationId xmlns:a16="http://schemas.microsoft.com/office/drawing/2014/main" id="{C97DAF7F-F28C-4AC9-BD84-55A5AAF3E439}"/>
                  </a:ext>
                </a:extLst>
              </p:cNvPr>
              <p:cNvSpPr>
                <a:spLocks noChangeShapeType="1"/>
              </p:cNvSpPr>
              <p:nvPr/>
            </p:nvSpPr>
            <p:spPr bwMode="auto">
              <a:xfrm>
                <a:off x="8025" y="3559"/>
                <a:ext cx="0" cy="30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1880" name="Text Box 40">
              <a:extLst>
                <a:ext uri="{FF2B5EF4-FFF2-40B4-BE49-F238E27FC236}">
                  <a16:creationId xmlns:a16="http://schemas.microsoft.com/office/drawing/2014/main" id="{C77C1186-3D69-4DC0-A294-CD6CEA72B9F4}"/>
                </a:ext>
              </a:extLst>
            </p:cNvPr>
            <p:cNvSpPr txBox="1">
              <a:spLocks noChangeArrowheads="1"/>
            </p:cNvSpPr>
            <p:nvPr/>
          </p:nvSpPr>
          <p:spPr bwMode="auto">
            <a:xfrm>
              <a:off x="1440" y="1968"/>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1881" name="Text Box 41">
              <a:extLst>
                <a:ext uri="{FF2B5EF4-FFF2-40B4-BE49-F238E27FC236}">
                  <a16:creationId xmlns:a16="http://schemas.microsoft.com/office/drawing/2014/main" id="{4B2AC799-6D9B-4091-906C-3A23078C0300}"/>
                </a:ext>
              </a:extLst>
            </p:cNvPr>
            <p:cNvSpPr txBox="1">
              <a:spLocks noChangeArrowheads="1"/>
            </p:cNvSpPr>
            <p:nvPr/>
          </p:nvSpPr>
          <p:spPr bwMode="auto">
            <a:xfrm>
              <a:off x="576" y="1920"/>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1882" name="Text Box 42">
              <a:extLst>
                <a:ext uri="{FF2B5EF4-FFF2-40B4-BE49-F238E27FC236}">
                  <a16:creationId xmlns:a16="http://schemas.microsoft.com/office/drawing/2014/main" id="{D46307FD-68BB-4B6E-91ED-964997E8A75F}"/>
                </a:ext>
              </a:extLst>
            </p:cNvPr>
            <p:cNvSpPr txBox="1">
              <a:spLocks noChangeArrowheads="1"/>
            </p:cNvSpPr>
            <p:nvPr/>
          </p:nvSpPr>
          <p:spPr bwMode="auto">
            <a:xfrm>
              <a:off x="1296" y="129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grpSp>
      <p:grpSp>
        <p:nvGrpSpPr>
          <p:cNvPr id="101380" name="Group 74">
            <a:extLst>
              <a:ext uri="{FF2B5EF4-FFF2-40B4-BE49-F238E27FC236}">
                <a16:creationId xmlns:a16="http://schemas.microsoft.com/office/drawing/2014/main" id="{88E5DC0D-40A5-4CA9-99A5-904E395FE7D5}"/>
              </a:ext>
            </a:extLst>
          </p:cNvPr>
          <p:cNvGrpSpPr>
            <a:grpSpLocks/>
          </p:cNvGrpSpPr>
          <p:nvPr/>
        </p:nvGrpSpPr>
        <p:grpSpPr bwMode="auto">
          <a:xfrm>
            <a:off x="3657600" y="304800"/>
            <a:ext cx="2133600" cy="2895600"/>
            <a:chOff x="2352" y="1152"/>
            <a:chExt cx="1344" cy="1824"/>
          </a:xfrm>
        </p:grpSpPr>
        <p:sp>
          <p:nvSpPr>
            <p:cNvPr id="101420" name="Text Box 75">
              <a:extLst>
                <a:ext uri="{FF2B5EF4-FFF2-40B4-BE49-F238E27FC236}">
                  <a16:creationId xmlns:a16="http://schemas.microsoft.com/office/drawing/2014/main" id="{066CB60A-C173-47AD-A697-923320BC5990}"/>
                </a:ext>
              </a:extLst>
            </p:cNvPr>
            <p:cNvSpPr txBox="1">
              <a:spLocks noChangeArrowheads="1"/>
            </p:cNvSpPr>
            <p:nvPr/>
          </p:nvSpPr>
          <p:spPr bwMode="auto">
            <a:xfrm>
              <a:off x="2784" y="235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a:t>
              </a:r>
              <a:r>
                <a:rPr lang="en-US" altLang="zh-CN" sz="2400" b="1" i="1" baseline="30000"/>
                <a:t> /</a:t>
              </a:r>
              <a:r>
                <a:rPr lang="en-US" altLang="zh-CN" sz="2400" b="1" i="1"/>
                <a:t> </a:t>
              </a:r>
              <a:r>
                <a:rPr lang="en-US" altLang="zh-CN" sz="2400" b="1" i="1">
                  <a:latin typeface="Times New Roman" panose="02020603050405020304" pitchFamily="18" charset="0"/>
                </a:rPr>
                <a:t>-</a:t>
              </a:r>
            </a:p>
          </p:txBody>
        </p:sp>
        <p:sp>
          <p:nvSpPr>
            <p:cNvPr id="291916" name="Text Box 76">
              <a:extLst>
                <a:ext uri="{FF2B5EF4-FFF2-40B4-BE49-F238E27FC236}">
                  <a16:creationId xmlns:a16="http://schemas.microsoft.com/office/drawing/2014/main" id="{85849AA5-CF62-4FD6-91F5-822B38D689B4}"/>
                </a:ext>
              </a:extLst>
            </p:cNvPr>
            <p:cNvSpPr txBox="1">
              <a:spLocks noChangeArrowheads="1"/>
            </p:cNvSpPr>
            <p:nvPr/>
          </p:nvSpPr>
          <p:spPr bwMode="auto">
            <a:xfrm>
              <a:off x="2736" y="2688"/>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S</a:t>
              </a:r>
              <a:r>
                <a:rPr kumimoji="1" lang="en-US" altLang="zh-CN" b="1" i="1">
                  <a:effectLst>
                    <a:outerShdw blurRad="38100" dist="38100" dir="2700000" algn="tl">
                      <a:srgbClr val="C0C0C0"/>
                    </a:outerShdw>
                  </a:effectLst>
                  <a:latin typeface="Times New Roman" charset="0"/>
                </a:rPr>
                <a:t> </a:t>
              </a:r>
              <a:endParaRPr kumimoji="1" lang="en-US" altLang="zh-CN" b="1" baseline="-25000">
                <a:effectLst>
                  <a:outerShdw blurRad="38100" dist="38100" dir="2700000" algn="tl">
                    <a:srgbClr val="C0C0C0"/>
                  </a:outerShdw>
                </a:effectLst>
                <a:latin typeface="Times New Roman" charset="0"/>
              </a:endParaRPr>
            </a:p>
          </p:txBody>
        </p:sp>
        <p:sp>
          <p:nvSpPr>
            <p:cNvPr id="291917" name="Text Box 77">
              <a:extLst>
                <a:ext uri="{FF2B5EF4-FFF2-40B4-BE49-F238E27FC236}">
                  <a16:creationId xmlns:a16="http://schemas.microsoft.com/office/drawing/2014/main" id="{D5D0C53C-37CF-4607-B4DE-14A44AB3E3AB}"/>
                </a:ext>
              </a:extLst>
            </p:cNvPr>
            <p:cNvSpPr txBox="1">
              <a:spLocks noChangeArrowheads="1"/>
            </p:cNvSpPr>
            <p:nvPr/>
          </p:nvSpPr>
          <p:spPr bwMode="auto">
            <a:xfrm>
              <a:off x="244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101423" name="Group 78">
              <a:extLst>
                <a:ext uri="{FF2B5EF4-FFF2-40B4-BE49-F238E27FC236}">
                  <a16:creationId xmlns:a16="http://schemas.microsoft.com/office/drawing/2014/main" id="{2787186E-D5EE-4622-80F3-B299D1AAF088}"/>
                </a:ext>
              </a:extLst>
            </p:cNvPr>
            <p:cNvGrpSpPr>
              <a:grpSpLocks/>
            </p:cNvGrpSpPr>
            <p:nvPr/>
          </p:nvGrpSpPr>
          <p:grpSpPr bwMode="auto">
            <a:xfrm rot="5400000">
              <a:off x="2642" y="1154"/>
              <a:ext cx="75" cy="656"/>
              <a:chOff x="743" y="567"/>
              <a:chExt cx="187" cy="1639"/>
            </a:xfrm>
          </p:grpSpPr>
          <p:sp>
            <p:nvSpPr>
              <p:cNvPr id="101449" name="Line 79">
                <a:extLst>
                  <a:ext uri="{FF2B5EF4-FFF2-40B4-BE49-F238E27FC236}">
                    <a16:creationId xmlns:a16="http://schemas.microsoft.com/office/drawing/2014/main" id="{D8B89DFF-9A0F-4F1B-B782-C5ABD6262BC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50" name="Rectangle 80">
                <a:extLst>
                  <a:ext uri="{FF2B5EF4-FFF2-40B4-BE49-F238E27FC236}">
                    <a16:creationId xmlns:a16="http://schemas.microsoft.com/office/drawing/2014/main" id="{9106FFA2-C52A-47E7-BE00-1F940BFB2A2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424" name="Group 81">
              <a:extLst>
                <a:ext uri="{FF2B5EF4-FFF2-40B4-BE49-F238E27FC236}">
                  <a16:creationId xmlns:a16="http://schemas.microsoft.com/office/drawing/2014/main" id="{CAD51A9E-241C-4B68-B2D9-4D9556D4B644}"/>
                </a:ext>
              </a:extLst>
            </p:cNvPr>
            <p:cNvGrpSpPr>
              <a:grpSpLocks/>
            </p:cNvGrpSpPr>
            <p:nvPr/>
          </p:nvGrpSpPr>
          <p:grpSpPr bwMode="auto">
            <a:xfrm rot="5400000">
              <a:off x="3298" y="1150"/>
              <a:ext cx="75" cy="656"/>
              <a:chOff x="743" y="567"/>
              <a:chExt cx="187" cy="1639"/>
            </a:xfrm>
          </p:grpSpPr>
          <p:sp>
            <p:nvSpPr>
              <p:cNvPr id="101447" name="Line 82">
                <a:extLst>
                  <a:ext uri="{FF2B5EF4-FFF2-40B4-BE49-F238E27FC236}">
                    <a16:creationId xmlns:a16="http://schemas.microsoft.com/office/drawing/2014/main" id="{5AA4AAA5-8CF6-4D88-AEBB-4BCD42739AF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8" name="Rectangle 83">
                <a:extLst>
                  <a:ext uri="{FF2B5EF4-FFF2-40B4-BE49-F238E27FC236}">
                    <a16:creationId xmlns:a16="http://schemas.microsoft.com/office/drawing/2014/main" id="{EDFB1027-F6D8-4C29-8F86-514E375A0C2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425" name="Group 84">
              <a:extLst>
                <a:ext uri="{FF2B5EF4-FFF2-40B4-BE49-F238E27FC236}">
                  <a16:creationId xmlns:a16="http://schemas.microsoft.com/office/drawing/2014/main" id="{5D7A509B-196D-4BFF-8AB7-3E6E4098640B}"/>
                </a:ext>
              </a:extLst>
            </p:cNvPr>
            <p:cNvGrpSpPr>
              <a:grpSpLocks/>
            </p:cNvGrpSpPr>
            <p:nvPr/>
          </p:nvGrpSpPr>
          <p:grpSpPr bwMode="auto">
            <a:xfrm rot="5400000">
              <a:off x="2664" y="1797"/>
              <a:ext cx="75" cy="656"/>
              <a:chOff x="743" y="567"/>
              <a:chExt cx="187" cy="1639"/>
            </a:xfrm>
          </p:grpSpPr>
          <p:sp>
            <p:nvSpPr>
              <p:cNvPr id="101445" name="Line 85">
                <a:extLst>
                  <a:ext uri="{FF2B5EF4-FFF2-40B4-BE49-F238E27FC236}">
                    <a16:creationId xmlns:a16="http://schemas.microsoft.com/office/drawing/2014/main" id="{B9B669DA-5CF7-427F-B21B-20CEB9E32970}"/>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6" name="Rectangle 86">
                <a:extLst>
                  <a:ext uri="{FF2B5EF4-FFF2-40B4-BE49-F238E27FC236}">
                    <a16:creationId xmlns:a16="http://schemas.microsoft.com/office/drawing/2014/main" id="{716FCB1E-654E-4BDE-ADC8-3F4006F442B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426" name="Group 87">
              <a:extLst>
                <a:ext uri="{FF2B5EF4-FFF2-40B4-BE49-F238E27FC236}">
                  <a16:creationId xmlns:a16="http://schemas.microsoft.com/office/drawing/2014/main" id="{64B7224C-2A04-44BE-86F9-19CB93B88D6D}"/>
                </a:ext>
              </a:extLst>
            </p:cNvPr>
            <p:cNvGrpSpPr>
              <a:grpSpLocks/>
            </p:cNvGrpSpPr>
            <p:nvPr/>
          </p:nvGrpSpPr>
          <p:grpSpPr bwMode="auto">
            <a:xfrm rot="5400000">
              <a:off x="3311" y="1797"/>
              <a:ext cx="75" cy="656"/>
              <a:chOff x="743" y="567"/>
              <a:chExt cx="187" cy="1639"/>
            </a:xfrm>
          </p:grpSpPr>
          <p:sp>
            <p:nvSpPr>
              <p:cNvPr id="101443" name="Line 88">
                <a:extLst>
                  <a:ext uri="{FF2B5EF4-FFF2-40B4-BE49-F238E27FC236}">
                    <a16:creationId xmlns:a16="http://schemas.microsoft.com/office/drawing/2014/main" id="{62F82AEE-5D2E-4C48-A8EE-D28597C62B8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4" name="Rectangle 89">
                <a:extLst>
                  <a:ext uri="{FF2B5EF4-FFF2-40B4-BE49-F238E27FC236}">
                    <a16:creationId xmlns:a16="http://schemas.microsoft.com/office/drawing/2014/main" id="{D3444F99-8A38-4FD6-A4B6-CCE37727094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427" name="Group 90">
              <a:extLst>
                <a:ext uri="{FF2B5EF4-FFF2-40B4-BE49-F238E27FC236}">
                  <a16:creationId xmlns:a16="http://schemas.microsoft.com/office/drawing/2014/main" id="{8E1B9288-FC9F-4DA7-88FB-406FB7F3F78F}"/>
                </a:ext>
              </a:extLst>
            </p:cNvPr>
            <p:cNvGrpSpPr>
              <a:grpSpLocks/>
            </p:cNvGrpSpPr>
            <p:nvPr/>
          </p:nvGrpSpPr>
          <p:grpSpPr bwMode="auto">
            <a:xfrm rot="-5400000">
              <a:off x="2990" y="2360"/>
              <a:ext cx="220" cy="660"/>
              <a:chOff x="3591" y="567"/>
              <a:chExt cx="301" cy="907"/>
            </a:xfrm>
          </p:grpSpPr>
          <p:sp>
            <p:nvSpPr>
              <p:cNvPr id="101436" name="Line 91">
                <a:extLst>
                  <a:ext uri="{FF2B5EF4-FFF2-40B4-BE49-F238E27FC236}">
                    <a16:creationId xmlns:a16="http://schemas.microsoft.com/office/drawing/2014/main" id="{0211B063-4496-4AFD-A1DA-10A2FB62581A}"/>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7" name="Oval 92">
                <a:extLst>
                  <a:ext uri="{FF2B5EF4-FFF2-40B4-BE49-F238E27FC236}">
                    <a16:creationId xmlns:a16="http://schemas.microsoft.com/office/drawing/2014/main" id="{F1C3830F-73B0-4B64-A861-2DA2D89DC09C}"/>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1438" name="Line 93">
                <a:extLst>
                  <a:ext uri="{FF2B5EF4-FFF2-40B4-BE49-F238E27FC236}">
                    <a16:creationId xmlns:a16="http://schemas.microsoft.com/office/drawing/2014/main" id="{3240F26E-D751-4A46-AD61-BD930A5D4945}"/>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1439" name="Group 94">
                <a:extLst>
                  <a:ext uri="{FF2B5EF4-FFF2-40B4-BE49-F238E27FC236}">
                    <a16:creationId xmlns:a16="http://schemas.microsoft.com/office/drawing/2014/main" id="{542369B8-5D91-4C31-8EBF-0E2BCC7742E9}"/>
                  </a:ext>
                </a:extLst>
              </p:cNvPr>
              <p:cNvGrpSpPr>
                <a:grpSpLocks/>
              </p:cNvGrpSpPr>
              <p:nvPr/>
            </p:nvGrpSpPr>
            <p:grpSpPr bwMode="auto">
              <a:xfrm>
                <a:off x="3715" y="591"/>
                <a:ext cx="56" cy="222"/>
                <a:chOff x="4507" y="645"/>
                <a:chExt cx="56" cy="222"/>
              </a:xfrm>
            </p:grpSpPr>
            <p:sp>
              <p:nvSpPr>
                <p:cNvPr id="101440" name="Line 95">
                  <a:extLst>
                    <a:ext uri="{FF2B5EF4-FFF2-40B4-BE49-F238E27FC236}">
                      <a16:creationId xmlns:a16="http://schemas.microsoft.com/office/drawing/2014/main" id="{6E3444EF-15AE-4572-8078-5832FA11DC4E}"/>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1" name="Line 96">
                  <a:extLst>
                    <a:ext uri="{FF2B5EF4-FFF2-40B4-BE49-F238E27FC236}">
                      <a16:creationId xmlns:a16="http://schemas.microsoft.com/office/drawing/2014/main" id="{53064622-0864-4122-8F64-7C236A67F5D3}"/>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2" name="Line 97">
                  <a:extLst>
                    <a:ext uri="{FF2B5EF4-FFF2-40B4-BE49-F238E27FC236}">
                      <a16:creationId xmlns:a16="http://schemas.microsoft.com/office/drawing/2014/main" id="{ECBED273-1E98-46A5-BC8C-1B41FB66EEF3}"/>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1428" name="Line 98">
              <a:extLst>
                <a:ext uri="{FF2B5EF4-FFF2-40B4-BE49-F238E27FC236}">
                  <a16:creationId xmlns:a16="http://schemas.microsoft.com/office/drawing/2014/main" id="{374947DF-B59C-4E59-9B4A-302CF6FE1837}"/>
                </a:ext>
              </a:extLst>
            </p:cNvPr>
            <p:cNvSpPr>
              <a:spLocks noChangeShapeType="1"/>
            </p:cNvSpPr>
            <p:nvPr/>
          </p:nvSpPr>
          <p:spPr bwMode="auto">
            <a:xfrm>
              <a:off x="2365" y="1480"/>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9" name="Line 99">
              <a:extLst>
                <a:ext uri="{FF2B5EF4-FFF2-40B4-BE49-F238E27FC236}">
                  <a16:creationId xmlns:a16="http://schemas.microsoft.com/office/drawing/2014/main" id="{C2C1C239-776D-40DB-B33F-2C5D52D985B3}"/>
                </a:ext>
              </a:extLst>
            </p:cNvPr>
            <p:cNvSpPr>
              <a:spLocks noChangeShapeType="1"/>
            </p:cNvSpPr>
            <p:nvPr/>
          </p:nvSpPr>
          <p:spPr bwMode="auto">
            <a:xfrm>
              <a:off x="3360" y="2685"/>
              <a:ext cx="3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0" name="Line 100">
              <a:extLst>
                <a:ext uri="{FF2B5EF4-FFF2-40B4-BE49-F238E27FC236}">
                  <a16:creationId xmlns:a16="http://schemas.microsoft.com/office/drawing/2014/main" id="{885B1596-5A0C-4150-967F-09B4D116736A}"/>
                </a:ext>
              </a:extLst>
            </p:cNvPr>
            <p:cNvSpPr>
              <a:spLocks noChangeShapeType="1"/>
            </p:cNvSpPr>
            <p:nvPr/>
          </p:nvSpPr>
          <p:spPr bwMode="auto">
            <a:xfrm>
              <a:off x="2378" y="2694"/>
              <a:ext cx="4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1" name="Line 101">
              <a:extLst>
                <a:ext uri="{FF2B5EF4-FFF2-40B4-BE49-F238E27FC236}">
                  <a16:creationId xmlns:a16="http://schemas.microsoft.com/office/drawing/2014/main" id="{2D8F7E7A-4FCD-4708-A7EC-3533BF4CD2DF}"/>
                </a:ext>
              </a:extLst>
            </p:cNvPr>
            <p:cNvSpPr>
              <a:spLocks noChangeShapeType="1"/>
            </p:cNvSpPr>
            <p:nvPr/>
          </p:nvSpPr>
          <p:spPr bwMode="auto">
            <a:xfrm>
              <a:off x="3668" y="1471"/>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942" name="Text Box 102">
              <a:extLst>
                <a:ext uri="{FF2B5EF4-FFF2-40B4-BE49-F238E27FC236}">
                  <a16:creationId xmlns:a16="http://schemas.microsoft.com/office/drawing/2014/main" id="{084E82C3-9171-4C6E-859B-FEB607833D47}"/>
                </a:ext>
              </a:extLst>
            </p:cNvPr>
            <p:cNvSpPr txBox="1">
              <a:spLocks noChangeArrowheads="1"/>
            </p:cNvSpPr>
            <p:nvPr/>
          </p:nvSpPr>
          <p:spPr bwMode="auto">
            <a:xfrm>
              <a:off x="3312" y="1824"/>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1943" name="Text Box 103">
              <a:extLst>
                <a:ext uri="{FF2B5EF4-FFF2-40B4-BE49-F238E27FC236}">
                  <a16:creationId xmlns:a16="http://schemas.microsoft.com/office/drawing/2014/main" id="{19776C35-05AF-4D85-871D-4E0B511E42DC}"/>
                </a:ext>
              </a:extLst>
            </p:cNvPr>
            <p:cNvSpPr txBox="1">
              <a:spLocks noChangeArrowheads="1"/>
            </p:cNvSpPr>
            <p:nvPr/>
          </p:nvSpPr>
          <p:spPr bwMode="auto">
            <a:xfrm>
              <a:off x="2448"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1944" name="Text Box 104">
              <a:extLst>
                <a:ext uri="{FF2B5EF4-FFF2-40B4-BE49-F238E27FC236}">
                  <a16:creationId xmlns:a16="http://schemas.microsoft.com/office/drawing/2014/main" id="{9AE24D24-99D9-48DB-A36C-061CB262AC80}"/>
                </a:ext>
              </a:extLst>
            </p:cNvPr>
            <p:cNvSpPr txBox="1">
              <a:spLocks noChangeArrowheads="1"/>
            </p:cNvSpPr>
            <p:nvPr/>
          </p:nvSpPr>
          <p:spPr bwMode="auto">
            <a:xfrm>
              <a:off x="316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101435" name="Line 105">
              <a:extLst>
                <a:ext uri="{FF2B5EF4-FFF2-40B4-BE49-F238E27FC236}">
                  <a16:creationId xmlns:a16="http://schemas.microsoft.com/office/drawing/2014/main" id="{C390A50D-200A-4F6B-A1B6-CB919E22E3CF}"/>
                </a:ext>
              </a:extLst>
            </p:cNvPr>
            <p:cNvSpPr>
              <a:spLocks noChangeShapeType="1"/>
            </p:cNvSpPr>
            <p:nvPr/>
          </p:nvSpPr>
          <p:spPr bwMode="auto">
            <a:xfrm>
              <a:off x="3024" y="1488"/>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1381" name="Text Box 106">
            <a:extLst>
              <a:ext uri="{FF2B5EF4-FFF2-40B4-BE49-F238E27FC236}">
                <a16:creationId xmlns:a16="http://schemas.microsoft.com/office/drawing/2014/main" id="{3B9468DA-98CC-44A1-BDD9-CC1CC4F02089}"/>
              </a:ext>
            </a:extLst>
          </p:cNvPr>
          <p:cNvSpPr txBox="1">
            <a:spLocks noChangeArrowheads="1"/>
          </p:cNvSpPr>
          <p:nvPr/>
        </p:nvSpPr>
        <p:spPr bwMode="auto">
          <a:xfrm>
            <a:off x="1143000" y="3200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a)</a:t>
            </a:r>
          </a:p>
        </p:txBody>
      </p:sp>
      <p:sp>
        <p:nvSpPr>
          <p:cNvPr id="101382" name="Text Box 107">
            <a:extLst>
              <a:ext uri="{FF2B5EF4-FFF2-40B4-BE49-F238E27FC236}">
                <a16:creationId xmlns:a16="http://schemas.microsoft.com/office/drawing/2014/main" id="{4FE8618C-BDAF-482F-9D95-D186E43A678C}"/>
              </a:ext>
            </a:extLst>
          </p:cNvPr>
          <p:cNvSpPr txBox="1">
            <a:spLocks noChangeArrowheads="1"/>
          </p:cNvSpPr>
          <p:nvPr/>
        </p:nvSpPr>
        <p:spPr bwMode="auto">
          <a:xfrm>
            <a:off x="6477000" y="31242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c)</a:t>
            </a:r>
          </a:p>
        </p:txBody>
      </p:sp>
      <p:sp>
        <p:nvSpPr>
          <p:cNvPr id="101383" name="Text Box 108">
            <a:extLst>
              <a:ext uri="{FF2B5EF4-FFF2-40B4-BE49-F238E27FC236}">
                <a16:creationId xmlns:a16="http://schemas.microsoft.com/office/drawing/2014/main" id="{6A703739-3606-42A8-8115-E92E1C1FB625}"/>
              </a:ext>
            </a:extLst>
          </p:cNvPr>
          <p:cNvSpPr txBox="1">
            <a:spLocks noChangeArrowheads="1"/>
          </p:cNvSpPr>
          <p:nvPr/>
        </p:nvSpPr>
        <p:spPr bwMode="auto">
          <a:xfrm>
            <a:off x="4038600" y="3200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b)</a:t>
            </a:r>
          </a:p>
        </p:txBody>
      </p:sp>
      <p:sp>
        <p:nvSpPr>
          <p:cNvPr id="101384" name="Text Box 111">
            <a:extLst>
              <a:ext uri="{FF2B5EF4-FFF2-40B4-BE49-F238E27FC236}">
                <a16:creationId xmlns:a16="http://schemas.microsoft.com/office/drawing/2014/main" id="{D86598E8-BE8E-436E-886E-DD8D902EAA13}"/>
              </a:ext>
            </a:extLst>
          </p:cNvPr>
          <p:cNvSpPr txBox="1">
            <a:spLocks noChangeArrowheads="1"/>
          </p:cNvSpPr>
          <p:nvPr/>
        </p:nvSpPr>
        <p:spPr bwMode="auto">
          <a:xfrm>
            <a:off x="762000" y="38100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再计算电压源单独作用时的响应</a:t>
            </a:r>
            <a:r>
              <a:rPr lang="en-US" altLang="zh-CN" sz="2400" b="1" i="1"/>
              <a:t>U </a:t>
            </a:r>
            <a:r>
              <a:rPr lang="en-US" altLang="zh-CN" sz="2400" b="1" i="1" baseline="30000"/>
              <a:t>//</a:t>
            </a:r>
            <a:r>
              <a:rPr lang="en-US" altLang="zh-CN" sz="2400" b="1" i="1"/>
              <a:t> </a:t>
            </a:r>
            <a:r>
              <a:rPr lang="zh-CN" altLang="en-US" sz="2400" b="1"/>
              <a:t>，电路见</a:t>
            </a:r>
            <a:r>
              <a:rPr lang="zh-CN" altLang="en-US" sz="2800" b="1"/>
              <a:t>图（</a:t>
            </a:r>
            <a:r>
              <a:rPr lang="en-US" altLang="zh-CN" sz="2800" b="1"/>
              <a:t>c)</a:t>
            </a:r>
            <a:r>
              <a:rPr lang="zh-CN" altLang="en-US" sz="2400" b="1"/>
              <a:t>所示</a:t>
            </a:r>
          </a:p>
        </p:txBody>
      </p:sp>
      <p:grpSp>
        <p:nvGrpSpPr>
          <p:cNvPr id="101385" name="Group 114">
            <a:extLst>
              <a:ext uri="{FF2B5EF4-FFF2-40B4-BE49-F238E27FC236}">
                <a16:creationId xmlns:a16="http://schemas.microsoft.com/office/drawing/2014/main" id="{8210D24C-7AF2-40E7-A891-AD69AC1CA07F}"/>
              </a:ext>
            </a:extLst>
          </p:cNvPr>
          <p:cNvGrpSpPr>
            <a:grpSpLocks/>
          </p:cNvGrpSpPr>
          <p:nvPr/>
        </p:nvGrpSpPr>
        <p:grpSpPr bwMode="auto">
          <a:xfrm>
            <a:off x="6477000" y="280988"/>
            <a:ext cx="2209800" cy="2919412"/>
            <a:chOff x="4080" y="177"/>
            <a:chExt cx="1392" cy="1839"/>
          </a:xfrm>
        </p:grpSpPr>
        <p:sp>
          <p:nvSpPr>
            <p:cNvPr id="101388" name="Text Box 44">
              <a:extLst>
                <a:ext uri="{FF2B5EF4-FFF2-40B4-BE49-F238E27FC236}">
                  <a16:creationId xmlns:a16="http://schemas.microsoft.com/office/drawing/2014/main" id="{B541635A-1DC2-4BD5-8253-035485BB293B}"/>
                </a:ext>
              </a:extLst>
            </p:cNvPr>
            <p:cNvSpPr txBox="1">
              <a:spLocks noChangeArrowheads="1"/>
            </p:cNvSpPr>
            <p:nvPr/>
          </p:nvSpPr>
          <p:spPr bwMode="auto">
            <a:xfrm>
              <a:off x="4464" y="1728"/>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 </a:t>
              </a:r>
              <a:r>
                <a:rPr lang="en-US" altLang="zh-CN" sz="2400" b="1" i="1" baseline="30000"/>
                <a:t>//</a:t>
              </a:r>
              <a:r>
                <a:rPr lang="en-US" altLang="zh-CN" sz="2400" b="1" i="1"/>
                <a:t> </a:t>
              </a:r>
              <a:r>
                <a:rPr lang="en-US" altLang="zh-CN" sz="2400" b="1" i="1">
                  <a:latin typeface="Times New Roman" panose="02020603050405020304" pitchFamily="18" charset="0"/>
                </a:rPr>
                <a:t>-</a:t>
              </a:r>
            </a:p>
          </p:txBody>
        </p:sp>
        <p:sp>
          <p:nvSpPr>
            <p:cNvPr id="291885" name="Text Box 45">
              <a:extLst>
                <a:ext uri="{FF2B5EF4-FFF2-40B4-BE49-F238E27FC236}">
                  <a16:creationId xmlns:a16="http://schemas.microsoft.com/office/drawing/2014/main" id="{63CF059A-2FF4-4EA3-A9E9-E0380BE16F19}"/>
                </a:ext>
              </a:extLst>
            </p:cNvPr>
            <p:cNvSpPr txBox="1">
              <a:spLocks noChangeArrowheads="1"/>
            </p:cNvSpPr>
            <p:nvPr/>
          </p:nvSpPr>
          <p:spPr bwMode="auto">
            <a:xfrm>
              <a:off x="4800" y="657"/>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S</a:t>
              </a:r>
            </a:p>
          </p:txBody>
        </p:sp>
        <p:sp>
          <p:nvSpPr>
            <p:cNvPr id="291886" name="Text Box 46">
              <a:extLst>
                <a:ext uri="{FF2B5EF4-FFF2-40B4-BE49-F238E27FC236}">
                  <a16:creationId xmlns:a16="http://schemas.microsoft.com/office/drawing/2014/main" id="{FD524A43-66E4-45AC-AC1E-2613ACDE2AB1}"/>
                </a:ext>
              </a:extLst>
            </p:cNvPr>
            <p:cNvSpPr txBox="1">
              <a:spLocks noChangeArrowheads="1"/>
            </p:cNvSpPr>
            <p:nvPr/>
          </p:nvSpPr>
          <p:spPr bwMode="auto">
            <a:xfrm>
              <a:off x="4176" y="177"/>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101391" name="Group 47">
              <a:extLst>
                <a:ext uri="{FF2B5EF4-FFF2-40B4-BE49-F238E27FC236}">
                  <a16:creationId xmlns:a16="http://schemas.microsoft.com/office/drawing/2014/main" id="{78A9C07C-706F-4C56-9ECC-99DA2241F359}"/>
                </a:ext>
              </a:extLst>
            </p:cNvPr>
            <p:cNvGrpSpPr>
              <a:grpSpLocks/>
            </p:cNvGrpSpPr>
            <p:nvPr/>
          </p:nvGrpSpPr>
          <p:grpSpPr bwMode="auto">
            <a:xfrm rot="5400000">
              <a:off x="4370" y="175"/>
              <a:ext cx="75" cy="656"/>
              <a:chOff x="743" y="567"/>
              <a:chExt cx="187" cy="1639"/>
            </a:xfrm>
          </p:grpSpPr>
          <p:sp>
            <p:nvSpPr>
              <p:cNvPr id="101418" name="Line 48">
                <a:extLst>
                  <a:ext uri="{FF2B5EF4-FFF2-40B4-BE49-F238E27FC236}">
                    <a16:creationId xmlns:a16="http://schemas.microsoft.com/office/drawing/2014/main" id="{30D20D82-7A6D-4565-B51B-18C1BA7FB9C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9" name="Rectangle 49">
                <a:extLst>
                  <a:ext uri="{FF2B5EF4-FFF2-40B4-BE49-F238E27FC236}">
                    <a16:creationId xmlns:a16="http://schemas.microsoft.com/office/drawing/2014/main" id="{4AE9E514-3E2E-43BB-833B-5A3C7368CFB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392" name="Group 50">
              <a:extLst>
                <a:ext uri="{FF2B5EF4-FFF2-40B4-BE49-F238E27FC236}">
                  <a16:creationId xmlns:a16="http://schemas.microsoft.com/office/drawing/2014/main" id="{DD1A3540-B640-4024-81DF-67AFED7E2407}"/>
                </a:ext>
              </a:extLst>
            </p:cNvPr>
            <p:cNvGrpSpPr>
              <a:grpSpLocks/>
            </p:cNvGrpSpPr>
            <p:nvPr/>
          </p:nvGrpSpPr>
          <p:grpSpPr bwMode="auto">
            <a:xfrm rot="5400000">
              <a:off x="5026" y="175"/>
              <a:ext cx="75" cy="656"/>
              <a:chOff x="743" y="567"/>
              <a:chExt cx="187" cy="1639"/>
            </a:xfrm>
          </p:grpSpPr>
          <p:sp>
            <p:nvSpPr>
              <p:cNvPr id="101416" name="Line 51">
                <a:extLst>
                  <a:ext uri="{FF2B5EF4-FFF2-40B4-BE49-F238E27FC236}">
                    <a16:creationId xmlns:a16="http://schemas.microsoft.com/office/drawing/2014/main" id="{9295E996-0BCB-4B50-B0C5-0D6D561B7CE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7" name="Rectangle 52">
                <a:extLst>
                  <a:ext uri="{FF2B5EF4-FFF2-40B4-BE49-F238E27FC236}">
                    <a16:creationId xmlns:a16="http://schemas.microsoft.com/office/drawing/2014/main" id="{59FE0EA9-82BC-432B-863C-BFFB06A1D8E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393" name="Group 53">
              <a:extLst>
                <a:ext uri="{FF2B5EF4-FFF2-40B4-BE49-F238E27FC236}">
                  <a16:creationId xmlns:a16="http://schemas.microsoft.com/office/drawing/2014/main" id="{DAB79812-AB54-42A5-9D6C-1ACD9D155B70}"/>
                </a:ext>
              </a:extLst>
            </p:cNvPr>
            <p:cNvGrpSpPr>
              <a:grpSpLocks/>
            </p:cNvGrpSpPr>
            <p:nvPr/>
          </p:nvGrpSpPr>
          <p:grpSpPr bwMode="auto">
            <a:xfrm rot="5400000">
              <a:off x="4392" y="822"/>
              <a:ext cx="75" cy="656"/>
              <a:chOff x="743" y="567"/>
              <a:chExt cx="187" cy="1639"/>
            </a:xfrm>
          </p:grpSpPr>
          <p:sp>
            <p:nvSpPr>
              <p:cNvPr id="101414" name="Line 54">
                <a:extLst>
                  <a:ext uri="{FF2B5EF4-FFF2-40B4-BE49-F238E27FC236}">
                    <a16:creationId xmlns:a16="http://schemas.microsoft.com/office/drawing/2014/main" id="{1570BBDC-FF65-461E-BDD4-CA24CF439AF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5" name="Rectangle 55">
                <a:extLst>
                  <a:ext uri="{FF2B5EF4-FFF2-40B4-BE49-F238E27FC236}">
                    <a16:creationId xmlns:a16="http://schemas.microsoft.com/office/drawing/2014/main" id="{821B3BE7-97DF-4BC4-8A8B-A45625ABD52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394" name="Group 56">
              <a:extLst>
                <a:ext uri="{FF2B5EF4-FFF2-40B4-BE49-F238E27FC236}">
                  <a16:creationId xmlns:a16="http://schemas.microsoft.com/office/drawing/2014/main" id="{3CF79C21-D05F-4D88-8F43-25B97829AACF}"/>
                </a:ext>
              </a:extLst>
            </p:cNvPr>
            <p:cNvGrpSpPr>
              <a:grpSpLocks/>
            </p:cNvGrpSpPr>
            <p:nvPr/>
          </p:nvGrpSpPr>
          <p:grpSpPr bwMode="auto">
            <a:xfrm rot="5400000">
              <a:off x="5039" y="822"/>
              <a:ext cx="75" cy="656"/>
              <a:chOff x="743" y="567"/>
              <a:chExt cx="187" cy="1639"/>
            </a:xfrm>
          </p:grpSpPr>
          <p:sp>
            <p:nvSpPr>
              <p:cNvPr id="101412" name="Line 57">
                <a:extLst>
                  <a:ext uri="{FF2B5EF4-FFF2-40B4-BE49-F238E27FC236}">
                    <a16:creationId xmlns:a16="http://schemas.microsoft.com/office/drawing/2014/main" id="{53222DF4-F58A-4B50-A606-C1F2418465F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3" name="Rectangle 58">
                <a:extLst>
                  <a:ext uri="{FF2B5EF4-FFF2-40B4-BE49-F238E27FC236}">
                    <a16:creationId xmlns:a16="http://schemas.microsoft.com/office/drawing/2014/main" id="{00976A7D-5504-43CA-B13E-ABD49194D91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1395" name="Group 59">
              <a:extLst>
                <a:ext uri="{FF2B5EF4-FFF2-40B4-BE49-F238E27FC236}">
                  <a16:creationId xmlns:a16="http://schemas.microsoft.com/office/drawing/2014/main" id="{30F9145B-F75A-4305-A9B9-CC9674950533}"/>
                </a:ext>
              </a:extLst>
            </p:cNvPr>
            <p:cNvGrpSpPr>
              <a:grpSpLocks/>
            </p:cNvGrpSpPr>
            <p:nvPr/>
          </p:nvGrpSpPr>
          <p:grpSpPr bwMode="auto">
            <a:xfrm>
              <a:off x="4599" y="500"/>
              <a:ext cx="278" cy="660"/>
              <a:chOff x="4417" y="567"/>
              <a:chExt cx="693" cy="1650"/>
            </a:xfrm>
          </p:grpSpPr>
          <p:grpSp>
            <p:nvGrpSpPr>
              <p:cNvPr id="101405" name="Group 60">
                <a:extLst>
                  <a:ext uri="{FF2B5EF4-FFF2-40B4-BE49-F238E27FC236}">
                    <a16:creationId xmlns:a16="http://schemas.microsoft.com/office/drawing/2014/main" id="{AD4099C1-DCF8-4498-A8C9-0CF402778DDF}"/>
                  </a:ext>
                </a:extLst>
              </p:cNvPr>
              <p:cNvGrpSpPr>
                <a:grpSpLocks/>
              </p:cNvGrpSpPr>
              <p:nvPr/>
            </p:nvGrpSpPr>
            <p:grpSpPr bwMode="auto">
              <a:xfrm>
                <a:off x="4417" y="567"/>
                <a:ext cx="550" cy="1650"/>
                <a:chOff x="4417" y="567"/>
                <a:chExt cx="550" cy="1650"/>
              </a:xfrm>
            </p:grpSpPr>
            <p:sp>
              <p:nvSpPr>
                <p:cNvPr id="101410" name="Oval 61">
                  <a:extLst>
                    <a:ext uri="{FF2B5EF4-FFF2-40B4-BE49-F238E27FC236}">
                      <a16:creationId xmlns:a16="http://schemas.microsoft.com/office/drawing/2014/main" id="{3A253673-D236-4B6C-A8D3-AAC03F857797}"/>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1411" name="Line 62">
                  <a:extLst>
                    <a:ext uri="{FF2B5EF4-FFF2-40B4-BE49-F238E27FC236}">
                      <a16:creationId xmlns:a16="http://schemas.microsoft.com/office/drawing/2014/main" id="{8D9943E0-6DD9-4F0C-AFCD-167AFB7DD1E0}"/>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1406" name="Group 63">
                <a:extLst>
                  <a:ext uri="{FF2B5EF4-FFF2-40B4-BE49-F238E27FC236}">
                    <a16:creationId xmlns:a16="http://schemas.microsoft.com/office/drawing/2014/main" id="{474F8A4E-8B8A-4571-B998-199043B5585B}"/>
                  </a:ext>
                </a:extLst>
              </p:cNvPr>
              <p:cNvGrpSpPr>
                <a:grpSpLocks/>
              </p:cNvGrpSpPr>
              <p:nvPr/>
            </p:nvGrpSpPr>
            <p:grpSpPr bwMode="auto">
              <a:xfrm>
                <a:off x="4956" y="853"/>
                <a:ext cx="154" cy="979"/>
                <a:chOff x="4956" y="853"/>
                <a:chExt cx="154" cy="979"/>
              </a:xfrm>
            </p:grpSpPr>
            <p:sp>
              <p:nvSpPr>
                <p:cNvPr id="101407" name="Line 64">
                  <a:extLst>
                    <a:ext uri="{FF2B5EF4-FFF2-40B4-BE49-F238E27FC236}">
                      <a16:creationId xmlns:a16="http://schemas.microsoft.com/office/drawing/2014/main" id="{FC136D38-CB67-44EF-8056-CE3CF08216B6}"/>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8" name="Line 65">
                  <a:extLst>
                    <a:ext uri="{FF2B5EF4-FFF2-40B4-BE49-F238E27FC236}">
                      <a16:creationId xmlns:a16="http://schemas.microsoft.com/office/drawing/2014/main" id="{4ED976B6-BB15-4F2C-B1CF-4A7E10F9E0CF}"/>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9" name="Line 66">
                  <a:extLst>
                    <a:ext uri="{FF2B5EF4-FFF2-40B4-BE49-F238E27FC236}">
                      <a16:creationId xmlns:a16="http://schemas.microsoft.com/office/drawing/2014/main" id="{838D3822-A4B5-4962-B5AE-99C5779DC7F3}"/>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1396" name="Line 67">
              <a:extLst>
                <a:ext uri="{FF2B5EF4-FFF2-40B4-BE49-F238E27FC236}">
                  <a16:creationId xmlns:a16="http://schemas.microsoft.com/office/drawing/2014/main" id="{7D49DEFA-18C0-4B37-9133-D845DED51477}"/>
                </a:ext>
              </a:extLst>
            </p:cNvPr>
            <p:cNvSpPr>
              <a:spLocks noChangeShapeType="1"/>
            </p:cNvSpPr>
            <p:nvPr/>
          </p:nvSpPr>
          <p:spPr bwMode="auto">
            <a:xfrm>
              <a:off x="4093" y="505"/>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97" name="Line 68">
              <a:extLst>
                <a:ext uri="{FF2B5EF4-FFF2-40B4-BE49-F238E27FC236}">
                  <a16:creationId xmlns:a16="http://schemas.microsoft.com/office/drawing/2014/main" id="{6033B26E-967A-4354-B4DA-9E8D47EE992F}"/>
                </a:ext>
              </a:extLst>
            </p:cNvPr>
            <p:cNvSpPr>
              <a:spLocks noChangeShapeType="1"/>
            </p:cNvSpPr>
            <p:nvPr/>
          </p:nvSpPr>
          <p:spPr bwMode="auto">
            <a:xfrm>
              <a:off x="5088" y="1710"/>
              <a:ext cx="3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98" name="Line 69">
              <a:extLst>
                <a:ext uri="{FF2B5EF4-FFF2-40B4-BE49-F238E27FC236}">
                  <a16:creationId xmlns:a16="http://schemas.microsoft.com/office/drawing/2014/main" id="{62D5CEE2-C6B8-49CD-AC6A-E19B988BE35F}"/>
                </a:ext>
              </a:extLst>
            </p:cNvPr>
            <p:cNvSpPr>
              <a:spLocks noChangeShapeType="1"/>
            </p:cNvSpPr>
            <p:nvPr/>
          </p:nvSpPr>
          <p:spPr bwMode="auto">
            <a:xfrm>
              <a:off x="4106" y="1719"/>
              <a:ext cx="4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99" name="Line 70">
              <a:extLst>
                <a:ext uri="{FF2B5EF4-FFF2-40B4-BE49-F238E27FC236}">
                  <a16:creationId xmlns:a16="http://schemas.microsoft.com/office/drawing/2014/main" id="{42FD2D69-5B36-4C46-BF8F-A32A3C782F45}"/>
                </a:ext>
              </a:extLst>
            </p:cNvPr>
            <p:cNvSpPr>
              <a:spLocks noChangeShapeType="1"/>
            </p:cNvSpPr>
            <p:nvPr/>
          </p:nvSpPr>
          <p:spPr bwMode="auto">
            <a:xfrm>
              <a:off x="5396" y="496"/>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911" name="Text Box 71">
              <a:extLst>
                <a:ext uri="{FF2B5EF4-FFF2-40B4-BE49-F238E27FC236}">
                  <a16:creationId xmlns:a16="http://schemas.microsoft.com/office/drawing/2014/main" id="{051CFDA3-31D1-43B3-AB36-337B1F01480F}"/>
                </a:ext>
              </a:extLst>
            </p:cNvPr>
            <p:cNvSpPr txBox="1">
              <a:spLocks noChangeArrowheads="1"/>
            </p:cNvSpPr>
            <p:nvPr/>
          </p:nvSpPr>
          <p:spPr bwMode="auto">
            <a:xfrm>
              <a:off x="5040" y="849"/>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1912" name="Text Box 72">
              <a:extLst>
                <a:ext uri="{FF2B5EF4-FFF2-40B4-BE49-F238E27FC236}">
                  <a16:creationId xmlns:a16="http://schemas.microsoft.com/office/drawing/2014/main" id="{7838977E-D94A-4E9B-B83D-66D94A067407}"/>
                </a:ext>
              </a:extLst>
            </p:cNvPr>
            <p:cNvSpPr txBox="1">
              <a:spLocks noChangeArrowheads="1"/>
            </p:cNvSpPr>
            <p:nvPr/>
          </p:nvSpPr>
          <p:spPr bwMode="auto">
            <a:xfrm>
              <a:off x="4176" y="801"/>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1913" name="Text Box 73">
              <a:extLst>
                <a:ext uri="{FF2B5EF4-FFF2-40B4-BE49-F238E27FC236}">
                  <a16:creationId xmlns:a16="http://schemas.microsoft.com/office/drawing/2014/main" id="{920F79C1-1B62-4626-A7A8-D8656B7CACE0}"/>
                </a:ext>
              </a:extLst>
            </p:cNvPr>
            <p:cNvSpPr txBox="1">
              <a:spLocks noChangeArrowheads="1"/>
            </p:cNvSpPr>
            <p:nvPr/>
          </p:nvSpPr>
          <p:spPr bwMode="auto">
            <a:xfrm>
              <a:off x="4896" y="177"/>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101403" name="Text Box 112">
              <a:extLst>
                <a:ext uri="{FF2B5EF4-FFF2-40B4-BE49-F238E27FC236}">
                  <a16:creationId xmlns:a16="http://schemas.microsoft.com/office/drawing/2014/main" id="{8BB51AAF-2E2A-4D19-8C5B-27089DFF0692}"/>
                </a:ext>
              </a:extLst>
            </p:cNvPr>
            <p:cNvSpPr txBox="1">
              <a:spLocks noChangeArrowheads="1"/>
            </p:cNvSpPr>
            <p:nvPr/>
          </p:nvSpPr>
          <p:spPr bwMode="auto">
            <a:xfrm>
              <a:off x="4800" y="120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a:t>
              </a:r>
              <a:r>
                <a:rPr lang="en-US" altLang="zh-CN" sz="2400" b="1" i="1"/>
                <a:t>U</a:t>
              </a:r>
              <a:r>
                <a:rPr lang="en-US" altLang="zh-CN" sz="2400" b="1" baseline="-25000"/>
                <a:t>4</a:t>
              </a:r>
              <a:r>
                <a:rPr lang="en-US" altLang="zh-CN" sz="2400" b="1" i="1"/>
                <a:t> </a:t>
              </a:r>
              <a:r>
                <a:rPr lang="en-US" altLang="zh-CN" sz="2400" b="1" i="1" baseline="30000"/>
                <a:t>//</a:t>
              </a:r>
              <a:r>
                <a:rPr lang="en-US" altLang="zh-CN" sz="2400" b="1" i="1">
                  <a:latin typeface="Times New Roman" panose="02020603050405020304" pitchFamily="18" charset="0"/>
                </a:rPr>
                <a:t>-</a:t>
              </a:r>
            </a:p>
          </p:txBody>
        </p:sp>
        <p:sp>
          <p:nvSpPr>
            <p:cNvPr id="101404" name="Text Box 113">
              <a:extLst>
                <a:ext uri="{FF2B5EF4-FFF2-40B4-BE49-F238E27FC236}">
                  <a16:creationId xmlns:a16="http://schemas.microsoft.com/office/drawing/2014/main" id="{D2DAB1DE-9A73-41B9-8B2B-C5DD19F6C41A}"/>
                </a:ext>
              </a:extLst>
            </p:cNvPr>
            <p:cNvSpPr txBox="1">
              <a:spLocks noChangeArrowheads="1"/>
            </p:cNvSpPr>
            <p:nvPr/>
          </p:nvSpPr>
          <p:spPr bwMode="auto">
            <a:xfrm>
              <a:off x="4080" y="120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a:t>
              </a:r>
              <a:r>
                <a:rPr lang="en-US" altLang="zh-CN" sz="2400" b="1" i="1"/>
                <a:t>U</a:t>
              </a:r>
              <a:r>
                <a:rPr lang="en-US" altLang="zh-CN" sz="2400" b="1" i="1" baseline="-25000"/>
                <a:t>3</a:t>
              </a:r>
              <a:r>
                <a:rPr lang="en-US" altLang="zh-CN" sz="2400" b="1" i="1"/>
                <a:t> </a:t>
              </a:r>
              <a:r>
                <a:rPr lang="en-US" altLang="zh-CN" sz="2400" b="1" i="1" baseline="30000"/>
                <a:t>//</a:t>
              </a:r>
              <a:r>
                <a:rPr lang="en-US" altLang="zh-CN" sz="2400" b="1" i="1">
                  <a:latin typeface="Times New Roman" panose="02020603050405020304" pitchFamily="18" charset="0"/>
                </a:rPr>
                <a:t>-</a:t>
              </a:r>
            </a:p>
          </p:txBody>
        </p:sp>
      </p:grpSp>
      <p:graphicFrame>
        <p:nvGraphicFramePr>
          <p:cNvPr id="291955" name="Object 115">
            <a:extLst>
              <a:ext uri="{FF2B5EF4-FFF2-40B4-BE49-F238E27FC236}">
                <a16:creationId xmlns:a16="http://schemas.microsoft.com/office/drawing/2014/main" id="{8ADBAD51-27B3-48C0-88B6-BC6FD4C21381}"/>
              </a:ext>
            </a:extLst>
          </p:cNvPr>
          <p:cNvGraphicFramePr>
            <a:graphicFrameLocks noChangeAspect="1"/>
          </p:cNvGraphicFramePr>
          <p:nvPr/>
        </p:nvGraphicFramePr>
        <p:xfrm>
          <a:off x="1331913" y="4375150"/>
          <a:ext cx="5783262" cy="1008063"/>
        </p:xfrm>
        <a:graphic>
          <a:graphicData uri="http://schemas.openxmlformats.org/presentationml/2006/ole">
            <mc:AlternateContent xmlns:mc="http://schemas.openxmlformats.org/markup-compatibility/2006">
              <mc:Choice xmlns:v="urn:schemas-microsoft-com:vml" Requires="v">
                <p:oleObj spid="_x0000_s37948" name="Equation" r:id="rId3" imgW="2296787" imgH="413644" progId="Equation.3">
                  <p:embed/>
                </p:oleObj>
              </mc:Choice>
              <mc:Fallback>
                <p:oleObj name="Equation" r:id="rId3" imgW="2296787" imgH="413644" progId="Equation.3">
                  <p:embed/>
                  <p:pic>
                    <p:nvPicPr>
                      <p:cNvPr id="0" name="Object 1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375150"/>
                        <a:ext cx="5783262"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1956" name="Object 116">
            <a:extLst>
              <a:ext uri="{FF2B5EF4-FFF2-40B4-BE49-F238E27FC236}">
                <a16:creationId xmlns:a16="http://schemas.microsoft.com/office/drawing/2014/main" id="{2BCEFC65-9958-40D2-869C-05B82B84A94B}"/>
              </a:ext>
            </a:extLst>
          </p:cNvPr>
          <p:cNvGraphicFramePr>
            <a:graphicFrameLocks noChangeAspect="1"/>
          </p:cNvGraphicFramePr>
          <p:nvPr/>
        </p:nvGraphicFramePr>
        <p:xfrm>
          <a:off x="1238250" y="5441950"/>
          <a:ext cx="6991350" cy="1008063"/>
        </p:xfrm>
        <a:graphic>
          <a:graphicData uri="http://schemas.openxmlformats.org/presentationml/2006/ole">
            <mc:AlternateContent xmlns:mc="http://schemas.openxmlformats.org/markup-compatibility/2006">
              <mc:Choice xmlns:v="urn:schemas-microsoft-com:vml" Requires="v">
                <p:oleObj spid="_x0000_s37949" name="Equation" r:id="rId5" imgW="2775901" imgH="413644" progId="Equation.3">
                  <p:embed/>
                </p:oleObj>
              </mc:Choice>
              <mc:Fallback>
                <p:oleObj name="Equation" r:id="rId5" imgW="2775901" imgH="413644" progId="Equation.3">
                  <p:embed/>
                  <p:pic>
                    <p:nvPicPr>
                      <p:cNvPr id="0" name="Object 1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50" y="5441950"/>
                        <a:ext cx="6991350"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1955"/>
                                        </p:tgtEl>
                                        <p:attrNameLst>
                                          <p:attrName>style.visibility</p:attrName>
                                        </p:attrNameLst>
                                      </p:cBhvr>
                                      <p:to>
                                        <p:strVal val="visible"/>
                                      </p:to>
                                    </p:set>
                                    <p:animEffect transition="in" filter="wipe(left)">
                                      <p:cBhvr>
                                        <p:cTn id="7" dur="500"/>
                                        <p:tgtEl>
                                          <p:spTgt spid="291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91956"/>
                                        </p:tgtEl>
                                        <p:attrNameLst>
                                          <p:attrName>style.visibility</p:attrName>
                                        </p:attrNameLst>
                                      </p:cBhvr>
                                      <p:to>
                                        <p:strVal val="visible"/>
                                      </p:to>
                                    </p:set>
                                    <p:animEffect transition="in" filter="wipe(left)">
                                      <p:cBhvr>
                                        <p:cTn id="12" dur="500"/>
                                        <p:tgtEl>
                                          <p:spTgt spid="291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5">
            <a:extLst>
              <a:ext uri="{FF2B5EF4-FFF2-40B4-BE49-F238E27FC236}">
                <a16:creationId xmlns:a16="http://schemas.microsoft.com/office/drawing/2014/main" id="{87574818-57F4-4D82-B19E-79B2D3DFE4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4A8098D-7624-4820-9351-84D035762ED0}" type="slidenum">
              <a:rPr lang="en-US" altLang="zh-CN" sz="1400" smtClean="0"/>
              <a:pPr>
                <a:spcBef>
                  <a:spcPct val="0"/>
                </a:spcBef>
                <a:buFontTx/>
                <a:buNone/>
              </a:pPr>
              <a:t>101</a:t>
            </a:fld>
            <a:endParaRPr lang="en-US" altLang="zh-CN" sz="1400"/>
          </a:p>
        </p:txBody>
      </p:sp>
      <p:grpSp>
        <p:nvGrpSpPr>
          <p:cNvPr id="102403" name="Group 2">
            <a:extLst>
              <a:ext uri="{FF2B5EF4-FFF2-40B4-BE49-F238E27FC236}">
                <a16:creationId xmlns:a16="http://schemas.microsoft.com/office/drawing/2014/main" id="{6C627614-5611-4F92-B596-FF7831E5F1F8}"/>
              </a:ext>
            </a:extLst>
          </p:cNvPr>
          <p:cNvGrpSpPr>
            <a:grpSpLocks/>
          </p:cNvGrpSpPr>
          <p:nvPr/>
        </p:nvGrpSpPr>
        <p:grpSpPr bwMode="auto">
          <a:xfrm>
            <a:off x="685800" y="304800"/>
            <a:ext cx="2133600" cy="2895600"/>
            <a:chOff x="480" y="1296"/>
            <a:chExt cx="1344" cy="1824"/>
          </a:xfrm>
        </p:grpSpPr>
        <p:sp>
          <p:nvSpPr>
            <p:cNvPr id="102475" name="Text Box 3">
              <a:extLst>
                <a:ext uri="{FF2B5EF4-FFF2-40B4-BE49-F238E27FC236}">
                  <a16:creationId xmlns:a16="http://schemas.microsoft.com/office/drawing/2014/main" id="{D9C5D3F5-B8BF-4920-96BA-D2AEE0E53312}"/>
                </a:ext>
              </a:extLst>
            </p:cNvPr>
            <p:cNvSpPr txBox="1">
              <a:spLocks noChangeArrowheads="1"/>
            </p:cNvSpPr>
            <p:nvPr/>
          </p:nvSpPr>
          <p:spPr bwMode="auto">
            <a:xfrm>
              <a:off x="912" y="249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 </a:t>
              </a:r>
              <a:r>
                <a:rPr lang="en-US" altLang="zh-CN" sz="2400" b="1" i="1">
                  <a:latin typeface="Times New Roman" panose="02020603050405020304" pitchFamily="18" charset="0"/>
                </a:rPr>
                <a:t>-</a:t>
              </a:r>
            </a:p>
          </p:txBody>
        </p:sp>
        <p:sp>
          <p:nvSpPr>
            <p:cNvPr id="292868" name="Text Box 4">
              <a:extLst>
                <a:ext uri="{FF2B5EF4-FFF2-40B4-BE49-F238E27FC236}">
                  <a16:creationId xmlns:a16="http://schemas.microsoft.com/office/drawing/2014/main" id="{68630A1F-95BA-4494-9657-F069543B540C}"/>
                </a:ext>
              </a:extLst>
            </p:cNvPr>
            <p:cNvSpPr txBox="1">
              <a:spLocks noChangeArrowheads="1"/>
            </p:cNvSpPr>
            <p:nvPr/>
          </p:nvSpPr>
          <p:spPr bwMode="auto">
            <a:xfrm>
              <a:off x="1200"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S</a:t>
              </a:r>
            </a:p>
          </p:txBody>
        </p:sp>
        <p:sp>
          <p:nvSpPr>
            <p:cNvPr id="292869" name="Text Box 5">
              <a:extLst>
                <a:ext uri="{FF2B5EF4-FFF2-40B4-BE49-F238E27FC236}">
                  <a16:creationId xmlns:a16="http://schemas.microsoft.com/office/drawing/2014/main" id="{FDE340AD-C184-4046-972E-A35E306E44EC}"/>
                </a:ext>
              </a:extLst>
            </p:cNvPr>
            <p:cNvSpPr txBox="1">
              <a:spLocks noChangeArrowheads="1"/>
            </p:cNvSpPr>
            <p:nvPr/>
          </p:nvSpPr>
          <p:spPr bwMode="auto">
            <a:xfrm>
              <a:off x="864" y="2832"/>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S</a:t>
              </a:r>
              <a:r>
                <a:rPr kumimoji="1" lang="en-US" altLang="zh-CN" b="1" i="1">
                  <a:effectLst>
                    <a:outerShdw blurRad="38100" dist="38100" dir="2700000" algn="tl">
                      <a:srgbClr val="C0C0C0"/>
                    </a:outerShdw>
                  </a:effectLst>
                  <a:latin typeface="Times New Roman" charset="0"/>
                </a:rPr>
                <a:t> </a:t>
              </a:r>
              <a:endParaRPr kumimoji="1" lang="en-US" altLang="zh-CN" b="1" baseline="-25000">
                <a:effectLst>
                  <a:outerShdw blurRad="38100" dist="38100" dir="2700000" algn="tl">
                    <a:srgbClr val="C0C0C0"/>
                  </a:outerShdw>
                </a:effectLst>
                <a:latin typeface="Times New Roman" charset="0"/>
              </a:endParaRPr>
            </a:p>
          </p:txBody>
        </p:sp>
        <p:sp>
          <p:nvSpPr>
            <p:cNvPr id="292870" name="Text Box 6">
              <a:extLst>
                <a:ext uri="{FF2B5EF4-FFF2-40B4-BE49-F238E27FC236}">
                  <a16:creationId xmlns:a16="http://schemas.microsoft.com/office/drawing/2014/main" id="{BF49A755-9C51-4D5A-B358-B55F62A25D5D}"/>
                </a:ext>
              </a:extLst>
            </p:cNvPr>
            <p:cNvSpPr txBox="1">
              <a:spLocks noChangeArrowheads="1"/>
            </p:cNvSpPr>
            <p:nvPr/>
          </p:nvSpPr>
          <p:spPr bwMode="auto">
            <a:xfrm>
              <a:off x="576" y="129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102479" name="Group 7">
              <a:extLst>
                <a:ext uri="{FF2B5EF4-FFF2-40B4-BE49-F238E27FC236}">
                  <a16:creationId xmlns:a16="http://schemas.microsoft.com/office/drawing/2014/main" id="{5FDCF73F-610E-41A8-BF56-F915A13E8E80}"/>
                </a:ext>
              </a:extLst>
            </p:cNvPr>
            <p:cNvGrpSpPr>
              <a:grpSpLocks/>
            </p:cNvGrpSpPr>
            <p:nvPr/>
          </p:nvGrpSpPr>
          <p:grpSpPr bwMode="auto">
            <a:xfrm>
              <a:off x="480" y="1584"/>
              <a:ext cx="1325" cy="1360"/>
              <a:chOff x="4736" y="3482"/>
              <a:chExt cx="3311" cy="3400"/>
            </a:xfrm>
          </p:grpSpPr>
          <p:grpSp>
            <p:nvGrpSpPr>
              <p:cNvPr id="102483" name="Group 8">
                <a:extLst>
                  <a:ext uri="{FF2B5EF4-FFF2-40B4-BE49-F238E27FC236}">
                    <a16:creationId xmlns:a16="http://schemas.microsoft.com/office/drawing/2014/main" id="{DAC5D37B-05FF-4BC9-A7FD-DF0E1692C8A4}"/>
                  </a:ext>
                </a:extLst>
              </p:cNvPr>
              <p:cNvGrpSpPr>
                <a:grpSpLocks/>
              </p:cNvGrpSpPr>
              <p:nvPr/>
            </p:nvGrpSpPr>
            <p:grpSpPr bwMode="auto">
              <a:xfrm rot="5400000">
                <a:off x="5462" y="2767"/>
                <a:ext cx="187" cy="1639"/>
                <a:chOff x="743" y="567"/>
                <a:chExt cx="187" cy="1639"/>
              </a:xfrm>
            </p:grpSpPr>
            <p:sp>
              <p:nvSpPr>
                <p:cNvPr id="102513" name="Line 9">
                  <a:extLst>
                    <a:ext uri="{FF2B5EF4-FFF2-40B4-BE49-F238E27FC236}">
                      <a16:creationId xmlns:a16="http://schemas.microsoft.com/office/drawing/2014/main" id="{AAB25FF9-A5F4-4C19-BFF5-8D30533CB64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14" name="Rectangle 10">
                  <a:extLst>
                    <a:ext uri="{FF2B5EF4-FFF2-40B4-BE49-F238E27FC236}">
                      <a16:creationId xmlns:a16="http://schemas.microsoft.com/office/drawing/2014/main" id="{A7915120-9AB4-4A33-A34D-23E32ADD7A8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84" name="Group 11">
                <a:extLst>
                  <a:ext uri="{FF2B5EF4-FFF2-40B4-BE49-F238E27FC236}">
                    <a16:creationId xmlns:a16="http://schemas.microsoft.com/office/drawing/2014/main" id="{A52977E9-1257-4DF6-A498-8AA0108B4898}"/>
                  </a:ext>
                </a:extLst>
              </p:cNvPr>
              <p:cNvGrpSpPr>
                <a:grpSpLocks/>
              </p:cNvGrpSpPr>
              <p:nvPr/>
            </p:nvGrpSpPr>
            <p:grpSpPr bwMode="auto">
              <a:xfrm rot="5400000">
                <a:off x="7101" y="2756"/>
                <a:ext cx="187" cy="1639"/>
                <a:chOff x="743" y="567"/>
                <a:chExt cx="187" cy="1639"/>
              </a:xfrm>
            </p:grpSpPr>
            <p:sp>
              <p:nvSpPr>
                <p:cNvPr id="102511" name="Line 12">
                  <a:extLst>
                    <a:ext uri="{FF2B5EF4-FFF2-40B4-BE49-F238E27FC236}">
                      <a16:creationId xmlns:a16="http://schemas.microsoft.com/office/drawing/2014/main" id="{5132F674-0CBF-47CA-BD50-739B34420C9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12" name="Rectangle 13">
                  <a:extLst>
                    <a:ext uri="{FF2B5EF4-FFF2-40B4-BE49-F238E27FC236}">
                      <a16:creationId xmlns:a16="http://schemas.microsoft.com/office/drawing/2014/main" id="{CD4FB620-24C9-4EFF-A8C1-EFB8C300B35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85" name="Group 14">
                <a:extLst>
                  <a:ext uri="{FF2B5EF4-FFF2-40B4-BE49-F238E27FC236}">
                    <a16:creationId xmlns:a16="http://schemas.microsoft.com/office/drawing/2014/main" id="{0211B3A7-5511-4EC0-918B-8BEC6C2B445A}"/>
                  </a:ext>
                </a:extLst>
              </p:cNvPr>
              <p:cNvGrpSpPr>
                <a:grpSpLocks/>
              </p:cNvGrpSpPr>
              <p:nvPr/>
            </p:nvGrpSpPr>
            <p:grpSpPr bwMode="auto">
              <a:xfrm rot="5400000">
                <a:off x="5517" y="4373"/>
                <a:ext cx="187" cy="1639"/>
                <a:chOff x="743" y="567"/>
                <a:chExt cx="187" cy="1639"/>
              </a:xfrm>
            </p:grpSpPr>
            <p:sp>
              <p:nvSpPr>
                <p:cNvPr id="102509" name="Line 15">
                  <a:extLst>
                    <a:ext uri="{FF2B5EF4-FFF2-40B4-BE49-F238E27FC236}">
                      <a16:creationId xmlns:a16="http://schemas.microsoft.com/office/drawing/2014/main" id="{BE9BCA07-C82F-4579-BB12-03097210AA11}"/>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10" name="Rectangle 16">
                  <a:extLst>
                    <a:ext uri="{FF2B5EF4-FFF2-40B4-BE49-F238E27FC236}">
                      <a16:creationId xmlns:a16="http://schemas.microsoft.com/office/drawing/2014/main" id="{1CA7C063-3349-49EA-8245-53E39A6F3CE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86" name="Group 17">
                <a:extLst>
                  <a:ext uri="{FF2B5EF4-FFF2-40B4-BE49-F238E27FC236}">
                    <a16:creationId xmlns:a16="http://schemas.microsoft.com/office/drawing/2014/main" id="{1DBFD44E-1756-4C47-B565-C510761F9CEC}"/>
                  </a:ext>
                </a:extLst>
              </p:cNvPr>
              <p:cNvGrpSpPr>
                <a:grpSpLocks/>
              </p:cNvGrpSpPr>
              <p:nvPr/>
            </p:nvGrpSpPr>
            <p:grpSpPr bwMode="auto">
              <a:xfrm rot="5400000">
                <a:off x="7134" y="4373"/>
                <a:ext cx="187" cy="1639"/>
                <a:chOff x="743" y="567"/>
                <a:chExt cx="187" cy="1639"/>
              </a:xfrm>
            </p:grpSpPr>
            <p:sp>
              <p:nvSpPr>
                <p:cNvPr id="102507" name="Line 18">
                  <a:extLst>
                    <a:ext uri="{FF2B5EF4-FFF2-40B4-BE49-F238E27FC236}">
                      <a16:creationId xmlns:a16="http://schemas.microsoft.com/office/drawing/2014/main" id="{E8C570B9-9A51-43EC-9EA7-74521A7F08D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08" name="Rectangle 19">
                  <a:extLst>
                    <a:ext uri="{FF2B5EF4-FFF2-40B4-BE49-F238E27FC236}">
                      <a16:creationId xmlns:a16="http://schemas.microsoft.com/office/drawing/2014/main" id="{9D96D7AA-046C-4BBD-B261-4114B62BFC1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87" name="Group 20">
                <a:extLst>
                  <a:ext uri="{FF2B5EF4-FFF2-40B4-BE49-F238E27FC236}">
                    <a16:creationId xmlns:a16="http://schemas.microsoft.com/office/drawing/2014/main" id="{3A91E81A-8549-45B3-9FF1-1E70E1001F70}"/>
                  </a:ext>
                </a:extLst>
              </p:cNvPr>
              <p:cNvGrpSpPr>
                <a:grpSpLocks/>
              </p:cNvGrpSpPr>
              <p:nvPr/>
            </p:nvGrpSpPr>
            <p:grpSpPr bwMode="auto">
              <a:xfrm>
                <a:off x="6034" y="3570"/>
                <a:ext cx="694" cy="1650"/>
                <a:chOff x="4417" y="567"/>
                <a:chExt cx="693" cy="1650"/>
              </a:xfrm>
            </p:grpSpPr>
            <p:grpSp>
              <p:nvGrpSpPr>
                <p:cNvPr id="102500" name="Group 21">
                  <a:extLst>
                    <a:ext uri="{FF2B5EF4-FFF2-40B4-BE49-F238E27FC236}">
                      <a16:creationId xmlns:a16="http://schemas.microsoft.com/office/drawing/2014/main" id="{60C233C9-457E-4053-9D0A-2C245FD71D7E}"/>
                    </a:ext>
                  </a:extLst>
                </p:cNvPr>
                <p:cNvGrpSpPr>
                  <a:grpSpLocks/>
                </p:cNvGrpSpPr>
                <p:nvPr/>
              </p:nvGrpSpPr>
              <p:grpSpPr bwMode="auto">
                <a:xfrm>
                  <a:off x="4417" y="567"/>
                  <a:ext cx="550" cy="1650"/>
                  <a:chOff x="4417" y="567"/>
                  <a:chExt cx="550" cy="1650"/>
                </a:xfrm>
              </p:grpSpPr>
              <p:sp>
                <p:nvSpPr>
                  <p:cNvPr id="102505" name="Oval 22">
                    <a:extLst>
                      <a:ext uri="{FF2B5EF4-FFF2-40B4-BE49-F238E27FC236}">
                        <a16:creationId xmlns:a16="http://schemas.microsoft.com/office/drawing/2014/main" id="{B27E4735-F15A-4305-81E7-0A5A020EE08C}"/>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2506" name="Line 23">
                    <a:extLst>
                      <a:ext uri="{FF2B5EF4-FFF2-40B4-BE49-F238E27FC236}">
                        <a16:creationId xmlns:a16="http://schemas.microsoft.com/office/drawing/2014/main" id="{FD08E096-50DF-478B-BB12-7019631ABB33}"/>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2501" name="Group 24">
                  <a:extLst>
                    <a:ext uri="{FF2B5EF4-FFF2-40B4-BE49-F238E27FC236}">
                      <a16:creationId xmlns:a16="http://schemas.microsoft.com/office/drawing/2014/main" id="{10E38C44-CF78-4977-8335-9E3CAE9E9B3D}"/>
                    </a:ext>
                  </a:extLst>
                </p:cNvPr>
                <p:cNvGrpSpPr>
                  <a:grpSpLocks/>
                </p:cNvGrpSpPr>
                <p:nvPr/>
              </p:nvGrpSpPr>
              <p:grpSpPr bwMode="auto">
                <a:xfrm>
                  <a:off x="4956" y="853"/>
                  <a:ext cx="154" cy="979"/>
                  <a:chOff x="4956" y="853"/>
                  <a:chExt cx="154" cy="979"/>
                </a:xfrm>
              </p:grpSpPr>
              <p:sp>
                <p:nvSpPr>
                  <p:cNvPr id="102502" name="Line 25">
                    <a:extLst>
                      <a:ext uri="{FF2B5EF4-FFF2-40B4-BE49-F238E27FC236}">
                        <a16:creationId xmlns:a16="http://schemas.microsoft.com/office/drawing/2014/main" id="{BDE11EA0-A262-4320-A145-1458BFC5EB8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03" name="Line 26">
                    <a:extLst>
                      <a:ext uri="{FF2B5EF4-FFF2-40B4-BE49-F238E27FC236}">
                        <a16:creationId xmlns:a16="http://schemas.microsoft.com/office/drawing/2014/main" id="{40AF06B1-8621-44C9-9F70-0F67EB583DD5}"/>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04" name="Line 27">
                    <a:extLst>
                      <a:ext uri="{FF2B5EF4-FFF2-40B4-BE49-F238E27FC236}">
                        <a16:creationId xmlns:a16="http://schemas.microsoft.com/office/drawing/2014/main" id="{3C9C7FFB-0F6B-47C3-8329-9C56C68EA046}"/>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2488" name="Group 28">
                <a:extLst>
                  <a:ext uri="{FF2B5EF4-FFF2-40B4-BE49-F238E27FC236}">
                    <a16:creationId xmlns:a16="http://schemas.microsoft.com/office/drawing/2014/main" id="{176335BE-C8A5-4490-ACBD-079736C691B7}"/>
                  </a:ext>
                </a:extLst>
              </p:cNvPr>
              <p:cNvGrpSpPr>
                <a:grpSpLocks/>
              </p:cNvGrpSpPr>
              <p:nvPr/>
            </p:nvGrpSpPr>
            <p:grpSpPr bwMode="auto">
              <a:xfrm rot="-5400000">
                <a:off x="6330" y="5782"/>
                <a:ext cx="551" cy="1650"/>
                <a:chOff x="3591" y="567"/>
                <a:chExt cx="301" cy="907"/>
              </a:xfrm>
            </p:grpSpPr>
            <p:sp>
              <p:nvSpPr>
                <p:cNvPr id="102493" name="Line 29">
                  <a:extLst>
                    <a:ext uri="{FF2B5EF4-FFF2-40B4-BE49-F238E27FC236}">
                      <a16:creationId xmlns:a16="http://schemas.microsoft.com/office/drawing/2014/main" id="{799BE55C-694C-495F-AA97-072E8EDFF732}"/>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94" name="Oval 30">
                  <a:extLst>
                    <a:ext uri="{FF2B5EF4-FFF2-40B4-BE49-F238E27FC236}">
                      <a16:creationId xmlns:a16="http://schemas.microsoft.com/office/drawing/2014/main" id="{0A9C23EB-6ED4-4E22-A96B-EDF89F407710}"/>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2495" name="Line 31">
                  <a:extLst>
                    <a:ext uri="{FF2B5EF4-FFF2-40B4-BE49-F238E27FC236}">
                      <a16:creationId xmlns:a16="http://schemas.microsoft.com/office/drawing/2014/main" id="{0435A151-9E45-4397-B931-BABAC7BA76CC}"/>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96" name="Group 32">
                  <a:extLst>
                    <a:ext uri="{FF2B5EF4-FFF2-40B4-BE49-F238E27FC236}">
                      <a16:creationId xmlns:a16="http://schemas.microsoft.com/office/drawing/2014/main" id="{FE48BC19-3E0A-4134-A269-2DB403471E0F}"/>
                    </a:ext>
                  </a:extLst>
                </p:cNvPr>
                <p:cNvGrpSpPr>
                  <a:grpSpLocks/>
                </p:cNvGrpSpPr>
                <p:nvPr/>
              </p:nvGrpSpPr>
              <p:grpSpPr bwMode="auto">
                <a:xfrm>
                  <a:off x="3715" y="591"/>
                  <a:ext cx="56" cy="222"/>
                  <a:chOff x="4507" y="645"/>
                  <a:chExt cx="56" cy="222"/>
                </a:xfrm>
              </p:grpSpPr>
              <p:sp>
                <p:nvSpPr>
                  <p:cNvPr id="102497" name="Line 33">
                    <a:extLst>
                      <a:ext uri="{FF2B5EF4-FFF2-40B4-BE49-F238E27FC236}">
                        <a16:creationId xmlns:a16="http://schemas.microsoft.com/office/drawing/2014/main" id="{4A6DEA92-63F5-42BB-845F-11970C201BAB}"/>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98" name="Line 34">
                    <a:extLst>
                      <a:ext uri="{FF2B5EF4-FFF2-40B4-BE49-F238E27FC236}">
                        <a16:creationId xmlns:a16="http://schemas.microsoft.com/office/drawing/2014/main" id="{B48C2AB3-DCFF-433B-81B0-8168BC4C907D}"/>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99" name="Line 35">
                    <a:extLst>
                      <a:ext uri="{FF2B5EF4-FFF2-40B4-BE49-F238E27FC236}">
                        <a16:creationId xmlns:a16="http://schemas.microsoft.com/office/drawing/2014/main" id="{ED13746B-0472-49C2-BF93-DDD7C2CC6B23}"/>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2489" name="Line 36">
                <a:extLst>
                  <a:ext uri="{FF2B5EF4-FFF2-40B4-BE49-F238E27FC236}">
                    <a16:creationId xmlns:a16="http://schemas.microsoft.com/office/drawing/2014/main" id="{031770E5-AC0F-4F4D-AB79-114B2CB2DCE9}"/>
                  </a:ext>
                </a:extLst>
              </p:cNvPr>
              <p:cNvSpPr>
                <a:spLocks noChangeShapeType="1"/>
              </p:cNvSpPr>
              <p:nvPr/>
            </p:nvSpPr>
            <p:spPr bwMode="auto">
              <a:xfrm>
                <a:off x="4769" y="3581"/>
                <a:ext cx="0" cy="30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90" name="Line 37">
                <a:extLst>
                  <a:ext uri="{FF2B5EF4-FFF2-40B4-BE49-F238E27FC236}">
                    <a16:creationId xmlns:a16="http://schemas.microsoft.com/office/drawing/2014/main" id="{C29DBD15-D514-4E84-9001-CD5DCCB11E79}"/>
                  </a:ext>
                </a:extLst>
              </p:cNvPr>
              <p:cNvSpPr>
                <a:spLocks noChangeShapeType="1"/>
              </p:cNvSpPr>
              <p:nvPr/>
            </p:nvSpPr>
            <p:spPr bwMode="auto">
              <a:xfrm>
                <a:off x="7255" y="6595"/>
                <a:ext cx="7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91" name="Line 38">
                <a:extLst>
                  <a:ext uri="{FF2B5EF4-FFF2-40B4-BE49-F238E27FC236}">
                    <a16:creationId xmlns:a16="http://schemas.microsoft.com/office/drawing/2014/main" id="{29CB5803-A5B3-4A0F-B7B9-FD7E6DDB99C4}"/>
                  </a:ext>
                </a:extLst>
              </p:cNvPr>
              <p:cNvSpPr>
                <a:spLocks noChangeShapeType="1"/>
              </p:cNvSpPr>
              <p:nvPr/>
            </p:nvSpPr>
            <p:spPr bwMode="auto">
              <a:xfrm>
                <a:off x="4802" y="6617"/>
                <a:ext cx="108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92" name="Line 39">
                <a:extLst>
                  <a:ext uri="{FF2B5EF4-FFF2-40B4-BE49-F238E27FC236}">
                    <a16:creationId xmlns:a16="http://schemas.microsoft.com/office/drawing/2014/main" id="{D8A2E323-CE2D-495D-B91A-6FF3AB0D97A7}"/>
                  </a:ext>
                </a:extLst>
              </p:cNvPr>
              <p:cNvSpPr>
                <a:spLocks noChangeShapeType="1"/>
              </p:cNvSpPr>
              <p:nvPr/>
            </p:nvSpPr>
            <p:spPr bwMode="auto">
              <a:xfrm>
                <a:off x="8025" y="3559"/>
                <a:ext cx="0" cy="30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2904" name="Text Box 40">
              <a:extLst>
                <a:ext uri="{FF2B5EF4-FFF2-40B4-BE49-F238E27FC236}">
                  <a16:creationId xmlns:a16="http://schemas.microsoft.com/office/drawing/2014/main" id="{7D72957A-6E17-4DF5-83AB-A69D68A434AB}"/>
                </a:ext>
              </a:extLst>
            </p:cNvPr>
            <p:cNvSpPr txBox="1">
              <a:spLocks noChangeArrowheads="1"/>
            </p:cNvSpPr>
            <p:nvPr/>
          </p:nvSpPr>
          <p:spPr bwMode="auto">
            <a:xfrm>
              <a:off x="1440" y="1968"/>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2905" name="Text Box 41">
              <a:extLst>
                <a:ext uri="{FF2B5EF4-FFF2-40B4-BE49-F238E27FC236}">
                  <a16:creationId xmlns:a16="http://schemas.microsoft.com/office/drawing/2014/main" id="{6F4597D2-CBA4-4F21-B0EB-4B9E7CF5BC36}"/>
                </a:ext>
              </a:extLst>
            </p:cNvPr>
            <p:cNvSpPr txBox="1">
              <a:spLocks noChangeArrowheads="1"/>
            </p:cNvSpPr>
            <p:nvPr/>
          </p:nvSpPr>
          <p:spPr bwMode="auto">
            <a:xfrm>
              <a:off x="576" y="1920"/>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2906" name="Text Box 42">
              <a:extLst>
                <a:ext uri="{FF2B5EF4-FFF2-40B4-BE49-F238E27FC236}">
                  <a16:creationId xmlns:a16="http://schemas.microsoft.com/office/drawing/2014/main" id="{32976A8C-8845-4567-87CF-F6DBC7F8634C}"/>
                </a:ext>
              </a:extLst>
            </p:cNvPr>
            <p:cNvSpPr txBox="1">
              <a:spLocks noChangeArrowheads="1"/>
            </p:cNvSpPr>
            <p:nvPr/>
          </p:nvSpPr>
          <p:spPr bwMode="auto">
            <a:xfrm>
              <a:off x="1296" y="129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grpSp>
      <p:grpSp>
        <p:nvGrpSpPr>
          <p:cNvPr id="102404" name="Group 43">
            <a:extLst>
              <a:ext uri="{FF2B5EF4-FFF2-40B4-BE49-F238E27FC236}">
                <a16:creationId xmlns:a16="http://schemas.microsoft.com/office/drawing/2014/main" id="{5A147E90-3699-4C6D-B539-12CA00117076}"/>
              </a:ext>
            </a:extLst>
          </p:cNvPr>
          <p:cNvGrpSpPr>
            <a:grpSpLocks/>
          </p:cNvGrpSpPr>
          <p:nvPr/>
        </p:nvGrpSpPr>
        <p:grpSpPr bwMode="auto">
          <a:xfrm>
            <a:off x="3657600" y="304800"/>
            <a:ext cx="2133600" cy="2895600"/>
            <a:chOff x="2352" y="1152"/>
            <a:chExt cx="1344" cy="1824"/>
          </a:xfrm>
        </p:grpSpPr>
        <p:sp>
          <p:nvSpPr>
            <p:cNvPr id="102444" name="Text Box 44">
              <a:extLst>
                <a:ext uri="{FF2B5EF4-FFF2-40B4-BE49-F238E27FC236}">
                  <a16:creationId xmlns:a16="http://schemas.microsoft.com/office/drawing/2014/main" id="{2EE6B2CB-AD18-4406-A2AA-93BBFF90510B}"/>
                </a:ext>
              </a:extLst>
            </p:cNvPr>
            <p:cNvSpPr txBox="1">
              <a:spLocks noChangeArrowheads="1"/>
            </p:cNvSpPr>
            <p:nvPr/>
          </p:nvSpPr>
          <p:spPr bwMode="auto">
            <a:xfrm>
              <a:off x="2784" y="235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a:t>
              </a:r>
              <a:r>
                <a:rPr lang="en-US" altLang="zh-CN" sz="2400" b="1" i="1" baseline="30000"/>
                <a:t> /</a:t>
              </a:r>
              <a:r>
                <a:rPr lang="en-US" altLang="zh-CN" sz="2400" b="1" i="1"/>
                <a:t> </a:t>
              </a:r>
              <a:r>
                <a:rPr lang="en-US" altLang="zh-CN" sz="2400" b="1" i="1">
                  <a:latin typeface="Times New Roman" panose="02020603050405020304" pitchFamily="18" charset="0"/>
                </a:rPr>
                <a:t>-</a:t>
              </a:r>
            </a:p>
          </p:txBody>
        </p:sp>
        <p:sp>
          <p:nvSpPr>
            <p:cNvPr id="292909" name="Text Box 45">
              <a:extLst>
                <a:ext uri="{FF2B5EF4-FFF2-40B4-BE49-F238E27FC236}">
                  <a16:creationId xmlns:a16="http://schemas.microsoft.com/office/drawing/2014/main" id="{068D5D6E-70E2-45C5-9C1E-5E0A51EB092B}"/>
                </a:ext>
              </a:extLst>
            </p:cNvPr>
            <p:cNvSpPr txBox="1">
              <a:spLocks noChangeArrowheads="1"/>
            </p:cNvSpPr>
            <p:nvPr/>
          </p:nvSpPr>
          <p:spPr bwMode="auto">
            <a:xfrm>
              <a:off x="2736" y="2688"/>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S</a:t>
              </a:r>
              <a:r>
                <a:rPr kumimoji="1" lang="en-US" altLang="zh-CN" b="1" i="1">
                  <a:effectLst>
                    <a:outerShdw blurRad="38100" dist="38100" dir="2700000" algn="tl">
                      <a:srgbClr val="C0C0C0"/>
                    </a:outerShdw>
                  </a:effectLst>
                  <a:latin typeface="Times New Roman" charset="0"/>
                </a:rPr>
                <a:t> </a:t>
              </a:r>
              <a:endParaRPr kumimoji="1" lang="en-US" altLang="zh-CN" b="1" baseline="-25000">
                <a:effectLst>
                  <a:outerShdw blurRad="38100" dist="38100" dir="2700000" algn="tl">
                    <a:srgbClr val="C0C0C0"/>
                  </a:outerShdw>
                </a:effectLst>
                <a:latin typeface="Times New Roman" charset="0"/>
              </a:endParaRPr>
            </a:p>
          </p:txBody>
        </p:sp>
        <p:sp>
          <p:nvSpPr>
            <p:cNvPr id="292910" name="Text Box 46">
              <a:extLst>
                <a:ext uri="{FF2B5EF4-FFF2-40B4-BE49-F238E27FC236}">
                  <a16:creationId xmlns:a16="http://schemas.microsoft.com/office/drawing/2014/main" id="{75BFF090-BD88-4ADF-9E55-7236E8D559EC}"/>
                </a:ext>
              </a:extLst>
            </p:cNvPr>
            <p:cNvSpPr txBox="1">
              <a:spLocks noChangeArrowheads="1"/>
            </p:cNvSpPr>
            <p:nvPr/>
          </p:nvSpPr>
          <p:spPr bwMode="auto">
            <a:xfrm>
              <a:off x="244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102447" name="Group 47">
              <a:extLst>
                <a:ext uri="{FF2B5EF4-FFF2-40B4-BE49-F238E27FC236}">
                  <a16:creationId xmlns:a16="http://schemas.microsoft.com/office/drawing/2014/main" id="{686C5D6E-C605-42E8-848F-42F52D054205}"/>
                </a:ext>
              </a:extLst>
            </p:cNvPr>
            <p:cNvGrpSpPr>
              <a:grpSpLocks/>
            </p:cNvGrpSpPr>
            <p:nvPr/>
          </p:nvGrpSpPr>
          <p:grpSpPr bwMode="auto">
            <a:xfrm rot="5400000">
              <a:off x="2642" y="1154"/>
              <a:ext cx="75" cy="656"/>
              <a:chOff x="743" y="567"/>
              <a:chExt cx="187" cy="1639"/>
            </a:xfrm>
          </p:grpSpPr>
          <p:sp>
            <p:nvSpPr>
              <p:cNvPr id="102473" name="Line 48">
                <a:extLst>
                  <a:ext uri="{FF2B5EF4-FFF2-40B4-BE49-F238E27FC236}">
                    <a16:creationId xmlns:a16="http://schemas.microsoft.com/office/drawing/2014/main" id="{D46256AA-5D60-4ACF-B26D-EE40C55B8C9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74" name="Rectangle 49">
                <a:extLst>
                  <a:ext uri="{FF2B5EF4-FFF2-40B4-BE49-F238E27FC236}">
                    <a16:creationId xmlns:a16="http://schemas.microsoft.com/office/drawing/2014/main" id="{1B9891F8-0501-4579-99A8-4410C95A6E2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48" name="Group 50">
              <a:extLst>
                <a:ext uri="{FF2B5EF4-FFF2-40B4-BE49-F238E27FC236}">
                  <a16:creationId xmlns:a16="http://schemas.microsoft.com/office/drawing/2014/main" id="{BBC27957-7209-4003-A40B-D822F541E05B}"/>
                </a:ext>
              </a:extLst>
            </p:cNvPr>
            <p:cNvGrpSpPr>
              <a:grpSpLocks/>
            </p:cNvGrpSpPr>
            <p:nvPr/>
          </p:nvGrpSpPr>
          <p:grpSpPr bwMode="auto">
            <a:xfrm rot="5400000">
              <a:off x="3298" y="1150"/>
              <a:ext cx="75" cy="656"/>
              <a:chOff x="743" y="567"/>
              <a:chExt cx="187" cy="1639"/>
            </a:xfrm>
          </p:grpSpPr>
          <p:sp>
            <p:nvSpPr>
              <p:cNvPr id="102471" name="Line 51">
                <a:extLst>
                  <a:ext uri="{FF2B5EF4-FFF2-40B4-BE49-F238E27FC236}">
                    <a16:creationId xmlns:a16="http://schemas.microsoft.com/office/drawing/2014/main" id="{55A77DD7-C0AD-4605-81D3-41A18D9B669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72" name="Rectangle 52">
                <a:extLst>
                  <a:ext uri="{FF2B5EF4-FFF2-40B4-BE49-F238E27FC236}">
                    <a16:creationId xmlns:a16="http://schemas.microsoft.com/office/drawing/2014/main" id="{B8B371A0-9B18-4E30-89F2-AB76824869E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49" name="Group 53">
              <a:extLst>
                <a:ext uri="{FF2B5EF4-FFF2-40B4-BE49-F238E27FC236}">
                  <a16:creationId xmlns:a16="http://schemas.microsoft.com/office/drawing/2014/main" id="{C3C2C9E6-BC64-428D-B28C-B4D180F8FF49}"/>
                </a:ext>
              </a:extLst>
            </p:cNvPr>
            <p:cNvGrpSpPr>
              <a:grpSpLocks/>
            </p:cNvGrpSpPr>
            <p:nvPr/>
          </p:nvGrpSpPr>
          <p:grpSpPr bwMode="auto">
            <a:xfrm rot="5400000">
              <a:off x="2664" y="1797"/>
              <a:ext cx="75" cy="656"/>
              <a:chOff x="743" y="567"/>
              <a:chExt cx="187" cy="1639"/>
            </a:xfrm>
          </p:grpSpPr>
          <p:sp>
            <p:nvSpPr>
              <p:cNvPr id="102469" name="Line 54">
                <a:extLst>
                  <a:ext uri="{FF2B5EF4-FFF2-40B4-BE49-F238E27FC236}">
                    <a16:creationId xmlns:a16="http://schemas.microsoft.com/office/drawing/2014/main" id="{BDAF24CB-DDA9-4D25-8661-4E1AF2B8315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70" name="Rectangle 55">
                <a:extLst>
                  <a:ext uri="{FF2B5EF4-FFF2-40B4-BE49-F238E27FC236}">
                    <a16:creationId xmlns:a16="http://schemas.microsoft.com/office/drawing/2014/main" id="{12F39357-D17A-43F7-A9D2-4575A2D6D08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50" name="Group 56">
              <a:extLst>
                <a:ext uri="{FF2B5EF4-FFF2-40B4-BE49-F238E27FC236}">
                  <a16:creationId xmlns:a16="http://schemas.microsoft.com/office/drawing/2014/main" id="{207D2B2C-E488-4D89-8D20-F99FCB0E1CCF}"/>
                </a:ext>
              </a:extLst>
            </p:cNvPr>
            <p:cNvGrpSpPr>
              <a:grpSpLocks/>
            </p:cNvGrpSpPr>
            <p:nvPr/>
          </p:nvGrpSpPr>
          <p:grpSpPr bwMode="auto">
            <a:xfrm rot="5400000">
              <a:off x="3311" y="1797"/>
              <a:ext cx="75" cy="656"/>
              <a:chOff x="743" y="567"/>
              <a:chExt cx="187" cy="1639"/>
            </a:xfrm>
          </p:grpSpPr>
          <p:sp>
            <p:nvSpPr>
              <p:cNvPr id="102467" name="Line 57">
                <a:extLst>
                  <a:ext uri="{FF2B5EF4-FFF2-40B4-BE49-F238E27FC236}">
                    <a16:creationId xmlns:a16="http://schemas.microsoft.com/office/drawing/2014/main" id="{A8421CFB-D1FE-40DB-B2AC-F3D835F60A90}"/>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68" name="Rectangle 58">
                <a:extLst>
                  <a:ext uri="{FF2B5EF4-FFF2-40B4-BE49-F238E27FC236}">
                    <a16:creationId xmlns:a16="http://schemas.microsoft.com/office/drawing/2014/main" id="{6B6D994B-3F48-459D-A1FB-ED01AC35D49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51" name="Group 59">
              <a:extLst>
                <a:ext uri="{FF2B5EF4-FFF2-40B4-BE49-F238E27FC236}">
                  <a16:creationId xmlns:a16="http://schemas.microsoft.com/office/drawing/2014/main" id="{410EB500-47D6-4CE3-ABF4-0C5B2F1309B3}"/>
                </a:ext>
              </a:extLst>
            </p:cNvPr>
            <p:cNvGrpSpPr>
              <a:grpSpLocks/>
            </p:cNvGrpSpPr>
            <p:nvPr/>
          </p:nvGrpSpPr>
          <p:grpSpPr bwMode="auto">
            <a:xfrm rot="-5400000">
              <a:off x="2990" y="2360"/>
              <a:ext cx="220" cy="660"/>
              <a:chOff x="3591" y="567"/>
              <a:chExt cx="301" cy="907"/>
            </a:xfrm>
          </p:grpSpPr>
          <p:sp>
            <p:nvSpPr>
              <p:cNvPr id="102460" name="Line 60">
                <a:extLst>
                  <a:ext uri="{FF2B5EF4-FFF2-40B4-BE49-F238E27FC236}">
                    <a16:creationId xmlns:a16="http://schemas.microsoft.com/office/drawing/2014/main" id="{C43077FF-51F3-415B-8DEA-12381BC034B9}"/>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61" name="Oval 61">
                <a:extLst>
                  <a:ext uri="{FF2B5EF4-FFF2-40B4-BE49-F238E27FC236}">
                    <a16:creationId xmlns:a16="http://schemas.microsoft.com/office/drawing/2014/main" id="{316A4D98-A2E1-428D-8520-7132E8492BB9}"/>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2462" name="Line 62">
                <a:extLst>
                  <a:ext uri="{FF2B5EF4-FFF2-40B4-BE49-F238E27FC236}">
                    <a16:creationId xmlns:a16="http://schemas.microsoft.com/office/drawing/2014/main" id="{F4A04C4D-3F3F-45AB-9A8B-BE929B422E30}"/>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2463" name="Group 63">
                <a:extLst>
                  <a:ext uri="{FF2B5EF4-FFF2-40B4-BE49-F238E27FC236}">
                    <a16:creationId xmlns:a16="http://schemas.microsoft.com/office/drawing/2014/main" id="{B35AE8C6-319E-4BC5-9496-FFD91B68685F}"/>
                  </a:ext>
                </a:extLst>
              </p:cNvPr>
              <p:cNvGrpSpPr>
                <a:grpSpLocks/>
              </p:cNvGrpSpPr>
              <p:nvPr/>
            </p:nvGrpSpPr>
            <p:grpSpPr bwMode="auto">
              <a:xfrm>
                <a:off x="3715" y="591"/>
                <a:ext cx="56" cy="222"/>
                <a:chOff x="4507" y="645"/>
                <a:chExt cx="56" cy="222"/>
              </a:xfrm>
            </p:grpSpPr>
            <p:sp>
              <p:nvSpPr>
                <p:cNvPr id="102464" name="Line 64">
                  <a:extLst>
                    <a:ext uri="{FF2B5EF4-FFF2-40B4-BE49-F238E27FC236}">
                      <a16:creationId xmlns:a16="http://schemas.microsoft.com/office/drawing/2014/main" id="{1977EB63-C6AF-471F-8D1D-6D86C45D2F89}"/>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65" name="Line 65">
                  <a:extLst>
                    <a:ext uri="{FF2B5EF4-FFF2-40B4-BE49-F238E27FC236}">
                      <a16:creationId xmlns:a16="http://schemas.microsoft.com/office/drawing/2014/main" id="{4337E69C-E568-4549-B0E4-B26B91DC1C01}"/>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66" name="Line 66">
                  <a:extLst>
                    <a:ext uri="{FF2B5EF4-FFF2-40B4-BE49-F238E27FC236}">
                      <a16:creationId xmlns:a16="http://schemas.microsoft.com/office/drawing/2014/main" id="{04140C4B-BFB8-4394-A6A5-AEBFD450BA00}"/>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2452" name="Line 67">
              <a:extLst>
                <a:ext uri="{FF2B5EF4-FFF2-40B4-BE49-F238E27FC236}">
                  <a16:creationId xmlns:a16="http://schemas.microsoft.com/office/drawing/2014/main" id="{92F52CC0-7732-4B21-B1B7-99688572DBC9}"/>
                </a:ext>
              </a:extLst>
            </p:cNvPr>
            <p:cNvSpPr>
              <a:spLocks noChangeShapeType="1"/>
            </p:cNvSpPr>
            <p:nvPr/>
          </p:nvSpPr>
          <p:spPr bwMode="auto">
            <a:xfrm>
              <a:off x="2365" y="1480"/>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53" name="Line 68">
              <a:extLst>
                <a:ext uri="{FF2B5EF4-FFF2-40B4-BE49-F238E27FC236}">
                  <a16:creationId xmlns:a16="http://schemas.microsoft.com/office/drawing/2014/main" id="{2F4B23AF-9595-4706-B013-799BDD8B220C}"/>
                </a:ext>
              </a:extLst>
            </p:cNvPr>
            <p:cNvSpPr>
              <a:spLocks noChangeShapeType="1"/>
            </p:cNvSpPr>
            <p:nvPr/>
          </p:nvSpPr>
          <p:spPr bwMode="auto">
            <a:xfrm>
              <a:off x="3360" y="2685"/>
              <a:ext cx="3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54" name="Line 69">
              <a:extLst>
                <a:ext uri="{FF2B5EF4-FFF2-40B4-BE49-F238E27FC236}">
                  <a16:creationId xmlns:a16="http://schemas.microsoft.com/office/drawing/2014/main" id="{04B7F568-21E1-495A-967F-0E23F25ECF86}"/>
                </a:ext>
              </a:extLst>
            </p:cNvPr>
            <p:cNvSpPr>
              <a:spLocks noChangeShapeType="1"/>
            </p:cNvSpPr>
            <p:nvPr/>
          </p:nvSpPr>
          <p:spPr bwMode="auto">
            <a:xfrm>
              <a:off x="2378" y="2694"/>
              <a:ext cx="4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55" name="Line 70">
              <a:extLst>
                <a:ext uri="{FF2B5EF4-FFF2-40B4-BE49-F238E27FC236}">
                  <a16:creationId xmlns:a16="http://schemas.microsoft.com/office/drawing/2014/main" id="{8DD83E10-C634-45FD-8F39-26AFED7870B1}"/>
                </a:ext>
              </a:extLst>
            </p:cNvPr>
            <p:cNvSpPr>
              <a:spLocks noChangeShapeType="1"/>
            </p:cNvSpPr>
            <p:nvPr/>
          </p:nvSpPr>
          <p:spPr bwMode="auto">
            <a:xfrm>
              <a:off x="3668" y="1471"/>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935" name="Text Box 71">
              <a:extLst>
                <a:ext uri="{FF2B5EF4-FFF2-40B4-BE49-F238E27FC236}">
                  <a16:creationId xmlns:a16="http://schemas.microsoft.com/office/drawing/2014/main" id="{CEE1F146-A0E5-4D57-B9F4-C3F0B012A3F8}"/>
                </a:ext>
              </a:extLst>
            </p:cNvPr>
            <p:cNvSpPr txBox="1">
              <a:spLocks noChangeArrowheads="1"/>
            </p:cNvSpPr>
            <p:nvPr/>
          </p:nvSpPr>
          <p:spPr bwMode="auto">
            <a:xfrm>
              <a:off x="3312" y="1824"/>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2936" name="Text Box 72">
              <a:extLst>
                <a:ext uri="{FF2B5EF4-FFF2-40B4-BE49-F238E27FC236}">
                  <a16:creationId xmlns:a16="http://schemas.microsoft.com/office/drawing/2014/main" id="{530143B8-7E66-48EB-98E7-C897EBC8E3FC}"/>
                </a:ext>
              </a:extLst>
            </p:cNvPr>
            <p:cNvSpPr txBox="1">
              <a:spLocks noChangeArrowheads="1"/>
            </p:cNvSpPr>
            <p:nvPr/>
          </p:nvSpPr>
          <p:spPr bwMode="auto">
            <a:xfrm>
              <a:off x="2448"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2937" name="Text Box 73">
              <a:extLst>
                <a:ext uri="{FF2B5EF4-FFF2-40B4-BE49-F238E27FC236}">
                  <a16:creationId xmlns:a16="http://schemas.microsoft.com/office/drawing/2014/main" id="{C43303B4-454B-4F44-9F78-5F89E01A3558}"/>
                </a:ext>
              </a:extLst>
            </p:cNvPr>
            <p:cNvSpPr txBox="1">
              <a:spLocks noChangeArrowheads="1"/>
            </p:cNvSpPr>
            <p:nvPr/>
          </p:nvSpPr>
          <p:spPr bwMode="auto">
            <a:xfrm>
              <a:off x="316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102459" name="Line 74">
              <a:extLst>
                <a:ext uri="{FF2B5EF4-FFF2-40B4-BE49-F238E27FC236}">
                  <a16:creationId xmlns:a16="http://schemas.microsoft.com/office/drawing/2014/main" id="{ABBE192B-E3ED-4F12-8530-7A05AC860A41}"/>
                </a:ext>
              </a:extLst>
            </p:cNvPr>
            <p:cNvSpPr>
              <a:spLocks noChangeShapeType="1"/>
            </p:cNvSpPr>
            <p:nvPr/>
          </p:nvSpPr>
          <p:spPr bwMode="auto">
            <a:xfrm>
              <a:off x="3024" y="1488"/>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405" name="Text Box 75">
            <a:extLst>
              <a:ext uri="{FF2B5EF4-FFF2-40B4-BE49-F238E27FC236}">
                <a16:creationId xmlns:a16="http://schemas.microsoft.com/office/drawing/2014/main" id="{F180F9DA-7E0C-4E6F-A93D-ACC781034284}"/>
              </a:ext>
            </a:extLst>
          </p:cNvPr>
          <p:cNvSpPr txBox="1">
            <a:spLocks noChangeArrowheads="1"/>
          </p:cNvSpPr>
          <p:nvPr/>
        </p:nvSpPr>
        <p:spPr bwMode="auto">
          <a:xfrm>
            <a:off x="1143000" y="3200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a)</a:t>
            </a:r>
          </a:p>
        </p:txBody>
      </p:sp>
      <p:sp>
        <p:nvSpPr>
          <p:cNvPr id="102406" name="Text Box 76">
            <a:extLst>
              <a:ext uri="{FF2B5EF4-FFF2-40B4-BE49-F238E27FC236}">
                <a16:creationId xmlns:a16="http://schemas.microsoft.com/office/drawing/2014/main" id="{1DEECC06-D4FC-4F03-A16F-3B572FA3BF9B}"/>
              </a:ext>
            </a:extLst>
          </p:cNvPr>
          <p:cNvSpPr txBox="1">
            <a:spLocks noChangeArrowheads="1"/>
          </p:cNvSpPr>
          <p:nvPr/>
        </p:nvSpPr>
        <p:spPr bwMode="auto">
          <a:xfrm>
            <a:off x="6477000" y="31242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c)</a:t>
            </a:r>
          </a:p>
        </p:txBody>
      </p:sp>
      <p:sp>
        <p:nvSpPr>
          <p:cNvPr id="102407" name="Text Box 77">
            <a:extLst>
              <a:ext uri="{FF2B5EF4-FFF2-40B4-BE49-F238E27FC236}">
                <a16:creationId xmlns:a16="http://schemas.microsoft.com/office/drawing/2014/main" id="{D6D3CC91-9368-408B-933F-CDF4C4DF4078}"/>
              </a:ext>
            </a:extLst>
          </p:cNvPr>
          <p:cNvSpPr txBox="1">
            <a:spLocks noChangeArrowheads="1"/>
          </p:cNvSpPr>
          <p:nvPr/>
        </p:nvSpPr>
        <p:spPr bwMode="auto">
          <a:xfrm>
            <a:off x="4038600" y="3200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b)</a:t>
            </a:r>
          </a:p>
        </p:txBody>
      </p:sp>
      <p:grpSp>
        <p:nvGrpSpPr>
          <p:cNvPr id="102408" name="Group 79">
            <a:extLst>
              <a:ext uri="{FF2B5EF4-FFF2-40B4-BE49-F238E27FC236}">
                <a16:creationId xmlns:a16="http://schemas.microsoft.com/office/drawing/2014/main" id="{719F9EE7-9569-4A8C-B7F4-336323CB00C5}"/>
              </a:ext>
            </a:extLst>
          </p:cNvPr>
          <p:cNvGrpSpPr>
            <a:grpSpLocks/>
          </p:cNvGrpSpPr>
          <p:nvPr/>
        </p:nvGrpSpPr>
        <p:grpSpPr bwMode="auto">
          <a:xfrm>
            <a:off x="6477000" y="280988"/>
            <a:ext cx="2209800" cy="2919412"/>
            <a:chOff x="4080" y="177"/>
            <a:chExt cx="1392" cy="1839"/>
          </a:xfrm>
        </p:grpSpPr>
        <p:sp>
          <p:nvSpPr>
            <p:cNvPr id="102412" name="Text Box 80">
              <a:extLst>
                <a:ext uri="{FF2B5EF4-FFF2-40B4-BE49-F238E27FC236}">
                  <a16:creationId xmlns:a16="http://schemas.microsoft.com/office/drawing/2014/main" id="{F2CEC613-CBFE-48E2-A146-DF76F1733572}"/>
                </a:ext>
              </a:extLst>
            </p:cNvPr>
            <p:cNvSpPr txBox="1">
              <a:spLocks noChangeArrowheads="1"/>
            </p:cNvSpPr>
            <p:nvPr/>
          </p:nvSpPr>
          <p:spPr bwMode="auto">
            <a:xfrm>
              <a:off x="4464" y="1728"/>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 </a:t>
              </a:r>
              <a:r>
                <a:rPr lang="en-US" altLang="zh-CN" sz="2400" b="1" i="1" baseline="30000"/>
                <a:t>//</a:t>
              </a:r>
              <a:r>
                <a:rPr lang="en-US" altLang="zh-CN" sz="2400" b="1" i="1"/>
                <a:t> </a:t>
              </a:r>
              <a:r>
                <a:rPr lang="en-US" altLang="zh-CN" sz="2400" b="1" i="1">
                  <a:latin typeface="Times New Roman" panose="02020603050405020304" pitchFamily="18" charset="0"/>
                </a:rPr>
                <a:t>-</a:t>
              </a:r>
            </a:p>
          </p:txBody>
        </p:sp>
        <p:sp>
          <p:nvSpPr>
            <p:cNvPr id="292945" name="Text Box 81">
              <a:extLst>
                <a:ext uri="{FF2B5EF4-FFF2-40B4-BE49-F238E27FC236}">
                  <a16:creationId xmlns:a16="http://schemas.microsoft.com/office/drawing/2014/main" id="{5E13518F-3D85-4527-B693-7754B85E8F7B}"/>
                </a:ext>
              </a:extLst>
            </p:cNvPr>
            <p:cNvSpPr txBox="1">
              <a:spLocks noChangeArrowheads="1"/>
            </p:cNvSpPr>
            <p:nvPr/>
          </p:nvSpPr>
          <p:spPr bwMode="auto">
            <a:xfrm>
              <a:off x="4800" y="657"/>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S</a:t>
              </a:r>
            </a:p>
          </p:txBody>
        </p:sp>
        <p:sp>
          <p:nvSpPr>
            <p:cNvPr id="292946" name="Text Box 82">
              <a:extLst>
                <a:ext uri="{FF2B5EF4-FFF2-40B4-BE49-F238E27FC236}">
                  <a16:creationId xmlns:a16="http://schemas.microsoft.com/office/drawing/2014/main" id="{027963A5-FFF8-468F-8FB7-2D25F39D5F01}"/>
                </a:ext>
              </a:extLst>
            </p:cNvPr>
            <p:cNvSpPr txBox="1">
              <a:spLocks noChangeArrowheads="1"/>
            </p:cNvSpPr>
            <p:nvPr/>
          </p:nvSpPr>
          <p:spPr bwMode="auto">
            <a:xfrm>
              <a:off x="4176" y="177"/>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102415" name="Group 83">
              <a:extLst>
                <a:ext uri="{FF2B5EF4-FFF2-40B4-BE49-F238E27FC236}">
                  <a16:creationId xmlns:a16="http://schemas.microsoft.com/office/drawing/2014/main" id="{C6BCC56C-8090-4642-BCCB-682789544AAA}"/>
                </a:ext>
              </a:extLst>
            </p:cNvPr>
            <p:cNvGrpSpPr>
              <a:grpSpLocks/>
            </p:cNvGrpSpPr>
            <p:nvPr/>
          </p:nvGrpSpPr>
          <p:grpSpPr bwMode="auto">
            <a:xfrm rot="5400000">
              <a:off x="4370" y="175"/>
              <a:ext cx="75" cy="656"/>
              <a:chOff x="743" y="567"/>
              <a:chExt cx="187" cy="1639"/>
            </a:xfrm>
          </p:grpSpPr>
          <p:sp>
            <p:nvSpPr>
              <p:cNvPr id="102442" name="Line 84">
                <a:extLst>
                  <a:ext uri="{FF2B5EF4-FFF2-40B4-BE49-F238E27FC236}">
                    <a16:creationId xmlns:a16="http://schemas.microsoft.com/office/drawing/2014/main" id="{418BE9AC-F221-477D-84EF-3DE69803F90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43" name="Rectangle 85">
                <a:extLst>
                  <a:ext uri="{FF2B5EF4-FFF2-40B4-BE49-F238E27FC236}">
                    <a16:creationId xmlns:a16="http://schemas.microsoft.com/office/drawing/2014/main" id="{7135AC2E-BCA0-4BB1-9A0C-41865B955C9C}"/>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16" name="Group 86">
              <a:extLst>
                <a:ext uri="{FF2B5EF4-FFF2-40B4-BE49-F238E27FC236}">
                  <a16:creationId xmlns:a16="http://schemas.microsoft.com/office/drawing/2014/main" id="{663B5389-88E4-4459-982D-83B3851DD90A}"/>
                </a:ext>
              </a:extLst>
            </p:cNvPr>
            <p:cNvGrpSpPr>
              <a:grpSpLocks/>
            </p:cNvGrpSpPr>
            <p:nvPr/>
          </p:nvGrpSpPr>
          <p:grpSpPr bwMode="auto">
            <a:xfrm rot="5400000">
              <a:off x="5026" y="175"/>
              <a:ext cx="75" cy="656"/>
              <a:chOff x="743" y="567"/>
              <a:chExt cx="187" cy="1639"/>
            </a:xfrm>
          </p:grpSpPr>
          <p:sp>
            <p:nvSpPr>
              <p:cNvPr id="102440" name="Line 87">
                <a:extLst>
                  <a:ext uri="{FF2B5EF4-FFF2-40B4-BE49-F238E27FC236}">
                    <a16:creationId xmlns:a16="http://schemas.microsoft.com/office/drawing/2014/main" id="{BE96B5C4-CE3E-4956-963C-1D60BFB2E01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41" name="Rectangle 88">
                <a:extLst>
                  <a:ext uri="{FF2B5EF4-FFF2-40B4-BE49-F238E27FC236}">
                    <a16:creationId xmlns:a16="http://schemas.microsoft.com/office/drawing/2014/main" id="{7FA26BD6-F168-44D7-9677-11556AD29BB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17" name="Group 89">
              <a:extLst>
                <a:ext uri="{FF2B5EF4-FFF2-40B4-BE49-F238E27FC236}">
                  <a16:creationId xmlns:a16="http://schemas.microsoft.com/office/drawing/2014/main" id="{FD5AE71A-7716-4509-BA2C-5AA97C20CBD4}"/>
                </a:ext>
              </a:extLst>
            </p:cNvPr>
            <p:cNvGrpSpPr>
              <a:grpSpLocks/>
            </p:cNvGrpSpPr>
            <p:nvPr/>
          </p:nvGrpSpPr>
          <p:grpSpPr bwMode="auto">
            <a:xfrm rot="5400000">
              <a:off x="4392" y="822"/>
              <a:ext cx="75" cy="656"/>
              <a:chOff x="743" y="567"/>
              <a:chExt cx="187" cy="1639"/>
            </a:xfrm>
          </p:grpSpPr>
          <p:sp>
            <p:nvSpPr>
              <p:cNvPr id="102438" name="Line 90">
                <a:extLst>
                  <a:ext uri="{FF2B5EF4-FFF2-40B4-BE49-F238E27FC236}">
                    <a16:creationId xmlns:a16="http://schemas.microsoft.com/office/drawing/2014/main" id="{3D7BD2A4-006D-4E85-9DF6-98A851AADED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39" name="Rectangle 91">
                <a:extLst>
                  <a:ext uri="{FF2B5EF4-FFF2-40B4-BE49-F238E27FC236}">
                    <a16:creationId xmlns:a16="http://schemas.microsoft.com/office/drawing/2014/main" id="{668B5EE3-B429-46B8-B280-4DAA66A34B6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18" name="Group 92">
              <a:extLst>
                <a:ext uri="{FF2B5EF4-FFF2-40B4-BE49-F238E27FC236}">
                  <a16:creationId xmlns:a16="http://schemas.microsoft.com/office/drawing/2014/main" id="{11E36C7A-8CCA-49F2-96C3-771E733E546A}"/>
                </a:ext>
              </a:extLst>
            </p:cNvPr>
            <p:cNvGrpSpPr>
              <a:grpSpLocks/>
            </p:cNvGrpSpPr>
            <p:nvPr/>
          </p:nvGrpSpPr>
          <p:grpSpPr bwMode="auto">
            <a:xfrm rot="5400000">
              <a:off x="5039" y="822"/>
              <a:ext cx="75" cy="656"/>
              <a:chOff x="743" y="567"/>
              <a:chExt cx="187" cy="1639"/>
            </a:xfrm>
          </p:grpSpPr>
          <p:sp>
            <p:nvSpPr>
              <p:cNvPr id="102436" name="Line 93">
                <a:extLst>
                  <a:ext uri="{FF2B5EF4-FFF2-40B4-BE49-F238E27FC236}">
                    <a16:creationId xmlns:a16="http://schemas.microsoft.com/office/drawing/2014/main" id="{7EFAA6E8-8ED7-4040-A734-FA8AD614394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37" name="Rectangle 94">
                <a:extLst>
                  <a:ext uri="{FF2B5EF4-FFF2-40B4-BE49-F238E27FC236}">
                    <a16:creationId xmlns:a16="http://schemas.microsoft.com/office/drawing/2014/main" id="{7C6C7512-AE4F-4E95-A25D-04E84CA16C5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2419" name="Group 95">
              <a:extLst>
                <a:ext uri="{FF2B5EF4-FFF2-40B4-BE49-F238E27FC236}">
                  <a16:creationId xmlns:a16="http://schemas.microsoft.com/office/drawing/2014/main" id="{1EEB5E64-1876-4DA1-9710-5A9CD71A453D}"/>
                </a:ext>
              </a:extLst>
            </p:cNvPr>
            <p:cNvGrpSpPr>
              <a:grpSpLocks/>
            </p:cNvGrpSpPr>
            <p:nvPr/>
          </p:nvGrpSpPr>
          <p:grpSpPr bwMode="auto">
            <a:xfrm>
              <a:off x="4599" y="500"/>
              <a:ext cx="278" cy="660"/>
              <a:chOff x="4417" y="567"/>
              <a:chExt cx="693" cy="1650"/>
            </a:xfrm>
          </p:grpSpPr>
          <p:grpSp>
            <p:nvGrpSpPr>
              <p:cNvPr id="102429" name="Group 96">
                <a:extLst>
                  <a:ext uri="{FF2B5EF4-FFF2-40B4-BE49-F238E27FC236}">
                    <a16:creationId xmlns:a16="http://schemas.microsoft.com/office/drawing/2014/main" id="{FFBBEA44-8850-4756-83EB-A87593B33843}"/>
                  </a:ext>
                </a:extLst>
              </p:cNvPr>
              <p:cNvGrpSpPr>
                <a:grpSpLocks/>
              </p:cNvGrpSpPr>
              <p:nvPr/>
            </p:nvGrpSpPr>
            <p:grpSpPr bwMode="auto">
              <a:xfrm>
                <a:off x="4417" y="567"/>
                <a:ext cx="550" cy="1650"/>
                <a:chOff x="4417" y="567"/>
                <a:chExt cx="550" cy="1650"/>
              </a:xfrm>
            </p:grpSpPr>
            <p:sp>
              <p:nvSpPr>
                <p:cNvPr id="102434" name="Oval 97">
                  <a:extLst>
                    <a:ext uri="{FF2B5EF4-FFF2-40B4-BE49-F238E27FC236}">
                      <a16:creationId xmlns:a16="http://schemas.microsoft.com/office/drawing/2014/main" id="{F256311B-4326-41AB-BBE3-2092728D95BB}"/>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2435" name="Line 98">
                  <a:extLst>
                    <a:ext uri="{FF2B5EF4-FFF2-40B4-BE49-F238E27FC236}">
                      <a16:creationId xmlns:a16="http://schemas.microsoft.com/office/drawing/2014/main" id="{ECDB7C25-04A5-4BB0-8DA6-36B4C2AEBF4F}"/>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2430" name="Group 99">
                <a:extLst>
                  <a:ext uri="{FF2B5EF4-FFF2-40B4-BE49-F238E27FC236}">
                    <a16:creationId xmlns:a16="http://schemas.microsoft.com/office/drawing/2014/main" id="{AD1DEDAF-CC54-4D72-9A30-3236E2C48E5D}"/>
                  </a:ext>
                </a:extLst>
              </p:cNvPr>
              <p:cNvGrpSpPr>
                <a:grpSpLocks/>
              </p:cNvGrpSpPr>
              <p:nvPr/>
            </p:nvGrpSpPr>
            <p:grpSpPr bwMode="auto">
              <a:xfrm>
                <a:off x="4956" y="853"/>
                <a:ext cx="154" cy="979"/>
                <a:chOff x="4956" y="853"/>
                <a:chExt cx="154" cy="979"/>
              </a:xfrm>
            </p:grpSpPr>
            <p:sp>
              <p:nvSpPr>
                <p:cNvPr id="102431" name="Line 100">
                  <a:extLst>
                    <a:ext uri="{FF2B5EF4-FFF2-40B4-BE49-F238E27FC236}">
                      <a16:creationId xmlns:a16="http://schemas.microsoft.com/office/drawing/2014/main" id="{A93D8059-3CC7-4C5B-9DFF-38A593DD22C2}"/>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32" name="Line 101">
                  <a:extLst>
                    <a:ext uri="{FF2B5EF4-FFF2-40B4-BE49-F238E27FC236}">
                      <a16:creationId xmlns:a16="http://schemas.microsoft.com/office/drawing/2014/main" id="{5C20D8CE-CCCE-473F-BD48-33DB10E9C372}"/>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33" name="Line 102">
                  <a:extLst>
                    <a:ext uri="{FF2B5EF4-FFF2-40B4-BE49-F238E27FC236}">
                      <a16:creationId xmlns:a16="http://schemas.microsoft.com/office/drawing/2014/main" id="{7F9B9958-180D-4202-95D6-2C563D560A39}"/>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2420" name="Line 103">
              <a:extLst>
                <a:ext uri="{FF2B5EF4-FFF2-40B4-BE49-F238E27FC236}">
                  <a16:creationId xmlns:a16="http://schemas.microsoft.com/office/drawing/2014/main" id="{5B49255A-EEE6-4A1C-B6BA-6D6B82989A16}"/>
                </a:ext>
              </a:extLst>
            </p:cNvPr>
            <p:cNvSpPr>
              <a:spLocks noChangeShapeType="1"/>
            </p:cNvSpPr>
            <p:nvPr/>
          </p:nvSpPr>
          <p:spPr bwMode="auto">
            <a:xfrm>
              <a:off x="4093" y="505"/>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1" name="Line 104">
              <a:extLst>
                <a:ext uri="{FF2B5EF4-FFF2-40B4-BE49-F238E27FC236}">
                  <a16:creationId xmlns:a16="http://schemas.microsoft.com/office/drawing/2014/main" id="{72EC4094-0474-4C19-A3E5-B9A649365AEE}"/>
                </a:ext>
              </a:extLst>
            </p:cNvPr>
            <p:cNvSpPr>
              <a:spLocks noChangeShapeType="1"/>
            </p:cNvSpPr>
            <p:nvPr/>
          </p:nvSpPr>
          <p:spPr bwMode="auto">
            <a:xfrm>
              <a:off x="5088" y="1710"/>
              <a:ext cx="3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2" name="Line 105">
              <a:extLst>
                <a:ext uri="{FF2B5EF4-FFF2-40B4-BE49-F238E27FC236}">
                  <a16:creationId xmlns:a16="http://schemas.microsoft.com/office/drawing/2014/main" id="{51740690-C3B2-4141-A270-60A3E6E7000E}"/>
                </a:ext>
              </a:extLst>
            </p:cNvPr>
            <p:cNvSpPr>
              <a:spLocks noChangeShapeType="1"/>
            </p:cNvSpPr>
            <p:nvPr/>
          </p:nvSpPr>
          <p:spPr bwMode="auto">
            <a:xfrm>
              <a:off x="4106" y="1719"/>
              <a:ext cx="4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3" name="Line 106">
              <a:extLst>
                <a:ext uri="{FF2B5EF4-FFF2-40B4-BE49-F238E27FC236}">
                  <a16:creationId xmlns:a16="http://schemas.microsoft.com/office/drawing/2014/main" id="{3118A607-D3DB-4AB3-94D6-D5D258AC1B1F}"/>
                </a:ext>
              </a:extLst>
            </p:cNvPr>
            <p:cNvSpPr>
              <a:spLocks noChangeShapeType="1"/>
            </p:cNvSpPr>
            <p:nvPr/>
          </p:nvSpPr>
          <p:spPr bwMode="auto">
            <a:xfrm>
              <a:off x="5396" y="496"/>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971" name="Text Box 107">
              <a:extLst>
                <a:ext uri="{FF2B5EF4-FFF2-40B4-BE49-F238E27FC236}">
                  <a16:creationId xmlns:a16="http://schemas.microsoft.com/office/drawing/2014/main" id="{9B0FC8B5-4F5B-4EBC-A318-F1B81D60C9FC}"/>
                </a:ext>
              </a:extLst>
            </p:cNvPr>
            <p:cNvSpPr txBox="1">
              <a:spLocks noChangeArrowheads="1"/>
            </p:cNvSpPr>
            <p:nvPr/>
          </p:nvSpPr>
          <p:spPr bwMode="auto">
            <a:xfrm>
              <a:off x="5040" y="849"/>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2972" name="Text Box 108">
              <a:extLst>
                <a:ext uri="{FF2B5EF4-FFF2-40B4-BE49-F238E27FC236}">
                  <a16:creationId xmlns:a16="http://schemas.microsoft.com/office/drawing/2014/main" id="{0AE9B8F4-43BF-443E-8CDC-9224B2B83EB9}"/>
                </a:ext>
              </a:extLst>
            </p:cNvPr>
            <p:cNvSpPr txBox="1">
              <a:spLocks noChangeArrowheads="1"/>
            </p:cNvSpPr>
            <p:nvPr/>
          </p:nvSpPr>
          <p:spPr bwMode="auto">
            <a:xfrm>
              <a:off x="4176" y="801"/>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2973" name="Text Box 109">
              <a:extLst>
                <a:ext uri="{FF2B5EF4-FFF2-40B4-BE49-F238E27FC236}">
                  <a16:creationId xmlns:a16="http://schemas.microsoft.com/office/drawing/2014/main" id="{694B8B2B-5389-4B05-87C4-3B6962691EF8}"/>
                </a:ext>
              </a:extLst>
            </p:cNvPr>
            <p:cNvSpPr txBox="1">
              <a:spLocks noChangeArrowheads="1"/>
            </p:cNvSpPr>
            <p:nvPr/>
          </p:nvSpPr>
          <p:spPr bwMode="auto">
            <a:xfrm>
              <a:off x="4896" y="177"/>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102427" name="Text Box 110">
              <a:extLst>
                <a:ext uri="{FF2B5EF4-FFF2-40B4-BE49-F238E27FC236}">
                  <a16:creationId xmlns:a16="http://schemas.microsoft.com/office/drawing/2014/main" id="{B96AFB36-48A2-47F4-8CAA-CDB8A9E1FECD}"/>
                </a:ext>
              </a:extLst>
            </p:cNvPr>
            <p:cNvSpPr txBox="1">
              <a:spLocks noChangeArrowheads="1"/>
            </p:cNvSpPr>
            <p:nvPr/>
          </p:nvSpPr>
          <p:spPr bwMode="auto">
            <a:xfrm>
              <a:off x="4800" y="120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a:t>
              </a:r>
              <a:r>
                <a:rPr lang="en-US" altLang="zh-CN" sz="2400" b="1" i="1"/>
                <a:t>U</a:t>
              </a:r>
              <a:r>
                <a:rPr lang="en-US" altLang="zh-CN" sz="2400" b="1" baseline="-25000"/>
                <a:t>4</a:t>
              </a:r>
              <a:r>
                <a:rPr lang="en-US" altLang="zh-CN" sz="2400" b="1" i="1"/>
                <a:t> </a:t>
              </a:r>
              <a:r>
                <a:rPr lang="en-US" altLang="zh-CN" sz="2400" b="1" i="1" baseline="30000"/>
                <a:t>//</a:t>
              </a:r>
              <a:r>
                <a:rPr lang="en-US" altLang="zh-CN" sz="2400" b="1" i="1">
                  <a:latin typeface="Times New Roman" panose="02020603050405020304" pitchFamily="18" charset="0"/>
                </a:rPr>
                <a:t>-</a:t>
              </a:r>
            </a:p>
          </p:txBody>
        </p:sp>
        <p:sp>
          <p:nvSpPr>
            <p:cNvPr id="102428" name="Text Box 111">
              <a:extLst>
                <a:ext uri="{FF2B5EF4-FFF2-40B4-BE49-F238E27FC236}">
                  <a16:creationId xmlns:a16="http://schemas.microsoft.com/office/drawing/2014/main" id="{C1848102-DB91-43D5-8A2F-0BD166059E07}"/>
                </a:ext>
              </a:extLst>
            </p:cNvPr>
            <p:cNvSpPr txBox="1">
              <a:spLocks noChangeArrowheads="1"/>
            </p:cNvSpPr>
            <p:nvPr/>
          </p:nvSpPr>
          <p:spPr bwMode="auto">
            <a:xfrm>
              <a:off x="4080" y="120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a:t>
              </a:r>
              <a:r>
                <a:rPr lang="en-US" altLang="zh-CN" sz="2400" b="1" i="1"/>
                <a:t>U</a:t>
              </a:r>
              <a:r>
                <a:rPr lang="en-US" altLang="zh-CN" sz="2400" b="1" i="1" baseline="-25000"/>
                <a:t>3</a:t>
              </a:r>
              <a:r>
                <a:rPr lang="en-US" altLang="zh-CN" sz="2400" b="1" i="1"/>
                <a:t> </a:t>
              </a:r>
              <a:r>
                <a:rPr lang="en-US" altLang="zh-CN" sz="2400" b="1" i="1" baseline="30000"/>
                <a:t>//</a:t>
              </a:r>
              <a:r>
                <a:rPr lang="en-US" altLang="zh-CN" sz="2400" b="1" i="1">
                  <a:latin typeface="Times New Roman" panose="02020603050405020304" pitchFamily="18" charset="0"/>
                </a:rPr>
                <a:t>-</a:t>
              </a:r>
            </a:p>
          </p:txBody>
        </p:sp>
      </p:grpSp>
      <p:graphicFrame>
        <p:nvGraphicFramePr>
          <p:cNvPr id="292976" name="Object 112">
            <a:extLst>
              <a:ext uri="{FF2B5EF4-FFF2-40B4-BE49-F238E27FC236}">
                <a16:creationId xmlns:a16="http://schemas.microsoft.com/office/drawing/2014/main" id="{E031E8FF-0B65-42AB-A1E7-4E1A7A7A1CAD}"/>
              </a:ext>
            </a:extLst>
          </p:cNvPr>
          <p:cNvGraphicFramePr>
            <a:graphicFrameLocks noChangeAspect="1"/>
          </p:cNvGraphicFramePr>
          <p:nvPr/>
        </p:nvGraphicFramePr>
        <p:xfrm>
          <a:off x="1828800" y="4114800"/>
          <a:ext cx="5211763" cy="533400"/>
        </p:xfrm>
        <a:graphic>
          <a:graphicData uri="http://schemas.openxmlformats.org/presentationml/2006/ole">
            <mc:AlternateContent xmlns:mc="http://schemas.openxmlformats.org/markup-compatibility/2006">
              <mc:Choice xmlns:v="urn:schemas-microsoft-com:vml" Requires="v">
                <p:oleObj spid="_x0000_s38972" name="Equation" r:id="rId3" imgW="2068258" imgH="212203" progId="Equation.3">
                  <p:embed/>
                </p:oleObj>
              </mc:Choice>
              <mc:Fallback>
                <p:oleObj name="Equation" r:id="rId3" imgW="2068258" imgH="212203" progId="Equation.3">
                  <p:embed/>
                  <p:pic>
                    <p:nvPicPr>
                      <p:cNvPr id="0" name="Object 1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114800"/>
                        <a:ext cx="521176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10" name="Text Box 114">
            <a:extLst>
              <a:ext uri="{FF2B5EF4-FFF2-40B4-BE49-F238E27FC236}">
                <a16:creationId xmlns:a16="http://schemas.microsoft.com/office/drawing/2014/main" id="{0B49448E-664D-4B49-B29D-4B8C877B44D4}"/>
              </a:ext>
            </a:extLst>
          </p:cNvPr>
          <p:cNvSpPr txBox="1">
            <a:spLocks noChangeArrowheads="1"/>
          </p:cNvSpPr>
          <p:nvPr/>
        </p:nvSpPr>
        <p:spPr bwMode="auto">
          <a:xfrm>
            <a:off x="381000" y="48768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最后叠加，得</a:t>
            </a:r>
          </a:p>
        </p:txBody>
      </p:sp>
      <p:graphicFrame>
        <p:nvGraphicFramePr>
          <p:cNvPr id="292979" name="Object 115">
            <a:extLst>
              <a:ext uri="{FF2B5EF4-FFF2-40B4-BE49-F238E27FC236}">
                <a16:creationId xmlns:a16="http://schemas.microsoft.com/office/drawing/2014/main" id="{D3EEDF0E-6523-4F57-B20A-9AFA54C6D980}"/>
              </a:ext>
            </a:extLst>
          </p:cNvPr>
          <p:cNvGraphicFramePr>
            <a:graphicFrameLocks noChangeAspect="1"/>
          </p:cNvGraphicFramePr>
          <p:nvPr/>
        </p:nvGraphicFramePr>
        <p:xfrm>
          <a:off x="2057400" y="5486400"/>
          <a:ext cx="4735513" cy="474663"/>
        </p:xfrm>
        <a:graphic>
          <a:graphicData uri="http://schemas.openxmlformats.org/presentationml/2006/ole">
            <mc:AlternateContent xmlns:mc="http://schemas.openxmlformats.org/markup-compatibility/2006">
              <mc:Choice xmlns:v="urn:schemas-microsoft-com:vml" Requires="v">
                <p:oleObj spid="_x0000_s38973" name="Equation" r:id="rId5" imgW="1877739" imgH="185064" progId="Equation.3">
                  <p:embed/>
                </p:oleObj>
              </mc:Choice>
              <mc:Fallback>
                <p:oleObj name="Equation" r:id="rId5" imgW="1877739" imgH="185064" progId="Equation.3">
                  <p:embed/>
                  <p:pic>
                    <p:nvPicPr>
                      <p:cNvPr id="0" name="Object 1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486400"/>
                        <a:ext cx="4735513"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2976"/>
                                        </p:tgtEl>
                                        <p:attrNameLst>
                                          <p:attrName>style.visibility</p:attrName>
                                        </p:attrNameLst>
                                      </p:cBhvr>
                                      <p:to>
                                        <p:strVal val="visible"/>
                                      </p:to>
                                    </p:set>
                                    <p:animEffect transition="in" filter="wipe(left)">
                                      <p:cBhvr>
                                        <p:cTn id="7" dur="500"/>
                                        <p:tgtEl>
                                          <p:spTgt spid="2929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92979"/>
                                        </p:tgtEl>
                                        <p:attrNameLst>
                                          <p:attrName>style.visibility</p:attrName>
                                        </p:attrNameLst>
                                      </p:cBhvr>
                                      <p:to>
                                        <p:strVal val="visible"/>
                                      </p:to>
                                    </p:set>
                                    <p:animEffect transition="in" filter="wipe(left)">
                                      <p:cBhvr>
                                        <p:cTn id="12" dur="500"/>
                                        <p:tgtEl>
                                          <p:spTgt spid="292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5">
            <a:extLst>
              <a:ext uri="{FF2B5EF4-FFF2-40B4-BE49-F238E27FC236}">
                <a16:creationId xmlns:a16="http://schemas.microsoft.com/office/drawing/2014/main" id="{ACBAB8A1-4027-4DEA-8081-B6362E98F4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8A0EA5E-2187-4C19-ACBD-1E91B11918CD}" type="slidenum">
              <a:rPr lang="en-US" altLang="zh-CN" sz="1400" smtClean="0"/>
              <a:pPr>
                <a:spcBef>
                  <a:spcPct val="0"/>
                </a:spcBef>
                <a:buFontTx/>
                <a:buNone/>
              </a:pPr>
              <a:t>102</a:t>
            </a:fld>
            <a:endParaRPr lang="en-US" altLang="zh-CN" sz="1400"/>
          </a:p>
        </p:txBody>
      </p:sp>
      <p:sp>
        <p:nvSpPr>
          <p:cNvPr id="103427" name="Rectangle 2">
            <a:extLst>
              <a:ext uri="{FF2B5EF4-FFF2-40B4-BE49-F238E27FC236}">
                <a16:creationId xmlns:a16="http://schemas.microsoft.com/office/drawing/2014/main" id="{952CC0B8-2406-4585-BCBF-2DD18C037728}"/>
              </a:ext>
            </a:extLst>
          </p:cNvPr>
          <p:cNvSpPr>
            <a:spLocks noGrp="1" noChangeArrowheads="1"/>
          </p:cNvSpPr>
          <p:nvPr>
            <p:ph type="ctrTitle"/>
          </p:nvPr>
        </p:nvSpPr>
        <p:spPr>
          <a:xfrm>
            <a:off x="533400" y="381000"/>
            <a:ext cx="7772400" cy="762000"/>
          </a:xfrm>
        </p:spPr>
        <p:txBody>
          <a:bodyPr/>
          <a:lstStyle/>
          <a:p>
            <a:pPr eaLnBrk="1" hangingPunct="1"/>
            <a:r>
              <a:rPr lang="en-US" altLang="zh-CN" b="1">
                <a:latin typeface="宋体" panose="02010600030101010101" pitchFamily="2" charset="-122"/>
              </a:rPr>
              <a:t>1.11  </a:t>
            </a:r>
            <a:r>
              <a:rPr lang="zh-CN" altLang="en-US" b="1">
                <a:latin typeface="宋体" panose="02010600030101010101" pitchFamily="2" charset="-122"/>
              </a:rPr>
              <a:t>等效电源定理</a:t>
            </a:r>
          </a:p>
        </p:txBody>
      </p:sp>
      <p:sp>
        <p:nvSpPr>
          <p:cNvPr id="248836" name="Text Box 4">
            <a:extLst>
              <a:ext uri="{FF2B5EF4-FFF2-40B4-BE49-F238E27FC236}">
                <a16:creationId xmlns:a16="http://schemas.microsoft.com/office/drawing/2014/main" id="{59BBC217-FBC1-40F5-8F6E-82721F6606C3}"/>
              </a:ext>
            </a:extLst>
          </p:cNvPr>
          <p:cNvSpPr txBox="1">
            <a:spLocks noChangeArrowheads="1"/>
          </p:cNvSpPr>
          <p:nvPr/>
        </p:nvSpPr>
        <p:spPr bwMode="auto">
          <a:xfrm>
            <a:off x="438150" y="1219200"/>
            <a:ext cx="7029450" cy="1414463"/>
          </a:xfrm>
          <a:prstGeom prst="rect">
            <a:avLst/>
          </a:prstGeom>
          <a:noFill/>
          <a:ln w="9525">
            <a:noFill/>
            <a:miter lim="800000"/>
            <a:headEnd/>
            <a:tailEnd/>
          </a:ln>
          <a:effectLst/>
        </p:spPr>
        <p:txBody>
          <a:bodyPr>
            <a:spAutoFit/>
          </a:bodyPr>
          <a:lstStyle/>
          <a:p>
            <a:pPr eaLnBrk="1" hangingPunct="1">
              <a:spcBef>
                <a:spcPct val="5000"/>
              </a:spcBef>
              <a:defRPr/>
            </a:pPr>
            <a:r>
              <a:rPr kumimoji="1" lang="zh-CN" altLang="en-US" sz="2800" b="1">
                <a:effectLst>
                  <a:outerShdw blurRad="38100" dist="38100" dir="2700000" algn="tl">
                    <a:srgbClr val="C0C0C0"/>
                  </a:outerShdw>
                </a:effectLst>
                <a:latin typeface="Times New Roman" charset="0"/>
              </a:rPr>
              <a:t>二端网络：</a:t>
            </a:r>
            <a:r>
              <a:rPr lang="zh-CN" altLang="en-US" sz="2800" b="1">
                <a:effectLst>
                  <a:outerShdw blurRad="38100" dist="38100" dir="2700000" algn="tl">
                    <a:srgbClr val="C0C0C0"/>
                  </a:outerShdw>
                </a:effectLst>
                <a:latin typeface="Times New Roman" charset="0"/>
              </a:rPr>
              <a:t>具有两个出线端的部分电路。</a:t>
            </a:r>
          </a:p>
          <a:p>
            <a:pPr>
              <a:spcBef>
                <a:spcPct val="5000"/>
              </a:spcBef>
              <a:defRPr/>
            </a:pPr>
            <a:r>
              <a:rPr kumimoji="1" lang="zh-CN" altLang="en-US" sz="2800" b="1">
                <a:effectLst>
                  <a:outerShdw blurRad="38100" dist="38100" dir="2700000" algn="tl">
                    <a:srgbClr val="C0C0C0"/>
                  </a:outerShdw>
                </a:effectLst>
                <a:latin typeface="Times New Roman" charset="0"/>
              </a:rPr>
              <a:t> 无源二端网络：二</a:t>
            </a:r>
            <a:r>
              <a:rPr lang="zh-CN" altLang="en-US" sz="2800" b="1">
                <a:effectLst>
                  <a:outerShdw blurRad="38100" dist="38100" dir="2700000" algn="tl">
                    <a:srgbClr val="C0C0C0"/>
                  </a:outerShdw>
                </a:effectLst>
                <a:latin typeface="Times New Roman" charset="0"/>
              </a:rPr>
              <a:t>端网络中没有电源。</a:t>
            </a:r>
          </a:p>
          <a:p>
            <a:pPr>
              <a:spcBef>
                <a:spcPct val="5000"/>
              </a:spcBef>
              <a:defRPr/>
            </a:pPr>
            <a:r>
              <a:rPr kumimoji="1" lang="zh-CN" altLang="en-US" sz="2800" b="1">
                <a:effectLst>
                  <a:outerShdw blurRad="38100" dist="38100" dir="2700000" algn="tl">
                    <a:srgbClr val="C0C0C0"/>
                  </a:outerShdw>
                </a:effectLst>
                <a:latin typeface="Times New Roman" charset="0"/>
              </a:rPr>
              <a:t> 有源二端网络：</a:t>
            </a:r>
            <a:r>
              <a:rPr lang="zh-CN" altLang="en-US" sz="2800" b="1">
                <a:effectLst>
                  <a:outerShdw blurRad="38100" dist="38100" dir="2700000" algn="tl">
                    <a:srgbClr val="C0C0C0"/>
                  </a:outerShdw>
                </a:effectLst>
                <a:latin typeface="Times New Roman" charset="0"/>
              </a:rPr>
              <a:t>二端网络中含有电源。</a:t>
            </a:r>
            <a:endParaRPr lang="zh-CN" altLang="zh-CN" sz="2800" b="1">
              <a:effectLst>
                <a:outerShdw blurRad="38100" dist="38100" dir="2700000" algn="tl">
                  <a:srgbClr val="C0C0C0"/>
                </a:outerShdw>
              </a:effectLst>
              <a:latin typeface="Times New Roman" charset="0"/>
            </a:endParaRPr>
          </a:p>
        </p:txBody>
      </p:sp>
      <p:grpSp>
        <p:nvGrpSpPr>
          <p:cNvPr id="103429" name="Group 78">
            <a:extLst>
              <a:ext uri="{FF2B5EF4-FFF2-40B4-BE49-F238E27FC236}">
                <a16:creationId xmlns:a16="http://schemas.microsoft.com/office/drawing/2014/main" id="{2A11C62E-B158-4F1E-88C2-4636F20547CC}"/>
              </a:ext>
            </a:extLst>
          </p:cNvPr>
          <p:cNvGrpSpPr>
            <a:grpSpLocks/>
          </p:cNvGrpSpPr>
          <p:nvPr/>
        </p:nvGrpSpPr>
        <p:grpSpPr bwMode="auto">
          <a:xfrm>
            <a:off x="1666875" y="2895600"/>
            <a:ext cx="6943725" cy="2455863"/>
            <a:chOff x="1050" y="1909"/>
            <a:chExt cx="4374" cy="1547"/>
          </a:xfrm>
        </p:grpSpPr>
        <p:sp>
          <p:nvSpPr>
            <p:cNvPr id="248840" name="Text Box 8">
              <a:extLst>
                <a:ext uri="{FF2B5EF4-FFF2-40B4-BE49-F238E27FC236}">
                  <a16:creationId xmlns:a16="http://schemas.microsoft.com/office/drawing/2014/main" id="{0081AC2F-D226-4820-921F-6E840538E462}"/>
                </a:ext>
              </a:extLst>
            </p:cNvPr>
            <p:cNvSpPr txBox="1">
              <a:spLocks noChangeArrowheads="1"/>
            </p:cNvSpPr>
            <p:nvPr/>
          </p:nvSpPr>
          <p:spPr bwMode="auto">
            <a:xfrm>
              <a:off x="3648" y="3129"/>
              <a:ext cx="69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b</a:t>
              </a:r>
              <a:r>
                <a:rPr kumimoji="1" lang="zh-CN" altLang="en-US" sz="2800" b="1">
                  <a:effectLst>
                    <a:outerShdw blurRad="38100" dist="38100" dir="2700000" algn="tl">
                      <a:srgbClr val="C0C0C0"/>
                    </a:outerShdw>
                  </a:effectLst>
                  <a:latin typeface="Times New Roman" charset="0"/>
                </a:rPr>
                <a:t>）</a:t>
              </a:r>
            </a:p>
          </p:txBody>
        </p:sp>
        <p:sp>
          <p:nvSpPr>
            <p:cNvPr id="248841" name="Text Box 9">
              <a:extLst>
                <a:ext uri="{FF2B5EF4-FFF2-40B4-BE49-F238E27FC236}">
                  <a16:creationId xmlns:a16="http://schemas.microsoft.com/office/drawing/2014/main" id="{A9FDF2FB-BEC1-4AC6-A937-AD355924F0C3}"/>
                </a:ext>
              </a:extLst>
            </p:cNvPr>
            <p:cNvSpPr txBox="1">
              <a:spLocks noChangeArrowheads="1"/>
            </p:cNvSpPr>
            <p:nvPr/>
          </p:nvSpPr>
          <p:spPr bwMode="auto">
            <a:xfrm>
              <a:off x="1050" y="3120"/>
              <a:ext cx="678"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a</a:t>
              </a:r>
              <a:r>
                <a:rPr kumimoji="1" lang="zh-CN" altLang="en-US" sz="2800" b="1">
                  <a:effectLst>
                    <a:outerShdw blurRad="38100" dist="38100" dir="2700000" algn="tl">
                      <a:srgbClr val="C0C0C0"/>
                    </a:outerShdw>
                  </a:effectLst>
                  <a:latin typeface="Times New Roman" charset="0"/>
                </a:rPr>
                <a:t>）</a:t>
              </a:r>
            </a:p>
          </p:txBody>
        </p:sp>
        <p:sp>
          <p:nvSpPr>
            <p:cNvPr id="103466" name="Oval 10">
              <a:extLst>
                <a:ext uri="{FF2B5EF4-FFF2-40B4-BE49-F238E27FC236}">
                  <a16:creationId xmlns:a16="http://schemas.microsoft.com/office/drawing/2014/main" id="{E3D730C9-40A6-4F78-A66D-891D119C46AF}"/>
                </a:ext>
              </a:extLst>
            </p:cNvPr>
            <p:cNvSpPr>
              <a:spLocks noChangeArrowheads="1"/>
            </p:cNvSpPr>
            <p:nvPr/>
          </p:nvSpPr>
          <p:spPr bwMode="auto">
            <a:xfrm flipV="1">
              <a:off x="4410" y="2413"/>
              <a:ext cx="267" cy="238"/>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3467" name="Line 11">
              <a:extLst>
                <a:ext uri="{FF2B5EF4-FFF2-40B4-BE49-F238E27FC236}">
                  <a16:creationId xmlns:a16="http://schemas.microsoft.com/office/drawing/2014/main" id="{6956A9B1-C89D-4F63-ABDD-0CD8BC6527B0}"/>
                </a:ext>
              </a:extLst>
            </p:cNvPr>
            <p:cNvSpPr>
              <a:spLocks noChangeShapeType="1"/>
            </p:cNvSpPr>
            <p:nvPr/>
          </p:nvSpPr>
          <p:spPr bwMode="auto">
            <a:xfrm flipV="1">
              <a:off x="4410" y="2531"/>
              <a:ext cx="267" cy="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44" name="Rectangle 12">
              <a:extLst>
                <a:ext uri="{FF2B5EF4-FFF2-40B4-BE49-F238E27FC236}">
                  <a16:creationId xmlns:a16="http://schemas.microsoft.com/office/drawing/2014/main" id="{E56D6CAC-70F1-4A89-8146-027A7F02D591}"/>
                </a:ext>
              </a:extLst>
            </p:cNvPr>
            <p:cNvSpPr>
              <a:spLocks noChangeArrowheads="1"/>
            </p:cNvSpPr>
            <p:nvPr/>
          </p:nvSpPr>
          <p:spPr bwMode="auto">
            <a:xfrm>
              <a:off x="5275" y="2413"/>
              <a:ext cx="133" cy="238"/>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103469" name="Line 13">
              <a:extLst>
                <a:ext uri="{FF2B5EF4-FFF2-40B4-BE49-F238E27FC236}">
                  <a16:creationId xmlns:a16="http://schemas.microsoft.com/office/drawing/2014/main" id="{F42FEC15-79AE-4171-AF52-417DDE7C4FC4}"/>
                </a:ext>
              </a:extLst>
            </p:cNvPr>
            <p:cNvSpPr>
              <a:spLocks noChangeShapeType="1"/>
            </p:cNvSpPr>
            <p:nvPr/>
          </p:nvSpPr>
          <p:spPr bwMode="auto">
            <a:xfrm>
              <a:off x="5333" y="2651"/>
              <a:ext cx="1" cy="4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70" name="Line 14">
              <a:extLst>
                <a:ext uri="{FF2B5EF4-FFF2-40B4-BE49-F238E27FC236}">
                  <a16:creationId xmlns:a16="http://schemas.microsoft.com/office/drawing/2014/main" id="{14F0A9A8-5F92-490B-A307-DB1DF979D01E}"/>
                </a:ext>
              </a:extLst>
            </p:cNvPr>
            <p:cNvSpPr>
              <a:spLocks noChangeShapeType="1"/>
            </p:cNvSpPr>
            <p:nvPr/>
          </p:nvSpPr>
          <p:spPr bwMode="auto">
            <a:xfrm flipH="1" flipV="1">
              <a:off x="5328" y="1954"/>
              <a:ext cx="5" cy="45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71" name="Line 15">
              <a:extLst>
                <a:ext uri="{FF2B5EF4-FFF2-40B4-BE49-F238E27FC236}">
                  <a16:creationId xmlns:a16="http://schemas.microsoft.com/office/drawing/2014/main" id="{B9D12D06-F153-4FF2-8839-EABF7D107549}"/>
                </a:ext>
              </a:extLst>
            </p:cNvPr>
            <p:cNvSpPr>
              <a:spLocks noChangeShapeType="1"/>
            </p:cNvSpPr>
            <p:nvPr/>
          </p:nvSpPr>
          <p:spPr bwMode="auto">
            <a:xfrm flipV="1">
              <a:off x="4368" y="2352"/>
              <a:ext cx="0" cy="36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72" name="Line 16">
              <a:extLst>
                <a:ext uri="{FF2B5EF4-FFF2-40B4-BE49-F238E27FC236}">
                  <a16:creationId xmlns:a16="http://schemas.microsoft.com/office/drawing/2014/main" id="{89592066-8FD7-4D5A-9251-C43B1AEF448F}"/>
                </a:ext>
              </a:extLst>
            </p:cNvPr>
            <p:cNvSpPr>
              <a:spLocks noChangeShapeType="1"/>
            </p:cNvSpPr>
            <p:nvPr/>
          </p:nvSpPr>
          <p:spPr bwMode="auto">
            <a:xfrm>
              <a:off x="4560" y="2651"/>
              <a:ext cx="0" cy="44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49" name="Rectangle 17">
              <a:extLst>
                <a:ext uri="{FF2B5EF4-FFF2-40B4-BE49-F238E27FC236}">
                  <a16:creationId xmlns:a16="http://schemas.microsoft.com/office/drawing/2014/main" id="{998BD980-76F0-46E7-BD96-201BCEA7ACFB}"/>
                </a:ext>
              </a:extLst>
            </p:cNvPr>
            <p:cNvSpPr>
              <a:spLocks noChangeArrowheads="1"/>
            </p:cNvSpPr>
            <p:nvPr/>
          </p:nvSpPr>
          <p:spPr bwMode="auto">
            <a:xfrm>
              <a:off x="3888" y="2355"/>
              <a:ext cx="133" cy="237"/>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103474" name="Line 18">
              <a:extLst>
                <a:ext uri="{FF2B5EF4-FFF2-40B4-BE49-F238E27FC236}">
                  <a16:creationId xmlns:a16="http://schemas.microsoft.com/office/drawing/2014/main" id="{B60EBD03-F8EB-4B9A-9439-11854BD4F7DA}"/>
                </a:ext>
              </a:extLst>
            </p:cNvPr>
            <p:cNvSpPr>
              <a:spLocks noChangeShapeType="1"/>
            </p:cNvSpPr>
            <p:nvPr/>
          </p:nvSpPr>
          <p:spPr bwMode="auto">
            <a:xfrm>
              <a:off x="3952" y="2594"/>
              <a:ext cx="0" cy="5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75" name="Line 19">
              <a:extLst>
                <a:ext uri="{FF2B5EF4-FFF2-40B4-BE49-F238E27FC236}">
                  <a16:creationId xmlns:a16="http://schemas.microsoft.com/office/drawing/2014/main" id="{554B1249-7152-466E-A71B-8B2E43D2DDAF}"/>
                </a:ext>
              </a:extLst>
            </p:cNvPr>
            <p:cNvSpPr>
              <a:spLocks noChangeShapeType="1"/>
            </p:cNvSpPr>
            <p:nvPr/>
          </p:nvSpPr>
          <p:spPr bwMode="auto">
            <a:xfrm flipV="1">
              <a:off x="3952" y="1999"/>
              <a:ext cx="0" cy="36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76" name="Line 20">
              <a:extLst>
                <a:ext uri="{FF2B5EF4-FFF2-40B4-BE49-F238E27FC236}">
                  <a16:creationId xmlns:a16="http://schemas.microsoft.com/office/drawing/2014/main" id="{17CDC47C-0494-4528-98A5-109280D16E94}"/>
                </a:ext>
              </a:extLst>
            </p:cNvPr>
            <p:cNvSpPr>
              <a:spLocks noChangeShapeType="1"/>
            </p:cNvSpPr>
            <p:nvPr/>
          </p:nvSpPr>
          <p:spPr bwMode="auto">
            <a:xfrm flipV="1">
              <a:off x="4554" y="1979"/>
              <a:ext cx="0"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77" name="Oval 21">
              <a:extLst>
                <a:ext uri="{FF2B5EF4-FFF2-40B4-BE49-F238E27FC236}">
                  <a16:creationId xmlns:a16="http://schemas.microsoft.com/office/drawing/2014/main" id="{A06B7037-C76D-48CF-85F3-27F09D5C3083}"/>
                </a:ext>
              </a:extLst>
            </p:cNvPr>
            <p:cNvSpPr>
              <a:spLocks noChangeArrowheads="1"/>
            </p:cNvSpPr>
            <p:nvPr/>
          </p:nvSpPr>
          <p:spPr bwMode="auto">
            <a:xfrm>
              <a:off x="3175" y="2174"/>
              <a:ext cx="266" cy="239"/>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8854" name="Rectangle 22">
              <a:extLst>
                <a:ext uri="{FF2B5EF4-FFF2-40B4-BE49-F238E27FC236}">
                  <a16:creationId xmlns:a16="http://schemas.microsoft.com/office/drawing/2014/main" id="{C45BF8C1-2AAE-4A77-BACE-4C2D7E8EA2F8}"/>
                </a:ext>
              </a:extLst>
            </p:cNvPr>
            <p:cNvSpPr>
              <a:spLocks noChangeArrowheads="1"/>
            </p:cNvSpPr>
            <p:nvPr/>
          </p:nvSpPr>
          <p:spPr bwMode="auto">
            <a:xfrm>
              <a:off x="3235" y="2591"/>
              <a:ext cx="133" cy="239"/>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103479" name="Line 23">
              <a:extLst>
                <a:ext uri="{FF2B5EF4-FFF2-40B4-BE49-F238E27FC236}">
                  <a16:creationId xmlns:a16="http://schemas.microsoft.com/office/drawing/2014/main" id="{A114EEF2-6AB8-491A-B9B5-AA3141253A68}"/>
                </a:ext>
              </a:extLst>
            </p:cNvPr>
            <p:cNvSpPr>
              <a:spLocks noChangeShapeType="1"/>
            </p:cNvSpPr>
            <p:nvPr/>
          </p:nvSpPr>
          <p:spPr bwMode="auto">
            <a:xfrm>
              <a:off x="3300" y="2830"/>
              <a:ext cx="2" cy="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80" name="Line 24">
              <a:extLst>
                <a:ext uri="{FF2B5EF4-FFF2-40B4-BE49-F238E27FC236}">
                  <a16:creationId xmlns:a16="http://schemas.microsoft.com/office/drawing/2014/main" id="{EF0F07EA-CED7-4EA9-8D2E-6DB5CD49FDAF}"/>
                </a:ext>
              </a:extLst>
            </p:cNvPr>
            <p:cNvSpPr>
              <a:spLocks noChangeShapeType="1"/>
            </p:cNvSpPr>
            <p:nvPr/>
          </p:nvSpPr>
          <p:spPr bwMode="auto">
            <a:xfrm flipH="1" flipV="1">
              <a:off x="3300" y="1964"/>
              <a:ext cx="0" cy="6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7" name="Text Box 25">
              <a:extLst>
                <a:ext uri="{FF2B5EF4-FFF2-40B4-BE49-F238E27FC236}">
                  <a16:creationId xmlns:a16="http://schemas.microsoft.com/office/drawing/2014/main" id="{7172C555-0D2A-446B-A53C-EA65BAE0626B}"/>
                </a:ext>
              </a:extLst>
            </p:cNvPr>
            <p:cNvSpPr txBox="1">
              <a:spLocks noChangeArrowheads="1"/>
            </p:cNvSpPr>
            <p:nvPr/>
          </p:nvSpPr>
          <p:spPr bwMode="auto">
            <a:xfrm>
              <a:off x="3312" y="2120"/>
              <a:ext cx="624"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r>
                <a:rPr kumimoji="1" lang="en-US" altLang="zh-CN" sz="2800" b="1" i="1">
                  <a:effectLst>
                    <a:outerShdw blurRad="38100" dist="38100" dir="2700000" algn="tl">
                      <a:srgbClr val="C0C0C0"/>
                    </a:outerShdw>
                  </a:effectLst>
                  <a:latin typeface="Times New Roman" charset="0"/>
                </a:rPr>
                <a:t> </a:t>
              </a:r>
            </a:p>
          </p:txBody>
        </p:sp>
        <p:sp>
          <p:nvSpPr>
            <p:cNvPr id="248858" name="Text Box 26">
              <a:extLst>
                <a:ext uri="{FF2B5EF4-FFF2-40B4-BE49-F238E27FC236}">
                  <a16:creationId xmlns:a16="http://schemas.microsoft.com/office/drawing/2014/main" id="{9A95D2BD-0755-461F-A37E-A6E6060E5D74}"/>
                </a:ext>
              </a:extLst>
            </p:cNvPr>
            <p:cNvSpPr txBox="1">
              <a:spLocks noChangeArrowheads="1"/>
            </p:cNvSpPr>
            <p:nvPr/>
          </p:nvSpPr>
          <p:spPr bwMode="auto">
            <a:xfrm>
              <a:off x="3241" y="1909"/>
              <a:ext cx="503" cy="731"/>
            </a:xfrm>
            <a:prstGeom prst="rect">
              <a:avLst/>
            </a:prstGeom>
            <a:noFill/>
            <a:ln w="9525">
              <a:noFill/>
              <a:miter lim="800000"/>
              <a:headEnd/>
              <a:tailEnd/>
            </a:ln>
            <a:effectLst/>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panose="02020603050405020304" pitchFamily="18" charset="0"/>
                </a:rPr>
                <a:t>+</a:t>
              </a:r>
            </a:p>
            <a:p>
              <a:pPr algn="ctr" eaLnBrk="1" hangingPunct="1">
                <a:spcBef>
                  <a:spcPct val="50000"/>
                </a:spcBef>
                <a:defRPr/>
              </a:pPr>
              <a:r>
                <a:rPr kumimoji="1" lang="en-US" altLang="zh-CN" sz="2800" b="1">
                  <a:effectLst>
                    <a:outerShdw blurRad="38100" dist="38100" dir="2700000" algn="tl">
                      <a:srgbClr val="C0C0C0"/>
                    </a:outerShdw>
                  </a:effectLst>
                  <a:latin typeface="Times New Roman" panose="02020603050405020304" pitchFamily="18" charset="0"/>
                </a:rPr>
                <a:t>–</a:t>
              </a:r>
            </a:p>
          </p:txBody>
        </p:sp>
        <p:sp>
          <p:nvSpPr>
            <p:cNvPr id="248859" name="Text Box 27">
              <a:extLst>
                <a:ext uri="{FF2B5EF4-FFF2-40B4-BE49-F238E27FC236}">
                  <a16:creationId xmlns:a16="http://schemas.microsoft.com/office/drawing/2014/main" id="{3EA3E459-C6B8-4E2E-917C-B052E43DDC85}"/>
                </a:ext>
              </a:extLst>
            </p:cNvPr>
            <p:cNvSpPr txBox="1">
              <a:spLocks noChangeArrowheads="1"/>
            </p:cNvSpPr>
            <p:nvPr/>
          </p:nvSpPr>
          <p:spPr bwMode="auto">
            <a:xfrm>
              <a:off x="2784" y="2550"/>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p>
          </p:txBody>
        </p:sp>
        <p:sp>
          <p:nvSpPr>
            <p:cNvPr id="103484" name="Oval 28">
              <a:extLst>
                <a:ext uri="{FF2B5EF4-FFF2-40B4-BE49-F238E27FC236}">
                  <a16:creationId xmlns:a16="http://schemas.microsoft.com/office/drawing/2014/main" id="{35F7F847-8B3E-4052-A41C-5EE61D94320D}"/>
                </a:ext>
              </a:extLst>
            </p:cNvPr>
            <p:cNvSpPr>
              <a:spLocks noChangeArrowheads="1"/>
            </p:cNvSpPr>
            <p:nvPr/>
          </p:nvSpPr>
          <p:spPr bwMode="auto">
            <a:xfrm>
              <a:off x="4534" y="1948"/>
              <a:ext cx="54" cy="51"/>
            </a:xfrm>
            <a:prstGeom prst="ellipse">
              <a:avLst/>
            </a:prstGeom>
            <a:solidFill>
              <a:schemeClr val="tx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3485" name="Oval 29">
              <a:extLst>
                <a:ext uri="{FF2B5EF4-FFF2-40B4-BE49-F238E27FC236}">
                  <a16:creationId xmlns:a16="http://schemas.microsoft.com/office/drawing/2014/main" id="{74229B99-E0B8-4061-A469-7DE46B23E05F}"/>
                </a:ext>
              </a:extLst>
            </p:cNvPr>
            <p:cNvSpPr>
              <a:spLocks noChangeArrowheads="1"/>
            </p:cNvSpPr>
            <p:nvPr/>
          </p:nvSpPr>
          <p:spPr bwMode="auto">
            <a:xfrm>
              <a:off x="4534" y="3052"/>
              <a:ext cx="54" cy="51"/>
            </a:xfrm>
            <a:prstGeom prst="ellipse">
              <a:avLst/>
            </a:prstGeom>
            <a:solidFill>
              <a:schemeClr val="tx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3486" name="Line 30">
              <a:extLst>
                <a:ext uri="{FF2B5EF4-FFF2-40B4-BE49-F238E27FC236}">
                  <a16:creationId xmlns:a16="http://schemas.microsoft.com/office/drawing/2014/main" id="{C05F132D-6BEA-4576-B604-9F0CCD8242A1}"/>
                </a:ext>
              </a:extLst>
            </p:cNvPr>
            <p:cNvSpPr>
              <a:spLocks noChangeShapeType="1"/>
            </p:cNvSpPr>
            <p:nvPr/>
          </p:nvSpPr>
          <p:spPr bwMode="auto">
            <a:xfrm>
              <a:off x="3300" y="3071"/>
              <a:ext cx="203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87" name="Line 31">
              <a:extLst>
                <a:ext uri="{FF2B5EF4-FFF2-40B4-BE49-F238E27FC236}">
                  <a16:creationId xmlns:a16="http://schemas.microsoft.com/office/drawing/2014/main" id="{EDC8B945-D5A4-48D9-AE29-24E9E32E67EE}"/>
                </a:ext>
              </a:extLst>
            </p:cNvPr>
            <p:cNvSpPr>
              <a:spLocks noChangeShapeType="1"/>
            </p:cNvSpPr>
            <p:nvPr/>
          </p:nvSpPr>
          <p:spPr bwMode="auto">
            <a:xfrm>
              <a:off x="3300" y="1964"/>
              <a:ext cx="203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88" name="Oval 32">
              <a:extLst>
                <a:ext uri="{FF2B5EF4-FFF2-40B4-BE49-F238E27FC236}">
                  <a16:creationId xmlns:a16="http://schemas.microsoft.com/office/drawing/2014/main" id="{842E279F-3C01-46AF-A2AF-07BF1F558B5F}"/>
                </a:ext>
              </a:extLst>
            </p:cNvPr>
            <p:cNvSpPr>
              <a:spLocks noChangeArrowheads="1"/>
            </p:cNvSpPr>
            <p:nvPr/>
          </p:nvSpPr>
          <p:spPr bwMode="auto">
            <a:xfrm>
              <a:off x="3920" y="1948"/>
              <a:ext cx="54" cy="51"/>
            </a:xfrm>
            <a:prstGeom prst="ellipse">
              <a:avLst/>
            </a:prstGeom>
            <a:solidFill>
              <a:schemeClr val="tx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3489" name="Oval 33">
              <a:extLst>
                <a:ext uri="{FF2B5EF4-FFF2-40B4-BE49-F238E27FC236}">
                  <a16:creationId xmlns:a16="http://schemas.microsoft.com/office/drawing/2014/main" id="{8231CFBA-E644-4151-A65B-5C74E79B91EA}"/>
                </a:ext>
              </a:extLst>
            </p:cNvPr>
            <p:cNvSpPr>
              <a:spLocks noChangeArrowheads="1"/>
            </p:cNvSpPr>
            <p:nvPr/>
          </p:nvSpPr>
          <p:spPr bwMode="auto">
            <a:xfrm>
              <a:off x="3915" y="3052"/>
              <a:ext cx="54" cy="51"/>
            </a:xfrm>
            <a:prstGeom prst="ellipse">
              <a:avLst/>
            </a:prstGeom>
            <a:solidFill>
              <a:schemeClr val="tx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8866" name="Text Box 34">
              <a:extLst>
                <a:ext uri="{FF2B5EF4-FFF2-40B4-BE49-F238E27FC236}">
                  <a16:creationId xmlns:a16="http://schemas.microsoft.com/office/drawing/2014/main" id="{FD6FEBE7-3EDC-4D2D-B49B-6D9F87C0E32A}"/>
                </a:ext>
              </a:extLst>
            </p:cNvPr>
            <p:cNvSpPr txBox="1">
              <a:spLocks noChangeArrowheads="1"/>
            </p:cNvSpPr>
            <p:nvPr/>
          </p:nvSpPr>
          <p:spPr bwMode="auto">
            <a:xfrm>
              <a:off x="3501" y="2553"/>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effectLst>
                  <a:outerShdw blurRad="38100" dist="38100" dir="2700000" algn="tl">
                    <a:srgbClr val="C0C0C0"/>
                  </a:outerShdw>
                </a:effectLst>
                <a:latin typeface="Times New Roman" charset="0"/>
              </a:endParaRPr>
            </a:p>
          </p:txBody>
        </p:sp>
        <p:sp>
          <p:nvSpPr>
            <p:cNvPr id="248867" name="Text Box 35">
              <a:extLst>
                <a:ext uri="{FF2B5EF4-FFF2-40B4-BE49-F238E27FC236}">
                  <a16:creationId xmlns:a16="http://schemas.microsoft.com/office/drawing/2014/main" id="{FB588B16-5296-4F59-B534-B65EFB3567B7}"/>
                </a:ext>
              </a:extLst>
            </p:cNvPr>
            <p:cNvSpPr txBox="1">
              <a:spLocks noChangeArrowheads="1"/>
            </p:cNvSpPr>
            <p:nvPr/>
          </p:nvSpPr>
          <p:spPr bwMode="auto">
            <a:xfrm>
              <a:off x="3936" y="2400"/>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S</a:t>
              </a:r>
              <a:endParaRPr kumimoji="1" lang="en-US" altLang="zh-CN" sz="2800" b="1">
                <a:effectLst>
                  <a:outerShdw blurRad="38100" dist="38100" dir="2700000" algn="tl">
                    <a:srgbClr val="C0C0C0"/>
                  </a:outerShdw>
                </a:effectLst>
                <a:latin typeface="Times New Roman" charset="0"/>
              </a:endParaRPr>
            </a:p>
          </p:txBody>
        </p:sp>
        <p:sp>
          <p:nvSpPr>
            <p:cNvPr id="248868" name="Text Box 36">
              <a:extLst>
                <a:ext uri="{FF2B5EF4-FFF2-40B4-BE49-F238E27FC236}">
                  <a16:creationId xmlns:a16="http://schemas.microsoft.com/office/drawing/2014/main" id="{2DB12A23-59DB-4859-9F01-6A4CD3CFDAC4}"/>
                </a:ext>
              </a:extLst>
            </p:cNvPr>
            <p:cNvSpPr txBox="1">
              <a:spLocks noChangeArrowheads="1"/>
            </p:cNvSpPr>
            <p:nvPr/>
          </p:nvSpPr>
          <p:spPr bwMode="auto">
            <a:xfrm>
              <a:off x="4845" y="2358"/>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effectLst>
                  <a:outerShdw blurRad="38100" dist="38100" dir="2700000" algn="tl">
                    <a:srgbClr val="C0C0C0"/>
                  </a:outerShdw>
                </a:effectLst>
                <a:latin typeface="Times New Roman" charset="0"/>
              </a:endParaRPr>
            </a:p>
          </p:txBody>
        </p:sp>
      </p:grpSp>
      <p:sp>
        <p:nvSpPr>
          <p:cNvPr id="103430" name="Line 71">
            <a:extLst>
              <a:ext uri="{FF2B5EF4-FFF2-40B4-BE49-F238E27FC236}">
                <a16:creationId xmlns:a16="http://schemas.microsoft.com/office/drawing/2014/main" id="{1E4BA8B1-9CAE-43BB-86FC-15C4F461D1BA}"/>
              </a:ext>
            </a:extLst>
          </p:cNvPr>
          <p:cNvSpPr>
            <a:spLocks noChangeShapeType="1"/>
          </p:cNvSpPr>
          <p:nvPr/>
        </p:nvSpPr>
        <p:spPr bwMode="auto">
          <a:xfrm flipH="1">
            <a:off x="2743200" y="2819400"/>
            <a:ext cx="0" cy="2362200"/>
          </a:xfrm>
          <a:prstGeom prst="line">
            <a:avLst/>
          </a:prstGeom>
          <a:noFill/>
          <a:ln w="47625">
            <a:solidFill>
              <a:srgbClr val="C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1" name="Line 73">
            <a:extLst>
              <a:ext uri="{FF2B5EF4-FFF2-40B4-BE49-F238E27FC236}">
                <a16:creationId xmlns:a16="http://schemas.microsoft.com/office/drawing/2014/main" id="{B1764C9D-5116-46ED-A52F-1E71C70BE014}"/>
              </a:ext>
            </a:extLst>
          </p:cNvPr>
          <p:cNvSpPr>
            <a:spLocks noChangeShapeType="1"/>
          </p:cNvSpPr>
          <p:nvPr/>
        </p:nvSpPr>
        <p:spPr bwMode="auto">
          <a:xfrm>
            <a:off x="7696200" y="2743200"/>
            <a:ext cx="0" cy="2438400"/>
          </a:xfrm>
          <a:prstGeom prst="line">
            <a:avLst/>
          </a:prstGeom>
          <a:noFill/>
          <a:ln w="50800">
            <a:solidFill>
              <a:srgbClr val="C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2" name="Text Box 75">
            <a:extLst>
              <a:ext uri="{FF2B5EF4-FFF2-40B4-BE49-F238E27FC236}">
                <a16:creationId xmlns:a16="http://schemas.microsoft.com/office/drawing/2014/main" id="{154927AB-BC0A-4C8B-85EC-F45851ABA1A9}"/>
              </a:ext>
            </a:extLst>
          </p:cNvPr>
          <p:cNvSpPr txBox="1">
            <a:spLocks noChangeArrowheads="1"/>
          </p:cNvSpPr>
          <p:nvPr/>
        </p:nvSpPr>
        <p:spPr bwMode="auto">
          <a:xfrm>
            <a:off x="609600" y="594360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sp>
        <p:nvSpPr>
          <p:cNvPr id="248908" name="Text Box 76">
            <a:extLst>
              <a:ext uri="{FF2B5EF4-FFF2-40B4-BE49-F238E27FC236}">
                <a16:creationId xmlns:a16="http://schemas.microsoft.com/office/drawing/2014/main" id="{9BD0F1EC-4B4B-4BF7-BB13-3D8663FC9842}"/>
              </a:ext>
            </a:extLst>
          </p:cNvPr>
          <p:cNvSpPr txBox="1">
            <a:spLocks noChangeArrowheads="1"/>
          </p:cNvSpPr>
          <p:nvPr/>
        </p:nvSpPr>
        <p:spPr bwMode="auto">
          <a:xfrm>
            <a:off x="533400" y="5334000"/>
            <a:ext cx="8382000" cy="927100"/>
          </a:xfrm>
          <a:prstGeom prst="rect">
            <a:avLst/>
          </a:prstGeom>
          <a:noFill/>
          <a:ln w="9525">
            <a:noFill/>
            <a:miter lim="800000"/>
            <a:headEnd/>
            <a:tailEnd/>
          </a:ln>
          <a:effectLst/>
        </p:spPr>
        <p:txBody>
          <a:bodyPr>
            <a:spAutoFit/>
          </a:bodyPr>
          <a:lstStyle/>
          <a:p>
            <a:pPr eaLnBrk="1" hangingPunct="1">
              <a:spcBef>
                <a:spcPct val="10000"/>
              </a:spcBef>
              <a:defRPr/>
            </a:pPr>
            <a:r>
              <a:rPr kumimoji="1" lang="zh-CN" altLang="en-US" b="1" dirty="0">
                <a:effectLst>
                  <a:outerShdw blurRad="38100" dist="38100" dir="2700000" algn="tl">
                    <a:srgbClr val="C0C0C0"/>
                  </a:outerShdw>
                </a:effectLst>
                <a:latin typeface="Times New Roman" charset="0"/>
              </a:rPr>
              <a:t>图</a:t>
            </a:r>
            <a:r>
              <a:rPr kumimoji="1" lang="zh-CN" altLang="en-US" b="1" dirty="0">
                <a:effectLst>
                  <a:outerShdw blurRad="38100" dist="38100" dir="2700000" algn="tl">
                    <a:srgbClr val="C0C0C0"/>
                  </a:outerShdw>
                </a:effectLst>
                <a:latin typeface="宋体" pitchFamily="2" charset="-122"/>
              </a:rPr>
              <a:t>（</a:t>
            </a:r>
            <a:r>
              <a:rPr kumimoji="1" lang="en-US" altLang="zh-CN" b="1" dirty="0">
                <a:effectLst>
                  <a:outerShdw blurRad="38100" dist="38100" dir="2700000" algn="tl">
                    <a:srgbClr val="C0C0C0"/>
                  </a:outerShdw>
                </a:effectLst>
                <a:latin typeface="宋体" pitchFamily="2" charset="-122"/>
              </a:rPr>
              <a:t>a</a:t>
            </a:r>
            <a:r>
              <a:rPr kumimoji="1" lang="zh-CN" altLang="en-US" b="1" dirty="0">
                <a:effectLst>
                  <a:outerShdw blurRad="38100" dist="38100" dir="2700000" algn="tl">
                    <a:srgbClr val="C0C0C0"/>
                  </a:outerShdw>
                </a:effectLst>
                <a:latin typeface="宋体" pitchFamily="2" charset="-122"/>
              </a:rPr>
              <a:t>）</a:t>
            </a:r>
            <a:r>
              <a:rPr kumimoji="1" lang="zh-CN" altLang="en-US" b="1" dirty="0">
                <a:effectLst>
                  <a:outerShdw blurRad="38100" dist="38100" dir="2700000" algn="tl">
                    <a:srgbClr val="C0C0C0"/>
                  </a:outerShdw>
                </a:effectLst>
                <a:latin typeface="Times New Roman" charset="0"/>
              </a:rPr>
              <a:t>中虚线左侧为无源二端网络，右侧为有源二端网络。</a:t>
            </a:r>
          </a:p>
          <a:p>
            <a:pPr eaLnBrk="1" hangingPunct="1">
              <a:spcBef>
                <a:spcPct val="10000"/>
              </a:spcBef>
              <a:defRPr/>
            </a:pPr>
            <a:r>
              <a:rPr kumimoji="1" lang="zh-CN" altLang="en-US" b="1" dirty="0">
                <a:effectLst>
                  <a:outerShdw blurRad="38100" dist="38100" dir="2700000" algn="tl">
                    <a:srgbClr val="C0C0C0"/>
                  </a:outerShdw>
                </a:effectLst>
                <a:latin typeface="Times New Roman" charset="0"/>
              </a:rPr>
              <a:t>图</a:t>
            </a:r>
            <a:r>
              <a:rPr kumimoji="1" lang="zh-CN" altLang="en-US" sz="2800" b="1" dirty="0">
                <a:effectLst>
                  <a:outerShdw blurRad="38100" dist="38100" dir="2700000" algn="tl">
                    <a:srgbClr val="C0C0C0"/>
                  </a:outerShdw>
                </a:effectLst>
                <a:latin typeface="Times New Roman" charset="0"/>
              </a:rPr>
              <a:t>（</a:t>
            </a:r>
            <a:r>
              <a:rPr kumimoji="1" lang="en-US" altLang="zh-CN" sz="2800" b="1" dirty="0">
                <a:effectLst>
                  <a:outerShdw blurRad="38100" dist="38100" dir="2700000" algn="tl">
                    <a:srgbClr val="C0C0C0"/>
                  </a:outerShdw>
                </a:effectLst>
                <a:latin typeface="Times New Roman" charset="0"/>
              </a:rPr>
              <a:t>b</a:t>
            </a:r>
            <a:r>
              <a:rPr kumimoji="1" lang="zh-CN" altLang="en-US" sz="2800" b="1" dirty="0">
                <a:effectLst>
                  <a:outerShdw blurRad="38100" dist="38100" dir="2700000" algn="tl">
                    <a:srgbClr val="C0C0C0"/>
                  </a:outerShdw>
                </a:effectLst>
                <a:latin typeface="Times New Roman" charset="0"/>
              </a:rPr>
              <a:t>）</a:t>
            </a:r>
            <a:r>
              <a:rPr kumimoji="1" lang="zh-CN" altLang="en-US" b="1" dirty="0">
                <a:effectLst>
                  <a:outerShdw blurRad="38100" dist="38100" dir="2700000" algn="tl">
                    <a:srgbClr val="C0C0C0"/>
                  </a:outerShdw>
                </a:effectLst>
                <a:latin typeface="Times New Roman" charset="0"/>
              </a:rPr>
              <a:t>中虚线左侧为有源二端网络，右侧为无源二端网络。</a:t>
            </a:r>
          </a:p>
        </p:txBody>
      </p:sp>
      <p:grpSp>
        <p:nvGrpSpPr>
          <p:cNvPr id="103434" name="Group 77">
            <a:extLst>
              <a:ext uri="{FF2B5EF4-FFF2-40B4-BE49-F238E27FC236}">
                <a16:creationId xmlns:a16="http://schemas.microsoft.com/office/drawing/2014/main" id="{85524AF3-811D-4247-AD90-2C0B928A8E9F}"/>
              </a:ext>
            </a:extLst>
          </p:cNvPr>
          <p:cNvGrpSpPr>
            <a:grpSpLocks/>
          </p:cNvGrpSpPr>
          <p:nvPr/>
        </p:nvGrpSpPr>
        <p:grpSpPr bwMode="auto">
          <a:xfrm>
            <a:off x="76200" y="2819400"/>
            <a:ext cx="4267200" cy="1954213"/>
            <a:chOff x="48" y="1872"/>
            <a:chExt cx="2688" cy="1231"/>
          </a:xfrm>
        </p:grpSpPr>
        <p:sp>
          <p:nvSpPr>
            <p:cNvPr id="103435" name="Oval 40">
              <a:extLst>
                <a:ext uri="{FF2B5EF4-FFF2-40B4-BE49-F238E27FC236}">
                  <a16:creationId xmlns:a16="http://schemas.microsoft.com/office/drawing/2014/main" id="{22533BD8-C9DF-43F8-80ED-258957691A7D}"/>
                </a:ext>
              </a:extLst>
            </p:cNvPr>
            <p:cNvSpPr>
              <a:spLocks noChangeArrowheads="1"/>
            </p:cNvSpPr>
            <p:nvPr/>
          </p:nvSpPr>
          <p:spPr bwMode="auto">
            <a:xfrm flipV="1">
              <a:off x="1776" y="2413"/>
              <a:ext cx="267" cy="238"/>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3436" name="Line 41">
              <a:extLst>
                <a:ext uri="{FF2B5EF4-FFF2-40B4-BE49-F238E27FC236}">
                  <a16:creationId xmlns:a16="http://schemas.microsoft.com/office/drawing/2014/main" id="{FB3BEBE8-BDB6-487C-A3E0-1C14AD57B1A5}"/>
                </a:ext>
              </a:extLst>
            </p:cNvPr>
            <p:cNvSpPr>
              <a:spLocks noChangeShapeType="1"/>
            </p:cNvSpPr>
            <p:nvPr/>
          </p:nvSpPr>
          <p:spPr bwMode="auto">
            <a:xfrm flipV="1">
              <a:off x="1776" y="2531"/>
              <a:ext cx="267" cy="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37" name="Line 43">
              <a:extLst>
                <a:ext uri="{FF2B5EF4-FFF2-40B4-BE49-F238E27FC236}">
                  <a16:creationId xmlns:a16="http://schemas.microsoft.com/office/drawing/2014/main" id="{AB28C9C8-9C5B-47C2-B532-D5F07D9ABE80}"/>
                </a:ext>
              </a:extLst>
            </p:cNvPr>
            <p:cNvSpPr>
              <a:spLocks noChangeShapeType="1"/>
            </p:cNvSpPr>
            <p:nvPr/>
          </p:nvSpPr>
          <p:spPr bwMode="auto">
            <a:xfrm>
              <a:off x="2592" y="2832"/>
              <a:ext cx="6" cy="23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38" name="Line 44">
              <a:extLst>
                <a:ext uri="{FF2B5EF4-FFF2-40B4-BE49-F238E27FC236}">
                  <a16:creationId xmlns:a16="http://schemas.microsoft.com/office/drawing/2014/main" id="{CFAAB537-53A0-4371-A05E-64248876A5DC}"/>
                </a:ext>
              </a:extLst>
            </p:cNvPr>
            <p:cNvSpPr>
              <a:spLocks noChangeShapeType="1"/>
            </p:cNvSpPr>
            <p:nvPr/>
          </p:nvSpPr>
          <p:spPr bwMode="auto">
            <a:xfrm flipH="1" flipV="1">
              <a:off x="2592" y="1954"/>
              <a:ext cx="0" cy="7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39" name="Line 45">
              <a:extLst>
                <a:ext uri="{FF2B5EF4-FFF2-40B4-BE49-F238E27FC236}">
                  <a16:creationId xmlns:a16="http://schemas.microsoft.com/office/drawing/2014/main" id="{A815F1B0-62BB-43F8-B90A-926B0D66EBB8}"/>
                </a:ext>
              </a:extLst>
            </p:cNvPr>
            <p:cNvSpPr>
              <a:spLocks noChangeShapeType="1"/>
            </p:cNvSpPr>
            <p:nvPr/>
          </p:nvSpPr>
          <p:spPr bwMode="auto">
            <a:xfrm flipV="1">
              <a:off x="2070" y="2365"/>
              <a:ext cx="0" cy="36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40" name="Line 46">
              <a:extLst>
                <a:ext uri="{FF2B5EF4-FFF2-40B4-BE49-F238E27FC236}">
                  <a16:creationId xmlns:a16="http://schemas.microsoft.com/office/drawing/2014/main" id="{1D8AEA12-14CE-4BF7-BA7A-A4BC87FB6ACD}"/>
                </a:ext>
              </a:extLst>
            </p:cNvPr>
            <p:cNvSpPr>
              <a:spLocks noChangeShapeType="1"/>
            </p:cNvSpPr>
            <p:nvPr/>
          </p:nvSpPr>
          <p:spPr bwMode="auto">
            <a:xfrm>
              <a:off x="1920" y="2651"/>
              <a:ext cx="0" cy="44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79" name="Rectangle 47">
              <a:extLst>
                <a:ext uri="{FF2B5EF4-FFF2-40B4-BE49-F238E27FC236}">
                  <a16:creationId xmlns:a16="http://schemas.microsoft.com/office/drawing/2014/main" id="{07581370-C676-4483-AC2E-1C531F7DBFD0}"/>
                </a:ext>
              </a:extLst>
            </p:cNvPr>
            <p:cNvSpPr>
              <a:spLocks noChangeArrowheads="1"/>
            </p:cNvSpPr>
            <p:nvPr/>
          </p:nvSpPr>
          <p:spPr bwMode="auto">
            <a:xfrm>
              <a:off x="1050" y="2375"/>
              <a:ext cx="133" cy="237"/>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103442" name="Line 48">
              <a:extLst>
                <a:ext uri="{FF2B5EF4-FFF2-40B4-BE49-F238E27FC236}">
                  <a16:creationId xmlns:a16="http://schemas.microsoft.com/office/drawing/2014/main" id="{B38FF6D0-85F3-46D6-BF08-14C55DB42128}"/>
                </a:ext>
              </a:extLst>
            </p:cNvPr>
            <p:cNvSpPr>
              <a:spLocks noChangeShapeType="1"/>
            </p:cNvSpPr>
            <p:nvPr/>
          </p:nvSpPr>
          <p:spPr bwMode="auto">
            <a:xfrm>
              <a:off x="1114" y="2594"/>
              <a:ext cx="0" cy="5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43" name="Line 49">
              <a:extLst>
                <a:ext uri="{FF2B5EF4-FFF2-40B4-BE49-F238E27FC236}">
                  <a16:creationId xmlns:a16="http://schemas.microsoft.com/office/drawing/2014/main" id="{CCE3B38C-2866-497E-BB01-50E9C2C9C723}"/>
                </a:ext>
              </a:extLst>
            </p:cNvPr>
            <p:cNvSpPr>
              <a:spLocks noChangeShapeType="1"/>
            </p:cNvSpPr>
            <p:nvPr/>
          </p:nvSpPr>
          <p:spPr bwMode="auto">
            <a:xfrm flipV="1">
              <a:off x="1114" y="1999"/>
              <a:ext cx="0" cy="36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44" name="Line 50">
              <a:extLst>
                <a:ext uri="{FF2B5EF4-FFF2-40B4-BE49-F238E27FC236}">
                  <a16:creationId xmlns:a16="http://schemas.microsoft.com/office/drawing/2014/main" id="{2D3A468F-B19F-4897-B21E-8C99754D3FE1}"/>
                </a:ext>
              </a:extLst>
            </p:cNvPr>
            <p:cNvSpPr>
              <a:spLocks noChangeShapeType="1"/>
            </p:cNvSpPr>
            <p:nvPr/>
          </p:nvSpPr>
          <p:spPr bwMode="auto">
            <a:xfrm flipV="1">
              <a:off x="1920" y="1979"/>
              <a:ext cx="0" cy="4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45" name="Oval 51">
              <a:extLst>
                <a:ext uri="{FF2B5EF4-FFF2-40B4-BE49-F238E27FC236}">
                  <a16:creationId xmlns:a16="http://schemas.microsoft.com/office/drawing/2014/main" id="{258C2D71-9478-438C-B870-CA55CC552BA0}"/>
                </a:ext>
              </a:extLst>
            </p:cNvPr>
            <p:cNvSpPr>
              <a:spLocks noChangeArrowheads="1"/>
            </p:cNvSpPr>
            <p:nvPr/>
          </p:nvSpPr>
          <p:spPr bwMode="auto">
            <a:xfrm>
              <a:off x="2470" y="2113"/>
              <a:ext cx="266" cy="239"/>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8884" name="Rectangle 52">
              <a:extLst>
                <a:ext uri="{FF2B5EF4-FFF2-40B4-BE49-F238E27FC236}">
                  <a16:creationId xmlns:a16="http://schemas.microsoft.com/office/drawing/2014/main" id="{2148A9B3-38B9-4279-A3B8-167A486FEB9B}"/>
                </a:ext>
              </a:extLst>
            </p:cNvPr>
            <p:cNvSpPr>
              <a:spLocks noChangeArrowheads="1"/>
            </p:cNvSpPr>
            <p:nvPr/>
          </p:nvSpPr>
          <p:spPr bwMode="auto">
            <a:xfrm>
              <a:off x="521" y="2345"/>
              <a:ext cx="133" cy="283"/>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103447" name="Line 53">
              <a:extLst>
                <a:ext uri="{FF2B5EF4-FFF2-40B4-BE49-F238E27FC236}">
                  <a16:creationId xmlns:a16="http://schemas.microsoft.com/office/drawing/2014/main" id="{C0A9A521-7976-4EF3-91A0-E507E45C8B16}"/>
                </a:ext>
              </a:extLst>
            </p:cNvPr>
            <p:cNvSpPr>
              <a:spLocks noChangeShapeType="1"/>
            </p:cNvSpPr>
            <p:nvPr/>
          </p:nvSpPr>
          <p:spPr bwMode="auto">
            <a:xfrm>
              <a:off x="576" y="2640"/>
              <a:ext cx="0" cy="4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48" name="Line 54">
              <a:extLst>
                <a:ext uri="{FF2B5EF4-FFF2-40B4-BE49-F238E27FC236}">
                  <a16:creationId xmlns:a16="http://schemas.microsoft.com/office/drawing/2014/main" id="{E58B13F5-1181-4B12-B870-A7FD574FCA8C}"/>
                </a:ext>
              </a:extLst>
            </p:cNvPr>
            <p:cNvSpPr>
              <a:spLocks noChangeShapeType="1"/>
            </p:cNvSpPr>
            <p:nvPr/>
          </p:nvSpPr>
          <p:spPr bwMode="auto">
            <a:xfrm flipH="1" flipV="1">
              <a:off x="576" y="1968"/>
              <a:ext cx="0" cy="3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87" name="Text Box 55">
              <a:extLst>
                <a:ext uri="{FF2B5EF4-FFF2-40B4-BE49-F238E27FC236}">
                  <a16:creationId xmlns:a16="http://schemas.microsoft.com/office/drawing/2014/main" id="{6CB0C475-720F-4675-82FC-3C3C083E16A3}"/>
                </a:ext>
              </a:extLst>
            </p:cNvPr>
            <p:cNvSpPr txBox="1">
              <a:spLocks noChangeArrowheads="1"/>
            </p:cNvSpPr>
            <p:nvPr/>
          </p:nvSpPr>
          <p:spPr bwMode="auto">
            <a:xfrm>
              <a:off x="2064" y="2064"/>
              <a:ext cx="458"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p>
          </p:txBody>
        </p:sp>
        <p:sp>
          <p:nvSpPr>
            <p:cNvPr id="248888" name="Text Box 56">
              <a:extLst>
                <a:ext uri="{FF2B5EF4-FFF2-40B4-BE49-F238E27FC236}">
                  <a16:creationId xmlns:a16="http://schemas.microsoft.com/office/drawing/2014/main" id="{7E254620-A38D-4FA1-B05D-08CCC4C19F80}"/>
                </a:ext>
              </a:extLst>
            </p:cNvPr>
            <p:cNvSpPr txBox="1">
              <a:spLocks noChangeArrowheads="1"/>
            </p:cNvSpPr>
            <p:nvPr/>
          </p:nvSpPr>
          <p:spPr bwMode="auto">
            <a:xfrm>
              <a:off x="2304" y="1872"/>
              <a:ext cx="267" cy="731"/>
            </a:xfrm>
            <a:prstGeom prst="rect">
              <a:avLst/>
            </a:prstGeom>
            <a:noFill/>
            <a:ln w="9525">
              <a:noFill/>
              <a:miter lim="800000"/>
              <a:headEnd/>
              <a:tailEnd/>
            </a:ln>
            <a:effectLst/>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panose="02020603050405020304" pitchFamily="18" charset="0"/>
                </a:rPr>
                <a:t>+</a:t>
              </a:r>
            </a:p>
            <a:p>
              <a:pPr algn="ctr" eaLnBrk="1" hangingPunct="1">
                <a:spcBef>
                  <a:spcPct val="50000"/>
                </a:spcBef>
                <a:defRPr/>
              </a:pPr>
              <a:r>
                <a:rPr kumimoji="1" lang="en-US" altLang="zh-CN" sz="2800" b="1">
                  <a:effectLst>
                    <a:outerShdw blurRad="38100" dist="38100" dir="2700000" algn="tl">
                      <a:srgbClr val="C0C0C0"/>
                    </a:outerShdw>
                  </a:effectLst>
                  <a:latin typeface="Times New Roman" panose="02020603050405020304" pitchFamily="18" charset="0"/>
                </a:rPr>
                <a:t>–</a:t>
              </a:r>
            </a:p>
          </p:txBody>
        </p:sp>
        <p:sp>
          <p:nvSpPr>
            <p:cNvPr id="248889" name="Text Box 57">
              <a:extLst>
                <a:ext uri="{FF2B5EF4-FFF2-40B4-BE49-F238E27FC236}">
                  <a16:creationId xmlns:a16="http://schemas.microsoft.com/office/drawing/2014/main" id="{6F02E4B3-EA6B-4C10-90FB-8EFF5CEAF56B}"/>
                </a:ext>
              </a:extLst>
            </p:cNvPr>
            <p:cNvSpPr txBox="1">
              <a:spLocks noChangeArrowheads="1"/>
            </p:cNvSpPr>
            <p:nvPr/>
          </p:nvSpPr>
          <p:spPr bwMode="auto">
            <a:xfrm>
              <a:off x="48" y="2304"/>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p>
          </p:txBody>
        </p:sp>
        <p:sp>
          <p:nvSpPr>
            <p:cNvPr id="103452" name="Oval 58">
              <a:extLst>
                <a:ext uri="{FF2B5EF4-FFF2-40B4-BE49-F238E27FC236}">
                  <a16:creationId xmlns:a16="http://schemas.microsoft.com/office/drawing/2014/main" id="{9037558E-9A55-4D00-BD6E-4D00E9BE293A}"/>
                </a:ext>
              </a:extLst>
            </p:cNvPr>
            <p:cNvSpPr>
              <a:spLocks noChangeArrowheads="1"/>
            </p:cNvSpPr>
            <p:nvPr/>
          </p:nvSpPr>
          <p:spPr bwMode="auto">
            <a:xfrm>
              <a:off x="1900" y="1948"/>
              <a:ext cx="54" cy="51"/>
            </a:xfrm>
            <a:prstGeom prst="ellipse">
              <a:avLst/>
            </a:prstGeom>
            <a:solidFill>
              <a:schemeClr val="tx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3453" name="Oval 59">
              <a:extLst>
                <a:ext uri="{FF2B5EF4-FFF2-40B4-BE49-F238E27FC236}">
                  <a16:creationId xmlns:a16="http://schemas.microsoft.com/office/drawing/2014/main" id="{8F5ECC60-618C-4B22-B32F-0E67488AB37E}"/>
                </a:ext>
              </a:extLst>
            </p:cNvPr>
            <p:cNvSpPr>
              <a:spLocks noChangeArrowheads="1"/>
            </p:cNvSpPr>
            <p:nvPr/>
          </p:nvSpPr>
          <p:spPr bwMode="auto">
            <a:xfrm>
              <a:off x="1900" y="3052"/>
              <a:ext cx="54" cy="51"/>
            </a:xfrm>
            <a:prstGeom prst="ellipse">
              <a:avLst/>
            </a:prstGeom>
            <a:solidFill>
              <a:schemeClr val="tx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3454" name="Line 60">
              <a:extLst>
                <a:ext uri="{FF2B5EF4-FFF2-40B4-BE49-F238E27FC236}">
                  <a16:creationId xmlns:a16="http://schemas.microsoft.com/office/drawing/2014/main" id="{819DEB83-27EB-475D-A01D-AD348343CCC2}"/>
                </a:ext>
              </a:extLst>
            </p:cNvPr>
            <p:cNvSpPr>
              <a:spLocks noChangeShapeType="1"/>
            </p:cNvSpPr>
            <p:nvPr/>
          </p:nvSpPr>
          <p:spPr bwMode="auto">
            <a:xfrm>
              <a:off x="564" y="3071"/>
              <a:ext cx="203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55" name="Line 61">
              <a:extLst>
                <a:ext uri="{FF2B5EF4-FFF2-40B4-BE49-F238E27FC236}">
                  <a16:creationId xmlns:a16="http://schemas.microsoft.com/office/drawing/2014/main" id="{2AA786FC-77AC-456D-BFFD-B60D13070B23}"/>
                </a:ext>
              </a:extLst>
            </p:cNvPr>
            <p:cNvSpPr>
              <a:spLocks noChangeShapeType="1"/>
            </p:cNvSpPr>
            <p:nvPr/>
          </p:nvSpPr>
          <p:spPr bwMode="auto">
            <a:xfrm flipV="1">
              <a:off x="576" y="1964"/>
              <a:ext cx="2021" cy="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56" name="Oval 62">
              <a:extLst>
                <a:ext uri="{FF2B5EF4-FFF2-40B4-BE49-F238E27FC236}">
                  <a16:creationId xmlns:a16="http://schemas.microsoft.com/office/drawing/2014/main" id="{BC4C6510-E46A-4276-A15C-D5C001567A37}"/>
                </a:ext>
              </a:extLst>
            </p:cNvPr>
            <p:cNvSpPr>
              <a:spLocks noChangeArrowheads="1"/>
            </p:cNvSpPr>
            <p:nvPr/>
          </p:nvSpPr>
          <p:spPr bwMode="auto">
            <a:xfrm>
              <a:off x="1082" y="1948"/>
              <a:ext cx="54" cy="51"/>
            </a:xfrm>
            <a:prstGeom prst="ellipse">
              <a:avLst/>
            </a:prstGeom>
            <a:solidFill>
              <a:schemeClr val="tx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3457" name="Oval 63">
              <a:extLst>
                <a:ext uri="{FF2B5EF4-FFF2-40B4-BE49-F238E27FC236}">
                  <a16:creationId xmlns:a16="http://schemas.microsoft.com/office/drawing/2014/main" id="{0614E88D-DB4A-4DE6-9CD1-D92D12DD6D91}"/>
                </a:ext>
              </a:extLst>
            </p:cNvPr>
            <p:cNvSpPr>
              <a:spLocks noChangeArrowheads="1"/>
            </p:cNvSpPr>
            <p:nvPr/>
          </p:nvSpPr>
          <p:spPr bwMode="auto">
            <a:xfrm>
              <a:off x="1077" y="3052"/>
              <a:ext cx="54" cy="51"/>
            </a:xfrm>
            <a:prstGeom prst="ellipse">
              <a:avLst/>
            </a:prstGeom>
            <a:solidFill>
              <a:schemeClr val="tx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8896" name="Text Box 64">
              <a:extLst>
                <a:ext uri="{FF2B5EF4-FFF2-40B4-BE49-F238E27FC236}">
                  <a16:creationId xmlns:a16="http://schemas.microsoft.com/office/drawing/2014/main" id="{4A69EBDF-AB55-403A-A9A7-600360FB0640}"/>
                </a:ext>
              </a:extLst>
            </p:cNvPr>
            <p:cNvSpPr txBox="1">
              <a:spLocks noChangeArrowheads="1"/>
            </p:cNvSpPr>
            <p:nvPr/>
          </p:nvSpPr>
          <p:spPr bwMode="auto">
            <a:xfrm>
              <a:off x="624" y="2321"/>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effectLst>
                  <a:outerShdw blurRad="38100" dist="38100" dir="2700000" algn="tl">
                    <a:srgbClr val="C0C0C0"/>
                  </a:outerShdw>
                </a:effectLst>
                <a:latin typeface="Times New Roman" charset="0"/>
              </a:endParaRPr>
            </a:p>
          </p:txBody>
        </p:sp>
        <p:sp>
          <p:nvSpPr>
            <p:cNvPr id="248897" name="Text Box 65">
              <a:extLst>
                <a:ext uri="{FF2B5EF4-FFF2-40B4-BE49-F238E27FC236}">
                  <a16:creationId xmlns:a16="http://schemas.microsoft.com/office/drawing/2014/main" id="{B0988AF3-D56A-4166-A7CF-45100E870D8E}"/>
                </a:ext>
              </a:extLst>
            </p:cNvPr>
            <p:cNvSpPr txBox="1">
              <a:spLocks noChangeArrowheads="1"/>
            </p:cNvSpPr>
            <p:nvPr/>
          </p:nvSpPr>
          <p:spPr bwMode="auto">
            <a:xfrm>
              <a:off x="1920" y="2400"/>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S</a:t>
              </a:r>
              <a:endParaRPr kumimoji="1" lang="en-US" altLang="zh-CN" sz="2800" b="1">
                <a:effectLst>
                  <a:outerShdw blurRad="38100" dist="38100" dir="2700000" algn="tl">
                    <a:srgbClr val="C0C0C0"/>
                  </a:outerShdw>
                </a:effectLst>
                <a:latin typeface="Times New Roman" charset="0"/>
              </a:endParaRPr>
            </a:p>
          </p:txBody>
        </p:sp>
        <p:sp>
          <p:nvSpPr>
            <p:cNvPr id="248898" name="Text Box 66">
              <a:extLst>
                <a:ext uri="{FF2B5EF4-FFF2-40B4-BE49-F238E27FC236}">
                  <a16:creationId xmlns:a16="http://schemas.microsoft.com/office/drawing/2014/main" id="{8DD5B7AF-917A-4B55-A1D0-ED8D251737DF}"/>
                </a:ext>
              </a:extLst>
            </p:cNvPr>
            <p:cNvSpPr txBox="1">
              <a:spLocks noChangeArrowheads="1"/>
            </p:cNvSpPr>
            <p:nvPr/>
          </p:nvSpPr>
          <p:spPr bwMode="auto">
            <a:xfrm>
              <a:off x="2112" y="2688"/>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effectLst>
                  <a:outerShdw blurRad="38100" dist="38100" dir="2700000" algn="tl">
                    <a:srgbClr val="C0C0C0"/>
                  </a:outerShdw>
                </a:effectLst>
                <a:latin typeface="Times New Roman" charset="0"/>
              </a:endParaRPr>
            </a:p>
          </p:txBody>
        </p:sp>
        <p:sp>
          <p:nvSpPr>
            <p:cNvPr id="248899" name="Rectangle 67">
              <a:extLst>
                <a:ext uri="{FF2B5EF4-FFF2-40B4-BE49-F238E27FC236}">
                  <a16:creationId xmlns:a16="http://schemas.microsoft.com/office/drawing/2014/main" id="{94A0F696-5F8F-4CDB-A187-A093F26BD8BF}"/>
                </a:ext>
              </a:extLst>
            </p:cNvPr>
            <p:cNvSpPr>
              <a:spLocks noChangeArrowheads="1"/>
            </p:cNvSpPr>
            <p:nvPr/>
          </p:nvSpPr>
          <p:spPr bwMode="auto">
            <a:xfrm rot="5400000">
              <a:off x="1371" y="1823"/>
              <a:ext cx="133" cy="283"/>
            </a:xfrm>
            <a:prstGeom prst="rect">
              <a:avLst/>
            </a:prstGeom>
            <a:solidFill>
              <a:schemeClr val="bg1"/>
            </a:solidFill>
            <a:ln w="38100">
              <a:solidFill>
                <a:schemeClr val="tx1"/>
              </a:solidFill>
              <a:miter lim="800000"/>
              <a:headEnd/>
              <a:tailEnd/>
            </a:ln>
            <a:effectLst/>
          </p:spPr>
          <p:txBody>
            <a:bodyPr rot="10800000" vert="eaVert"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248900" name="Text Box 68">
              <a:extLst>
                <a:ext uri="{FF2B5EF4-FFF2-40B4-BE49-F238E27FC236}">
                  <a16:creationId xmlns:a16="http://schemas.microsoft.com/office/drawing/2014/main" id="{09124BF9-42A8-487E-9723-5E83508AAF6B}"/>
                </a:ext>
              </a:extLst>
            </p:cNvPr>
            <p:cNvSpPr txBox="1">
              <a:spLocks noChangeArrowheads="1"/>
            </p:cNvSpPr>
            <p:nvPr/>
          </p:nvSpPr>
          <p:spPr bwMode="auto">
            <a:xfrm>
              <a:off x="1200" y="2016"/>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4</a:t>
              </a:r>
              <a:endParaRPr kumimoji="1" lang="en-US" altLang="zh-CN" sz="2800" b="1">
                <a:effectLst>
                  <a:outerShdw blurRad="38100" dist="38100" dir="2700000" algn="tl">
                    <a:srgbClr val="C0C0C0"/>
                  </a:outerShdw>
                </a:effectLst>
                <a:latin typeface="Times New Roman" charset="0"/>
              </a:endParaRPr>
            </a:p>
          </p:txBody>
        </p:sp>
        <p:sp>
          <p:nvSpPr>
            <p:cNvPr id="248874" name="Rectangle 42">
              <a:extLst>
                <a:ext uri="{FF2B5EF4-FFF2-40B4-BE49-F238E27FC236}">
                  <a16:creationId xmlns:a16="http://schemas.microsoft.com/office/drawing/2014/main" id="{20B262AF-14EE-42B4-B296-80EBF8E76C8A}"/>
                </a:ext>
              </a:extLst>
            </p:cNvPr>
            <p:cNvSpPr>
              <a:spLocks noChangeArrowheads="1"/>
            </p:cNvSpPr>
            <p:nvPr/>
          </p:nvSpPr>
          <p:spPr bwMode="auto">
            <a:xfrm>
              <a:off x="2544" y="2690"/>
              <a:ext cx="133" cy="238"/>
            </a:xfrm>
            <a:prstGeom prst="rect">
              <a:avLst/>
            </a:prstGeom>
            <a:solidFill>
              <a:schemeClr val="bg1"/>
            </a:solid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8836">
                                            <p:txEl>
                                              <p:pRg st="0" end="0"/>
                                            </p:txEl>
                                          </p:spTgt>
                                        </p:tgtEl>
                                        <p:attrNameLst>
                                          <p:attrName>style.visibility</p:attrName>
                                        </p:attrNameLst>
                                      </p:cBhvr>
                                      <p:to>
                                        <p:strVal val="visible"/>
                                      </p:to>
                                    </p:set>
                                    <p:animEffect transition="in" filter="wipe(left)">
                                      <p:cBhvr>
                                        <p:cTn id="7" dur="500"/>
                                        <p:tgtEl>
                                          <p:spTgt spid="2488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8836">
                                            <p:txEl>
                                              <p:pRg st="1" end="1"/>
                                            </p:txEl>
                                          </p:spTgt>
                                        </p:tgtEl>
                                        <p:attrNameLst>
                                          <p:attrName>style.visibility</p:attrName>
                                        </p:attrNameLst>
                                      </p:cBhvr>
                                      <p:to>
                                        <p:strVal val="visible"/>
                                      </p:to>
                                    </p:set>
                                    <p:animEffect transition="in" filter="wipe(left)">
                                      <p:cBhvr>
                                        <p:cTn id="12" dur="500"/>
                                        <p:tgtEl>
                                          <p:spTgt spid="24883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8836">
                                            <p:txEl>
                                              <p:pRg st="2" end="2"/>
                                            </p:txEl>
                                          </p:spTgt>
                                        </p:tgtEl>
                                        <p:attrNameLst>
                                          <p:attrName>style.visibility</p:attrName>
                                        </p:attrNameLst>
                                      </p:cBhvr>
                                      <p:to>
                                        <p:strVal val="visible"/>
                                      </p:to>
                                    </p:set>
                                    <p:animEffect transition="in" filter="wipe(left)">
                                      <p:cBhvr>
                                        <p:cTn id="17" dur="500"/>
                                        <p:tgtEl>
                                          <p:spTgt spid="2488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3430"/>
                                        </p:tgtEl>
                                        <p:attrNameLst>
                                          <p:attrName>style.visibility</p:attrName>
                                        </p:attrNameLst>
                                      </p:cBhvr>
                                      <p:to>
                                        <p:strVal val="visible"/>
                                      </p:to>
                                    </p:set>
                                    <p:animEffect transition="in" filter="wipe(down)">
                                      <p:cBhvr>
                                        <p:cTn id="22" dur="500"/>
                                        <p:tgtEl>
                                          <p:spTgt spid="1034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3431"/>
                                        </p:tgtEl>
                                        <p:attrNameLst>
                                          <p:attrName>style.visibility</p:attrName>
                                        </p:attrNameLst>
                                      </p:cBhvr>
                                      <p:to>
                                        <p:strVal val="visible"/>
                                      </p:to>
                                    </p:set>
                                    <p:animEffect transition="in" filter="wipe(down)">
                                      <p:cBhvr>
                                        <p:cTn id="27" dur="500"/>
                                        <p:tgtEl>
                                          <p:spTgt spid="10343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8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6" grpId="0" build="p" autoUpdateAnimBg="0"/>
      <p:bldP spid="103430" grpId="0" animBg="1"/>
      <p:bldP spid="103431" grpId="0" animBg="1"/>
      <p:bldP spid="24890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5">
            <a:extLst>
              <a:ext uri="{FF2B5EF4-FFF2-40B4-BE49-F238E27FC236}">
                <a16:creationId xmlns:a16="http://schemas.microsoft.com/office/drawing/2014/main" id="{E9EE22D8-8E18-4FFE-ABB8-D71DEF2C3B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277F315-4B86-42C4-890A-A7D65AAB2530}" type="slidenum">
              <a:rPr lang="en-US" altLang="zh-CN" sz="1400" smtClean="0"/>
              <a:pPr>
                <a:spcBef>
                  <a:spcPct val="0"/>
                </a:spcBef>
                <a:buFontTx/>
                <a:buNone/>
              </a:pPr>
              <a:t>103</a:t>
            </a:fld>
            <a:endParaRPr lang="en-US" altLang="zh-CN" sz="1400"/>
          </a:p>
        </p:txBody>
      </p:sp>
      <p:sp>
        <p:nvSpPr>
          <p:cNvPr id="104451" name="Rectangle 3">
            <a:extLst>
              <a:ext uri="{FF2B5EF4-FFF2-40B4-BE49-F238E27FC236}">
                <a16:creationId xmlns:a16="http://schemas.microsoft.com/office/drawing/2014/main" id="{A91C92ED-EBF1-4F56-8938-7F46307677E6}"/>
              </a:ext>
            </a:extLst>
          </p:cNvPr>
          <p:cNvSpPr>
            <a:spLocks noGrp="1" noChangeArrowheads="1"/>
          </p:cNvSpPr>
          <p:nvPr>
            <p:ph type="subTitle" idx="1"/>
          </p:nvPr>
        </p:nvSpPr>
        <p:spPr>
          <a:xfrm>
            <a:off x="533400" y="381000"/>
            <a:ext cx="6400800" cy="609600"/>
          </a:xfrm>
        </p:spPr>
        <p:txBody>
          <a:bodyPr/>
          <a:lstStyle/>
          <a:p>
            <a:pPr algn="l" eaLnBrk="1" hangingPunct="1"/>
            <a:r>
              <a:rPr lang="en-US" altLang="zh-CN" sz="2800" b="1">
                <a:latin typeface="宋体" panose="02010600030101010101" pitchFamily="2" charset="-122"/>
              </a:rPr>
              <a:t>1.11.1  </a:t>
            </a:r>
            <a:r>
              <a:rPr lang="zh-CN" altLang="en-US" sz="2800" b="1">
                <a:latin typeface="宋体" panose="02010600030101010101" pitchFamily="2" charset="-122"/>
              </a:rPr>
              <a:t>戴维南定理</a:t>
            </a:r>
          </a:p>
        </p:txBody>
      </p:sp>
      <p:sp>
        <p:nvSpPr>
          <p:cNvPr id="104452" name="Text Box 6">
            <a:extLst>
              <a:ext uri="{FF2B5EF4-FFF2-40B4-BE49-F238E27FC236}">
                <a16:creationId xmlns:a16="http://schemas.microsoft.com/office/drawing/2014/main" id="{F81193CA-CBFC-404F-B3B7-4364A55C63E8}"/>
              </a:ext>
            </a:extLst>
          </p:cNvPr>
          <p:cNvSpPr txBox="1">
            <a:spLocks noChangeArrowheads="1"/>
          </p:cNvSpPr>
          <p:nvPr/>
        </p:nvSpPr>
        <p:spPr bwMode="auto">
          <a:xfrm>
            <a:off x="533400" y="15240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sp>
        <p:nvSpPr>
          <p:cNvPr id="249863" name="Rectangle 7">
            <a:extLst>
              <a:ext uri="{FF2B5EF4-FFF2-40B4-BE49-F238E27FC236}">
                <a16:creationId xmlns:a16="http://schemas.microsoft.com/office/drawing/2014/main" id="{7B768821-5D54-4BE2-87D8-28E6D961DAA1}"/>
              </a:ext>
            </a:extLst>
          </p:cNvPr>
          <p:cNvSpPr>
            <a:spLocks noChangeArrowheads="1"/>
          </p:cNvSpPr>
          <p:nvPr/>
        </p:nvSpPr>
        <p:spPr bwMode="auto">
          <a:xfrm>
            <a:off x="533400" y="889000"/>
            <a:ext cx="8229600" cy="2911475"/>
          </a:xfrm>
          <a:prstGeom prst="rect">
            <a:avLst/>
          </a:prstGeom>
          <a:noFill/>
          <a:ln w="38100">
            <a:noFill/>
            <a:miter lim="800000"/>
            <a:headEnd/>
            <a:tailEnd/>
          </a:ln>
          <a:effectLst/>
        </p:spPr>
        <p:txBody>
          <a:bodyPr anchor="ctr">
            <a:spAutoFit/>
          </a:bodyPr>
          <a:lstStyle/>
          <a:p>
            <a:pPr eaLnBrk="1" hangingPunct="1">
              <a:lnSpc>
                <a:spcPct val="110000"/>
              </a:lnSpc>
              <a:defRPr/>
            </a:pPr>
            <a:r>
              <a:rPr lang="en-US" altLang="zh-CN" sz="2800" b="1" dirty="0">
                <a:latin typeface="宋体" pitchFamily="2" charset="-122"/>
              </a:rPr>
              <a:t>    </a:t>
            </a:r>
            <a:r>
              <a:rPr lang="zh-CN" altLang="en-US" sz="2800" b="1" dirty="0">
                <a:latin typeface="宋体" pitchFamily="2" charset="-122"/>
              </a:rPr>
              <a:t>戴维南定理：</a:t>
            </a:r>
            <a:r>
              <a:rPr lang="zh-CN" altLang="en-US" sz="2800" b="1" dirty="0">
                <a:solidFill>
                  <a:schemeClr val="accent2"/>
                </a:solidFill>
                <a:effectLst>
                  <a:outerShdw blurRad="38100" dist="38100" dir="2700000" algn="tl">
                    <a:srgbClr val="C0C0C0"/>
                  </a:outerShdw>
                </a:effectLst>
                <a:latin typeface="Times New Roman" charset="0"/>
              </a:rPr>
              <a:t>任何一个有源二端线性网络都可以用一个电压源和电阻的</a:t>
            </a:r>
            <a:r>
              <a:rPr lang="zh-CN" altLang="en-US" sz="2800" b="1" baseline="-25000" dirty="0">
                <a:solidFill>
                  <a:schemeClr val="accent2"/>
                </a:solidFill>
                <a:effectLst>
                  <a:outerShdw blurRad="38100" dist="38100" dir="2700000" algn="tl">
                    <a:srgbClr val="C0C0C0"/>
                  </a:outerShdw>
                </a:effectLst>
                <a:latin typeface="Times New Roman" charset="0"/>
              </a:rPr>
              <a:t> </a:t>
            </a:r>
            <a:r>
              <a:rPr lang="zh-CN" altLang="en-US" sz="2800" b="1" dirty="0">
                <a:solidFill>
                  <a:schemeClr val="accent2"/>
                </a:solidFill>
                <a:effectLst>
                  <a:outerShdw blurRad="38100" dist="38100" dir="2700000" algn="tl">
                    <a:srgbClr val="C0C0C0"/>
                  </a:outerShdw>
                </a:effectLst>
                <a:latin typeface="Times New Roman" charset="0"/>
              </a:rPr>
              <a:t>串联来等效代替。</a:t>
            </a:r>
            <a:r>
              <a:rPr lang="zh-CN" altLang="en-US" sz="2800" b="1" dirty="0">
                <a:effectLst>
                  <a:outerShdw blurRad="38100" dist="38100" dir="2700000" algn="tl">
                    <a:srgbClr val="C0C0C0"/>
                  </a:outerShdw>
                </a:effectLst>
                <a:latin typeface="Times New Roman" charset="0"/>
              </a:rPr>
              <a:t>等效电压源的电压等于有源二端网络的开路电压</a:t>
            </a:r>
            <a:r>
              <a:rPr lang="en-US" altLang="zh-CN" sz="2800" b="1" i="1" dirty="0">
                <a:effectLst>
                  <a:outerShdw blurRad="38100" dist="38100" dir="2700000" algn="tl">
                    <a:srgbClr val="C0C0C0"/>
                  </a:outerShdw>
                </a:effectLst>
                <a:latin typeface="Times New Roman" charset="0"/>
              </a:rPr>
              <a:t>U</a:t>
            </a:r>
            <a:r>
              <a:rPr lang="en-US" altLang="zh-CN" sz="2800" b="1" baseline="-25000" dirty="0">
                <a:effectLst>
                  <a:outerShdw blurRad="38100" dist="38100" dir="2700000" algn="tl">
                    <a:srgbClr val="C0C0C0"/>
                  </a:outerShdw>
                </a:effectLst>
                <a:latin typeface="Times New Roman" charset="0"/>
              </a:rPr>
              <a:t>0C</a:t>
            </a:r>
            <a:r>
              <a:rPr lang="zh-CN" altLang="en-US" sz="2800" b="1" dirty="0">
                <a:effectLst>
                  <a:outerShdw blurRad="38100" dist="38100" dir="2700000" algn="tl">
                    <a:srgbClr val="C0C0C0"/>
                  </a:outerShdw>
                </a:effectLst>
                <a:latin typeface="Times New Roman" charset="0"/>
              </a:rPr>
              <a:t>，等效电阻等于有源二端网络中除去所有电源（电压源短路，电流源开路）后所得到的无源二端网络 的等效电阻</a:t>
            </a:r>
            <a:r>
              <a:rPr lang="en-US" altLang="zh-CN" sz="2800" b="1" i="1" dirty="0">
                <a:effectLst>
                  <a:outerShdw blurRad="38100" dist="38100" dir="2700000" algn="tl">
                    <a:srgbClr val="C0C0C0"/>
                  </a:outerShdw>
                </a:effectLst>
                <a:latin typeface="Times New Roman" charset="0"/>
              </a:rPr>
              <a:t>R</a:t>
            </a:r>
            <a:r>
              <a:rPr lang="en-US" altLang="zh-CN" sz="2800" b="1" baseline="-25000" dirty="0">
                <a:effectLst>
                  <a:outerShdw blurRad="38100" dist="38100" dir="2700000" algn="tl">
                    <a:srgbClr val="C0C0C0"/>
                  </a:outerShdw>
                </a:effectLst>
                <a:latin typeface="Times New Roman" charset="0"/>
              </a:rPr>
              <a:t>0</a:t>
            </a:r>
            <a:r>
              <a:rPr lang="en-US" altLang="zh-CN" sz="2800" b="1" dirty="0">
                <a:effectLst>
                  <a:outerShdw blurRad="38100" dist="38100" dir="2700000" algn="tl">
                    <a:srgbClr val="C0C0C0"/>
                  </a:outerShdw>
                </a:effectLst>
                <a:latin typeface="Times New Roman" charset="0"/>
              </a:rPr>
              <a:t> </a:t>
            </a:r>
            <a:r>
              <a:rPr lang="zh-CN" altLang="en-US" sz="2800" b="1" dirty="0">
                <a:effectLst>
                  <a:outerShdw blurRad="38100" dist="38100" dir="2700000" algn="tl">
                    <a:srgbClr val="C0C0C0"/>
                  </a:outerShdw>
                </a:effectLst>
                <a:latin typeface="Times New Roman" charset="0"/>
              </a:rPr>
              <a:t>。</a:t>
            </a:r>
            <a:r>
              <a:rPr lang="zh-CN" altLang="en-US" sz="2800" b="1" dirty="0">
                <a:solidFill>
                  <a:schemeClr val="accent2"/>
                </a:solidFill>
                <a:effectLst>
                  <a:outerShdw blurRad="38100" dist="38100" dir="2700000" algn="tl">
                    <a:srgbClr val="C0C0C0"/>
                  </a:outerShdw>
                </a:effectLst>
                <a:latin typeface="Times New Roman" charset="0"/>
              </a:rPr>
              <a:t>  </a:t>
            </a:r>
          </a:p>
        </p:txBody>
      </p:sp>
      <p:sp>
        <p:nvSpPr>
          <p:cNvPr id="249884" name="Rectangle 28">
            <a:extLst>
              <a:ext uri="{FF2B5EF4-FFF2-40B4-BE49-F238E27FC236}">
                <a16:creationId xmlns:a16="http://schemas.microsoft.com/office/drawing/2014/main" id="{EAF0F375-0FDE-4F7E-893C-42786AE53F2A}"/>
              </a:ext>
            </a:extLst>
          </p:cNvPr>
          <p:cNvSpPr>
            <a:spLocks noChangeArrowheads="1"/>
          </p:cNvSpPr>
          <p:nvPr/>
        </p:nvSpPr>
        <p:spPr bwMode="auto">
          <a:xfrm>
            <a:off x="4953000" y="4052888"/>
            <a:ext cx="1589088" cy="1981200"/>
          </a:xfrm>
          <a:prstGeom prst="rect">
            <a:avLst/>
          </a:prstGeom>
          <a:noFill/>
          <a:ln w="38100">
            <a:solidFill>
              <a:srgbClr val="CC3300"/>
            </a:solidFill>
            <a:prstDash val="dash"/>
            <a:miter lim="800000"/>
            <a:headEnd/>
            <a:tailEnd/>
          </a:ln>
          <a:effectLst/>
        </p:spPr>
        <p:txBody>
          <a:bodyPr wrap="none" anchor="ctr"/>
          <a:lstStyle/>
          <a:p>
            <a:pPr algn="ctr">
              <a:lnSpc>
                <a:spcPct val="140000"/>
              </a:lnSpc>
              <a:defRPr/>
            </a:pPr>
            <a:endParaRPr lang="en-US" altLang="zh-CN" b="1">
              <a:effectLst>
                <a:outerShdw blurRad="38100" dist="38100" dir="2700000" algn="tl">
                  <a:srgbClr val="C0C0C0"/>
                </a:outerShdw>
              </a:effectLst>
              <a:latin typeface="Times New Roman" charset="0"/>
            </a:endParaRPr>
          </a:p>
          <a:p>
            <a:pPr algn="ctr">
              <a:lnSpc>
                <a:spcPct val="120000"/>
              </a:lnSpc>
              <a:defRPr/>
            </a:pPr>
            <a:endParaRPr lang="en-US" altLang="zh-CN" b="1">
              <a:effectLst>
                <a:outerShdw blurRad="38100" dist="38100" dir="2700000" algn="tl">
                  <a:srgbClr val="C0C0C0"/>
                </a:outerShdw>
              </a:effectLst>
              <a:latin typeface="Times New Roman" charset="0"/>
            </a:endParaRPr>
          </a:p>
        </p:txBody>
      </p:sp>
      <p:sp>
        <p:nvSpPr>
          <p:cNvPr id="249885" name="AutoShape 29">
            <a:extLst>
              <a:ext uri="{FF2B5EF4-FFF2-40B4-BE49-F238E27FC236}">
                <a16:creationId xmlns:a16="http://schemas.microsoft.com/office/drawing/2014/main" id="{8D2C015E-1C7A-4697-92FB-7FDE499296D5}"/>
              </a:ext>
            </a:extLst>
          </p:cNvPr>
          <p:cNvSpPr>
            <a:spLocks noChangeArrowheads="1"/>
          </p:cNvSpPr>
          <p:nvPr/>
        </p:nvSpPr>
        <p:spPr bwMode="auto">
          <a:xfrm>
            <a:off x="4191000" y="4814888"/>
            <a:ext cx="533400" cy="400050"/>
          </a:xfrm>
          <a:prstGeom prst="notchedRightArrow">
            <a:avLst>
              <a:gd name="adj1" fmla="val 50000"/>
              <a:gd name="adj2" fmla="val 33333"/>
            </a:avLst>
          </a:prstGeom>
          <a:gradFill rotWithShape="0">
            <a:gsLst>
              <a:gs pos="0">
                <a:srgbClr val="FFFF00"/>
              </a:gs>
              <a:gs pos="100000">
                <a:srgbClr val="FF3300"/>
              </a:gs>
            </a:gsLst>
            <a:lin ang="0" scaled="1"/>
          </a:gradFill>
          <a:ln w="38100">
            <a:solidFill>
              <a:srgbClr val="FF3300"/>
            </a:solidFill>
            <a:miter lim="800000"/>
            <a:headEnd/>
            <a:tailEnd/>
          </a:ln>
          <a:effectLst/>
        </p:spPr>
        <p:txBody>
          <a:bodyPr wrap="none" anchor="ctr"/>
          <a:lstStyle/>
          <a:p>
            <a:pPr algn="ctr" eaLnBrk="1" hangingPunct="1">
              <a:defRPr/>
            </a:pPr>
            <a:endParaRPr kumimoji="1" lang="en-US" b="1">
              <a:solidFill>
                <a:srgbClr val="FFCC00"/>
              </a:solidFill>
              <a:effectLst>
                <a:outerShdw blurRad="38100" dist="38100" dir="2700000" algn="tl">
                  <a:srgbClr val="000000"/>
                </a:outerShdw>
              </a:effectLst>
              <a:latin typeface="Times New Roman" charset="0"/>
            </a:endParaRPr>
          </a:p>
        </p:txBody>
      </p:sp>
      <p:grpSp>
        <p:nvGrpSpPr>
          <p:cNvPr id="2" name="Group 30">
            <a:extLst>
              <a:ext uri="{FF2B5EF4-FFF2-40B4-BE49-F238E27FC236}">
                <a16:creationId xmlns:a16="http://schemas.microsoft.com/office/drawing/2014/main" id="{59C0CE4A-D916-4742-BB4D-9B3070A8F5F2}"/>
              </a:ext>
            </a:extLst>
          </p:cNvPr>
          <p:cNvGrpSpPr>
            <a:grpSpLocks/>
          </p:cNvGrpSpPr>
          <p:nvPr/>
        </p:nvGrpSpPr>
        <p:grpSpPr bwMode="auto">
          <a:xfrm>
            <a:off x="1344613" y="3951288"/>
            <a:ext cx="2787650" cy="2116137"/>
            <a:chOff x="847" y="1088"/>
            <a:chExt cx="1756" cy="1333"/>
          </a:xfrm>
        </p:grpSpPr>
        <p:sp>
          <p:nvSpPr>
            <p:cNvPr id="249887" name="Rectangle 31">
              <a:extLst>
                <a:ext uri="{FF2B5EF4-FFF2-40B4-BE49-F238E27FC236}">
                  <a16:creationId xmlns:a16="http://schemas.microsoft.com/office/drawing/2014/main" id="{AB8C10F1-FB4B-4195-8787-3202A55598F2}"/>
                </a:ext>
              </a:extLst>
            </p:cNvPr>
            <p:cNvSpPr>
              <a:spLocks noChangeArrowheads="1"/>
            </p:cNvSpPr>
            <p:nvPr/>
          </p:nvSpPr>
          <p:spPr bwMode="auto">
            <a:xfrm>
              <a:off x="847" y="1296"/>
              <a:ext cx="656" cy="912"/>
            </a:xfrm>
            <a:prstGeom prst="rect">
              <a:avLst/>
            </a:prstGeom>
            <a:noFill/>
            <a:ln w="38100">
              <a:solidFill>
                <a:schemeClr val="tx1"/>
              </a:solidFill>
              <a:miter lim="800000"/>
              <a:headEnd/>
              <a:tailEnd/>
            </a:ln>
            <a:effectLst/>
          </p:spPr>
          <p:txBody>
            <a:bodyPr wrap="none" anchor="ctr"/>
            <a:lstStyle/>
            <a:p>
              <a:pPr algn="ctr">
                <a:lnSpc>
                  <a:spcPct val="110000"/>
                </a:lnSpc>
                <a:defRPr/>
              </a:pPr>
              <a:r>
                <a:rPr lang="zh-CN" altLang="en-US" b="1">
                  <a:solidFill>
                    <a:srgbClr val="003399"/>
                  </a:solidFill>
                  <a:effectLst>
                    <a:outerShdw blurRad="38100" dist="38100" dir="2700000" algn="tl">
                      <a:srgbClr val="C0C0C0"/>
                    </a:outerShdw>
                  </a:effectLst>
                  <a:latin typeface="Times New Roman" charset="0"/>
                </a:rPr>
                <a:t>有源</a:t>
              </a:r>
            </a:p>
            <a:p>
              <a:pPr algn="ctr">
                <a:lnSpc>
                  <a:spcPct val="110000"/>
                </a:lnSpc>
                <a:defRPr/>
              </a:pPr>
              <a:r>
                <a:rPr lang="zh-CN" altLang="en-US" b="1">
                  <a:solidFill>
                    <a:srgbClr val="003399"/>
                  </a:solidFill>
                  <a:effectLst>
                    <a:outerShdw blurRad="38100" dist="38100" dir="2700000" algn="tl">
                      <a:srgbClr val="C0C0C0"/>
                    </a:outerShdw>
                  </a:effectLst>
                  <a:latin typeface="Times New Roman" charset="0"/>
                </a:rPr>
                <a:t>二端</a:t>
              </a:r>
            </a:p>
            <a:p>
              <a:pPr algn="ctr">
                <a:lnSpc>
                  <a:spcPct val="110000"/>
                </a:lnSpc>
                <a:defRPr/>
              </a:pPr>
              <a:r>
                <a:rPr lang="zh-CN" altLang="en-US" b="1">
                  <a:solidFill>
                    <a:srgbClr val="003399"/>
                  </a:solidFill>
                  <a:effectLst>
                    <a:outerShdw blurRad="38100" dist="38100" dir="2700000" algn="tl">
                      <a:srgbClr val="C0C0C0"/>
                    </a:outerShdw>
                  </a:effectLst>
                  <a:latin typeface="Times New Roman" charset="0"/>
                </a:rPr>
                <a:t>网络</a:t>
              </a:r>
            </a:p>
          </p:txBody>
        </p:sp>
        <p:sp>
          <p:nvSpPr>
            <p:cNvPr id="104480" name="Line 32">
              <a:extLst>
                <a:ext uri="{FF2B5EF4-FFF2-40B4-BE49-F238E27FC236}">
                  <a16:creationId xmlns:a16="http://schemas.microsoft.com/office/drawing/2014/main" id="{B238AC73-2C68-41A0-876E-B63A7C5697B7}"/>
                </a:ext>
              </a:extLst>
            </p:cNvPr>
            <p:cNvSpPr>
              <a:spLocks noChangeShapeType="1"/>
            </p:cNvSpPr>
            <p:nvPr/>
          </p:nvSpPr>
          <p:spPr bwMode="auto">
            <a:xfrm>
              <a:off x="1515" y="1392"/>
              <a:ext cx="71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81" name="Line 33">
              <a:extLst>
                <a:ext uri="{FF2B5EF4-FFF2-40B4-BE49-F238E27FC236}">
                  <a16:creationId xmlns:a16="http://schemas.microsoft.com/office/drawing/2014/main" id="{6696FD99-8E66-4D28-B05E-596E0A86A811}"/>
                </a:ext>
              </a:extLst>
            </p:cNvPr>
            <p:cNvSpPr>
              <a:spLocks noChangeShapeType="1"/>
            </p:cNvSpPr>
            <p:nvPr/>
          </p:nvSpPr>
          <p:spPr bwMode="auto">
            <a:xfrm>
              <a:off x="1519" y="2101"/>
              <a:ext cx="72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82" name="Line 34">
              <a:extLst>
                <a:ext uri="{FF2B5EF4-FFF2-40B4-BE49-F238E27FC236}">
                  <a16:creationId xmlns:a16="http://schemas.microsoft.com/office/drawing/2014/main" id="{9E047BD1-807F-438D-AB74-EB1D28609F92}"/>
                </a:ext>
              </a:extLst>
            </p:cNvPr>
            <p:cNvSpPr>
              <a:spLocks noChangeShapeType="1"/>
            </p:cNvSpPr>
            <p:nvPr/>
          </p:nvSpPr>
          <p:spPr bwMode="auto">
            <a:xfrm flipH="1">
              <a:off x="2239" y="1881"/>
              <a:ext cx="0" cy="2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83" name="Rectangle 35">
              <a:extLst>
                <a:ext uri="{FF2B5EF4-FFF2-40B4-BE49-F238E27FC236}">
                  <a16:creationId xmlns:a16="http://schemas.microsoft.com/office/drawing/2014/main" id="{5480FB27-BDCA-453D-A414-ADD9DDC5017B}"/>
                </a:ext>
              </a:extLst>
            </p:cNvPr>
            <p:cNvSpPr>
              <a:spLocks noChangeArrowheads="1"/>
            </p:cNvSpPr>
            <p:nvPr/>
          </p:nvSpPr>
          <p:spPr bwMode="auto">
            <a:xfrm>
              <a:off x="2177" y="1584"/>
              <a:ext cx="110" cy="29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9892" name="Text Box 36">
              <a:extLst>
                <a:ext uri="{FF2B5EF4-FFF2-40B4-BE49-F238E27FC236}">
                  <a16:creationId xmlns:a16="http://schemas.microsoft.com/office/drawing/2014/main" id="{BBA1EEB1-5A73-4BA1-9A00-60C9C3BBF5CC}"/>
                </a:ext>
              </a:extLst>
            </p:cNvPr>
            <p:cNvSpPr txBox="1">
              <a:spLocks noChangeArrowheads="1"/>
            </p:cNvSpPr>
            <p:nvPr/>
          </p:nvSpPr>
          <p:spPr bwMode="auto">
            <a:xfrm>
              <a:off x="2274" y="1631"/>
              <a:ext cx="329" cy="288"/>
            </a:xfrm>
            <a:prstGeom prst="rect">
              <a:avLst/>
            </a:prstGeom>
            <a:noFill/>
            <a:ln w="38100">
              <a:noFill/>
              <a:miter lim="800000"/>
              <a:headEnd/>
              <a:tailEnd/>
            </a:ln>
            <a:effectLst/>
          </p:spPr>
          <p:txBody>
            <a:bodyPr wrap="none">
              <a:spAutoFit/>
            </a:bodyPr>
            <a:lstStyle/>
            <a:p>
              <a:pPr>
                <a:defRPr/>
              </a:pPr>
              <a:r>
                <a:rPr lang="en-US" altLang="zh-CN" b="1" i="1">
                  <a:effectLst>
                    <a:outerShdw blurRad="38100" dist="38100" dir="2700000" algn="tl">
                      <a:srgbClr val="C0C0C0"/>
                    </a:outerShdw>
                  </a:effectLst>
                  <a:latin typeface="Times New Roman" charset="0"/>
                </a:rPr>
                <a:t>R</a:t>
              </a:r>
              <a:r>
                <a:rPr lang="en-US" altLang="zh-CN" b="1" baseline="-25000">
                  <a:effectLst>
                    <a:outerShdw blurRad="38100" dist="38100" dir="2700000" algn="tl">
                      <a:srgbClr val="C0C0C0"/>
                    </a:outerShdw>
                  </a:effectLst>
                  <a:latin typeface="Times New Roman" charset="0"/>
                </a:rPr>
                <a:t>L</a:t>
              </a:r>
              <a:endParaRPr lang="en-US" altLang="zh-CN" b="1">
                <a:effectLst>
                  <a:outerShdw blurRad="38100" dist="38100" dir="2700000" algn="tl">
                    <a:srgbClr val="C0C0C0"/>
                  </a:outerShdw>
                </a:effectLst>
                <a:latin typeface="Times New Roman" charset="0"/>
              </a:endParaRPr>
            </a:p>
          </p:txBody>
        </p:sp>
        <p:sp>
          <p:nvSpPr>
            <p:cNvPr id="104485" name="Line 37">
              <a:extLst>
                <a:ext uri="{FF2B5EF4-FFF2-40B4-BE49-F238E27FC236}">
                  <a16:creationId xmlns:a16="http://schemas.microsoft.com/office/drawing/2014/main" id="{691B7C06-30F0-4447-AD20-E5B91A02B902}"/>
                </a:ext>
              </a:extLst>
            </p:cNvPr>
            <p:cNvSpPr>
              <a:spLocks noChangeShapeType="1"/>
            </p:cNvSpPr>
            <p:nvPr/>
          </p:nvSpPr>
          <p:spPr bwMode="auto">
            <a:xfrm flipH="1">
              <a:off x="2239" y="1392"/>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94" name="Rectangle 38">
              <a:extLst>
                <a:ext uri="{FF2B5EF4-FFF2-40B4-BE49-F238E27FC236}">
                  <a16:creationId xmlns:a16="http://schemas.microsoft.com/office/drawing/2014/main" id="{468FAC54-6EB7-479C-AF28-A9A3C38F0EE9}"/>
                </a:ext>
              </a:extLst>
            </p:cNvPr>
            <p:cNvSpPr>
              <a:spLocks noChangeArrowheads="1"/>
            </p:cNvSpPr>
            <p:nvPr/>
          </p:nvSpPr>
          <p:spPr bwMode="auto">
            <a:xfrm>
              <a:off x="1719" y="1088"/>
              <a:ext cx="212"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b="1">
                  <a:effectLst>
                    <a:outerShdw blurRad="38100" dist="38100" dir="2700000" algn="tl">
                      <a:srgbClr val="C0C0C0"/>
                    </a:outerShdw>
                  </a:effectLst>
                  <a:latin typeface="Times New Roman" panose="02020603050405020304" pitchFamily="18" charset="0"/>
                </a:rPr>
                <a:t>a</a:t>
              </a:r>
            </a:p>
          </p:txBody>
        </p:sp>
        <p:sp>
          <p:nvSpPr>
            <p:cNvPr id="104487" name="Oval 39">
              <a:extLst>
                <a:ext uri="{FF2B5EF4-FFF2-40B4-BE49-F238E27FC236}">
                  <a16:creationId xmlns:a16="http://schemas.microsoft.com/office/drawing/2014/main" id="{47CF318A-4599-4BCD-B5A4-7E57D9AF5471}"/>
                </a:ext>
              </a:extLst>
            </p:cNvPr>
            <p:cNvSpPr>
              <a:spLocks noChangeArrowheads="1"/>
            </p:cNvSpPr>
            <p:nvPr/>
          </p:nvSpPr>
          <p:spPr bwMode="auto">
            <a:xfrm>
              <a:off x="1807" y="1366"/>
              <a:ext cx="63" cy="6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4488" name="Oval 40">
              <a:extLst>
                <a:ext uri="{FF2B5EF4-FFF2-40B4-BE49-F238E27FC236}">
                  <a16:creationId xmlns:a16="http://schemas.microsoft.com/office/drawing/2014/main" id="{029983F3-FCB0-4C12-AFF7-8DC6355465DE}"/>
                </a:ext>
              </a:extLst>
            </p:cNvPr>
            <p:cNvSpPr>
              <a:spLocks noChangeArrowheads="1"/>
            </p:cNvSpPr>
            <p:nvPr/>
          </p:nvSpPr>
          <p:spPr bwMode="auto">
            <a:xfrm>
              <a:off x="1792" y="2064"/>
              <a:ext cx="63" cy="6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9897" name="Rectangle 41">
              <a:extLst>
                <a:ext uri="{FF2B5EF4-FFF2-40B4-BE49-F238E27FC236}">
                  <a16:creationId xmlns:a16="http://schemas.microsoft.com/office/drawing/2014/main" id="{F911586E-A9CC-44A7-8D8E-6B7FA07197BB}"/>
                </a:ext>
              </a:extLst>
            </p:cNvPr>
            <p:cNvSpPr>
              <a:spLocks noChangeArrowheads="1"/>
            </p:cNvSpPr>
            <p:nvPr/>
          </p:nvSpPr>
          <p:spPr bwMode="auto">
            <a:xfrm>
              <a:off x="1714" y="2133"/>
              <a:ext cx="223"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b="1">
                  <a:effectLst>
                    <a:outerShdw blurRad="38100" dist="38100" dir="2700000" algn="tl">
                      <a:srgbClr val="C0C0C0"/>
                    </a:outerShdw>
                  </a:effectLst>
                  <a:latin typeface="Times New Roman" panose="02020603050405020304" pitchFamily="18" charset="0"/>
                </a:rPr>
                <a:t>b</a:t>
              </a:r>
            </a:p>
          </p:txBody>
        </p:sp>
        <p:sp>
          <p:nvSpPr>
            <p:cNvPr id="249898" name="Text Box 42">
              <a:extLst>
                <a:ext uri="{FF2B5EF4-FFF2-40B4-BE49-F238E27FC236}">
                  <a16:creationId xmlns:a16="http://schemas.microsoft.com/office/drawing/2014/main" id="{0E5D3204-5AA3-42A4-AC12-A78B49833337}"/>
                </a:ext>
              </a:extLst>
            </p:cNvPr>
            <p:cNvSpPr txBox="1">
              <a:spLocks noChangeArrowheads="1"/>
            </p:cNvSpPr>
            <p:nvPr/>
          </p:nvSpPr>
          <p:spPr bwMode="auto">
            <a:xfrm>
              <a:off x="1691" y="1440"/>
              <a:ext cx="255" cy="61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defRPr/>
              </a:pPr>
              <a:r>
                <a:rPr kumimoji="1" lang="en-US" altLang="zh-CN" b="1">
                  <a:effectLst>
                    <a:outerShdw blurRad="38100" dist="38100" dir="2700000" algn="tl">
                      <a:srgbClr val="C0C0C0"/>
                    </a:outerShdw>
                  </a:effectLst>
                  <a:latin typeface="Times New Roman" panose="02020603050405020304" pitchFamily="18" charset="0"/>
                </a:rPr>
                <a:t>+</a:t>
              </a:r>
            </a:p>
            <a:p>
              <a:pPr algn="ctr" eaLnBrk="1" hangingPunct="1">
                <a:lnSpc>
                  <a:spcPct val="80000"/>
                </a:lnSpc>
                <a:defRPr/>
              </a:pPr>
              <a:r>
                <a:rPr kumimoji="1" lang="en-US" altLang="zh-CN" b="1" i="1">
                  <a:effectLst>
                    <a:outerShdw blurRad="38100" dist="38100" dir="2700000" algn="tl">
                      <a:srgbClr val="C0C0C0"/>
                    </a:outerShdw>
                  </a:effectLst>
                  <a:latin typeface="Times New Roman" panose="02020603050405020304" pitchFamily="18" charset="0"/>
                </a:rPr>
                <a:t>U</a:t>
              </a:r>
              <a:endParaRPr kumimoji="1" lang="en-US" altLang="zh-CN" b="1">
                <a:effectLst>
                  <a:outerShdw blurRad="38100" dist="38100" dir="2700000" algn="tl">
                    <a:srgbClr val="C0C0C0"/>
                  </a:outerShdw>
                </a:effectLst>
                <a:latin typeface="Times New Roman" panose="02020603050405020304" pitchFamily="18" charset="0"/>
              </a:endParaRPr>
            </a:p>
            <a:p>
              <a:pPr algn="ctr" eaLnBrk="1" hangingPunct="1">
                <a:lnSpc>
                  <a:spcPct val="80000"/>
                </a:lnSpc>
                <a:defRPr/>
              </a:pPr>
              <a:r>
                <a:rPr kumimoji="1" lang="en-US" altLang="zh-CN" b="1">
                  <a:effectLst>
                    <a:outerShdw blurRad="38100" dist="38100" dir="2700000" algn="tl">
                      <a:srgbClr val="C0C0C0"/>
                    </a:outerShdw>
                  </a:effectLst>
                  <a:latin typeface="Times New Roman" panose="02020603050405020304" pitchFamily="18" charset="0"/>
                </a:rPr>
                <a:t>–</a:t>
              </a:r>
            </a:p>
          </p:txBody>
        </p:sp>
        <p:sp>
          <p:nvSpPr>
            <p:cNvPr id="104491" name="Line 43">
              <a:extLst>
                <a:ext uri="{FF2B5EF4-FFF2-40B4-BE49-F238E27FC236}">
                  <a16:creationId xmlns:a16="http://schemas.microsoft.com/office/drawing/2014/main" id="{983D71F7-90FA-4778-96E5-B25B3082CACC}"/>
                </a:ext>
              </a:extLst>
            </p:cNvPr>
            <p:cNvSpPr>
              <a:spLocks noChangeShapeType="1"/>
            </p:cNvSpPr>
            <p:nvPr/>
          </p:nvSpPr>
          <p:spPr bwMode="auto">
            <a:xfrm>
              <a:off x="1920" y="1344"/>
              <a:ext cx="288" cy="0"/>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00" name="Rectangle 44">
              <a:extLst>
                <a:ext uri="{FF2B5EF4-FFF2-40B4-BE49-F238E27FC236}">
                  <a16:creationId xmlns:a16="http://schemas.microsoft.com/office/drawing/2014/main" id="{B3E23BA1-AA8A-42AC-B232-48790F230A14}"/>
                </a:ext>
              </a:extLst>
            </p:cNvPr>
            <p:cNvSpPr>
              <a:spLocks noChangeArrowheads="1"/>
            </p:cNvSpPr>
            <p:nvPr/>
          </p:nvSpPr>
          <p:spPr bwMode="auto">
            <a:xfrm>
              <a:off x="1963" y="1097"/>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b="1" i="1">
                  <a:effectLst>
                    <a:outerShdw blurRad="38100" dist="38100" dir="2700000" algn="tl">
                      <a:srgbClr val="C0C0C0"/>
                    </a:outerShdw>
                  </a:effectLst>
                  <a:latin typeface="Times New Roman" panose="02020603050405020304" pitchFamily="18" charset="0"/>
                </a:rPr>
                <a:t>I</a:t>
              </a:r>
            </a:p>
          </p:txBody>
        </p:sp>
      </p:grpSp>
      <p:sp>
        <p:nvSpPr>
          <p:cNvPr id="104457" name="Oval 46">
            <a:extLst>
              <a:ext uri="{FF2B5EF4-FFF2-40B4-BE49-F238E27FC236}">
                <a16:creationId xmlns:a16="http://schemas.microsoft.com/office/drawing/2014/main" id="{7AE06566-05D1-4B74-8C93-01C4DF494747}"/>
              </a:ext>
            </a:extLst>
          </p:cNvPr>
          <p:cNvSpPr>
            <a:spLocks noChangeArrowheads="1"/>
          </p:cNvSpPr>
          <p:nvPr/>
        </p:nvSpPr>
        <p:spPr bwMode="auto">
          <a:xfrm>
            <a:off x="5667375" y="5221288"/>
            <a:ext cx="427038" cy="41275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4458" name="Line 47">
            <a:extLst>
              <a:ext uri="{FF2B5EF4-FFF2-40B4-BE49-F238E27FC236}">
                <a16:creationId xmlns:a16="http://schemas.microsoft.com/office/drawing/2014/main" id="{38B2C0C2-34E2-40D4-866D-352D89DA229A}"/>
              </a:ext>
            </a:extLst>
          </p:cNvPr>
          <p:cNvSpPr>
            <a:spLocks noChangeShapeType="1"/>
          </p:cNvSpPr>
          <p:nvPr/>
        </p:nvSpPr>
        <p:spPr bwMode="auto">
          <a:xfrm>
            <a:off x="5867400" y="4216400"/>
            <a:ext cx="182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59" name="Line 48">
            <a:extLst>
              <a:ext uri="{FF2B5EF4-FFF2-40B4-BE49-F238E27FC236}">
                <a16:creationId xmlns:a16="http://schemas.microsoft.com/office/drawing/2014/main" id="{ED5A8F24-F9F0-4F6D-8111-5C5C4F928852}"/>
              </a:ext>
            </a:extLst>
          </p:cNvPr>
          <p:cNvSpPr>
            <a:spLocks noChangeShapeType="1"/>
          </p:cNvSpPr>
          <p:nvPr/>
        </p:nvSpPr>
        <p:spPr bwMode="auto">
          <a:xfrm>
            <a:off x="5880100" y="5892800"/>
            <a:ext cx="18176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60" name="Line 49">
            <a:extLst>
              <a:ext uri="{FF2B5EF4-FFF2-40B4-BE49-F238E27FC236}">
                <a16:creationId xmlns:a16="http://schemas.microsoft.com/office/drawing/2014/main" id="{9599F0B4-88D9-45AB-910B-400B1593024D}"/>
              </a:ext>
            </a:extLst>
          </p:cNvPr>
          <p:cNvSpPr>
            <a:spLocks noChangeShapeType="1"/>
          </p:cNvSpPr>
          <p:nvPr/>
        </p:nvSpPr>
        <p:spPr bwMode="auto">
          <a:xfrm>
            <a:off x="5867400" y="4978400"/>
            <a:ext cx="0" cy="914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61" name="Rectangle 50">
            <a:extLst>
              <a:ext uri="{FF2B5EF4-FFF2-40B4-BE49-F238E27FC236}">
                <a16:creationId xmlns:a16="http://schemas.microsoft.com/office/drawing/2014/main" id="{F49C40A9-CF32-4522-A4D1-848CE4A40681}"/>
              </a:ext>
            </a:extLst>
          </p:cNvPr>
          <p:cNvSpPr>
            <a:spLocks noChangeArrowheads="1"/>
          </p:cNvSpPr>
          <p:nvPr/>
        </p:nvSpPr>
        <p:spPr bwMode="auto">
          <a:xfrm>
            <a:off x="5764213" y="4535488"/>
            <a:ext cx="198437" cy="4397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9907" name="Text Box 51">
            <a:extLst>
              <a:ext uri="{FF2B5EF4-FFF2-40B4-BE49-F238E27FC236}">
                <a16:creationId xmlns:a16="http://schemas.microsoft.com/office/drawing/2014/main" id="{E6AD7265-8C10-4B4E-9574-C8071C8C2797}"/>
              </a:ext>
            </a:extLst>
          </p:cNvPr>
          <p:cNvSpPr txBox="1">
            <a:spLocks noChangeArrowheads="1"/>
          </p:cNvSpPr>
          <p:nvPr/>
        </p:nvSpPr>
        <p:spPr bwMode="auto">
          <a:xfrm>
            <a:off x="5029200" y="5145088"/>
            <a:ext cx="914400" cy="457200"/>
          </a:xfrm>
          <a:prstGeom prst="rect">
            <a:avLst/>
          </a:prstGeom>
          <a:noFill/>
          <a:ln w="38100">
            <a:noFill/>
            <a:miter lim="800000"/>
            <a:headEnd/>
            <a:tailEnd/>
          </a:ln>
          <a:effectLst/>
        </p:spPr>
        <p:txBody>
          <a:bodyPr>
            <a:spAutoFit/>
          </a:bodyPr>
          <a:lstStyle/>
          <a:p>
            <a:pPr>
              <a:defRPr/>
            </a:pPr>
            <a:r>
              <a:rPr lang="en-US" altLang="zh-CN" b="1" i="1">
                <a:effectLst>
                  <a:outerShdw blurRad="38100" dist="38100" dir="2700000" algn="tl">
                    <a:srgbClr val="C0C0C0"/>
                  </a:outerShdw>
                </a:effectLst>
                <a:latin typeface="Times New Roman" charset="0"/>
              </a:rPr>
              <a:t>U</a:t>
            </a:r>
            <a:r>
              <a:rPr lang="en-US" altLang="zh-CN" b="1" baseline="-25000">
                <a:effectLst>
                  <a:outerShdw blurRad="38100" dist="38100" dir="2700000" algn="tl">
                    <a:srgbClr val="C0C0C0"/>
                  </a:outerShdw>
                </a:effectLst>
                <a:latin typeface="Times New Roman" charset="0"/>
              </a:rPr>
              <a:t>0C</a:t>
            </a:r>
          </a:p>
        </p:txBody>
      </p:sp>
      <p:sp>
        <p:nvSpPr>
          <p:cNvPr id="249908" name="Text Box 52">
            <a:extLst>
              <a:ext uri="{FF2B5EF4-FFF2-40B4-BE49-F238E27FC236}">
                <a16:creationId xmlns:a16="http://schemas.microsoft.com/office/drawing/2014/main" id="{41FFD324-DA6E-4BDF-8627-94599CA34FC3}"/>
              </a:ext>
            </a:extLst>
          </p:cNvPr>
          <p:cNvSpPr txBox="1">
            <a:spLocks noChangeArrowheads="1"/>
          </p:cNvSpPr>
          <p:nvPr/>
        </p:nvSpPr>
        <p:spPr bwMode="auto">
          <a:xfrm>
            <a:off x="5257800" y="4437063"/>
            <a:ext cx="717550" cy="457200"/>
          </a:xfrm>
          <a:prstGeom prst="rect">
            <a:avLst/>
          </a:prstGeom>
          <a:noFill/>
          <a:ln w="38100">
            <a:noFill/>
            <a:miter lim="800000"/>
            <a:headEnd/>
            <a:tailEnd/>
          </a:ln>
          <a:effectLst/>
        </p:spPr>
        <p:txBody>
          <a:bodyPr>
            <a:spAutoFit/>
          </a:bodyPr>
          <a:lstStyle/>
          <a:p>
            <a:pPr>
              <a:defRPr/>
            </a:pPr>
            <a:r>
              <a:rPr lang="en-US" altLang="zh-CN" b="1" i="1">
                <a:effectLst>
                  <a:outerShdw blurRad="38100" dist="38100" dir="2700000" algn="tl">
                    <a:srgbClr val="C0C0C0"/>
                  </a:outerShdw>
                </a:effectLst>
                <a:latin typeface="Times New Roman" charset="0"/>
              </a:rPr>
              <a:t>R</a:t>
            </a:r>
            <a:r>
              <a:rPr lang="en-US" altLang="zh-CN" b="1" baseline="-25000">
                <a:effectLst>
                  <a:outerShdw blurRad="38100" dist="38100" dir="2700000" algn="tl">
                    <a:srgbClr val="C0C0C0"/>
                  </a:outerShdw>
                </a:effectLst>
                <a:latin typeface="Times New Roman" charset="0"/>
              </a:rPr>
              <a:t>0</a:t>
            </a:r>
            <a:endParaRPr lang="en-US" altLang="zh-CN" b="1">
              <a:effectLst>
                <a:outerShdw blurRad="38100" dist="38100" dir="2700000" algn="tl">
                  <a:srgbClr val="C0C0C0"/>
                </a:outerShdw>
              </a:effectLst>
              <a:latin typeface="Times New Roman" charset="0"/>
            </a:endParaRPr>
          </a:p>
        </p:txBody>
      </p:sp>
      <p:sp>
        <p:nvSpPr>
          <p:cNvPr id="249909" name="Text Box 53">
            <a:extLst>
              <a:ext uri="{FF2B5EF4-FFF2-40B4-BE49-F238E27FC236}">
                <a16:creationId xmlns:a16="http://schemas.microsoft.com/office/drawing/2014/main" id="{D2723B3B-C244-49E3-AB72-83202237F2F9}"/>
              </a:ext>
            </a:extLst>
          </p:cNvPr>
          <p:cNvSpPr txBox="1">
            <a:spLocks noChangeArrowheads="1"/>
          </p:cNvSpPr>
          <p:nvPr/>
        </p:nvSpPr>
        <p:spPr bwMode="auto">
          <a:xfrm>
            <a:off x="5486400" y="4891088"/>
            <a:ext cx="357188" cy="457200"/>
          </a:xfrm>
          <a:prstGeom prst="rect">
            <a:avLst/>
          </a:prstGeom>
          <a:noFill/>
          <a:ln w="38100">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249910" name="Text Box 54">
            <a:extLst>
              <a:ext uri="{FF2B5EF4-FFF2-40B4-BE49-F238E27FC236}">
                <a16:creationId xmlns:a16="http://schemas.microsoft.com/office/drawing/2014/main" id="{9B1E3283-2479-457F-90D9-5B6F5483BF5C}"/>
              </a:ext>
            </a:extLst>
          </p:cNvPr>
          <p:cNvSpPr txBox="1">
            <a:spLocks noChangeArrowheads="1"/>
          </p:cNvSpPr>
          <p:nvPr/>
        </p:nvSpPr>
        <p:spPr bwMode="auto">
          <a:xfrm>
            <a:off x="5486400" y="5348288"/>
            <a:ext cx="336550" cy="457200"/>
          </a:xfrm>
          <a:prstGeom prst="rect">
            <a:avLst/>
          </a:prstGeom>
          <a:noFill/>
          <a:ln w="38100">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a:effectLst>
                  <a:outerShdw blurRad="38100" dist="38100" dir="2700000" algn="tl">
                    <a:srgbClr val="C0C0C0"/>
                  </a:outerShdw>
                </a:effectLst>
                <a:latin typeface="Times New Roman" panose="02020603050405020304" pitchFamily="18" charset="0"/>
              </a:rPr>
              <a:t>_</a:t>
            </a:r>
          </a:p>
        </p:txBody>
      </p:sp>
      <p:sp>
        <p:nvSpPr>
          <p:cNvPr id="104466" name="Line 55">
            <a:extLst>
              <a:ext uri="{FF2B5EF4-FFF2-40B4-BE49-F238E27FC236}">
                <a16:creationId xmlns:a16="http://schemas.microsoft.com/office/drawing/2014/main" id="{9E8A369E-C140-4177-BE8E-C10CB24C4294}"/>
              </a:ext>
            </a:extLst>
          </p:cNvPr>
          <p:cNvSpPr>
            <a:spLocks noChangeShapeType="1"/>
          </p:cNvSpPr>
          <p:nvPr/>
        </p:nvSpPr>
        <p:spPr bwMode="auto">
          <a:xfrm flipH="1">
            <a:off x="7696200" y="5207000"/>
            <a:ext cx="0" cy="685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67" name="Rectangle 56">
            <a:extLst>
              <a:ext uri="{FF2B5EF4-FFF2-40B4-BE49-F238E27FC236}">
                <a16:creationId xmlns:a16="http://schemas.microsoft.com/office/drawing/2014/main" id="{D03000F3-E121-4D12-9E88-0985F9211A9F}"/>
              </a:ext>
            </a:extLst>
          </p:cNvPr>
          <p:cNvSpPr>
            <a:spLocks noChangeArrowheads="1"/>
          </p:cNvSpPr>
          <p:nvPr/>
        </p:nvSpPr>
        <p:spPr bwMode="auto">
          <a:xfrm>
            <a:off x="7618413" y="4749800"/>
            <a:ext cx="174625" cy="4667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9913" name="Text Box 57">
            <a:extLst>
              <a:ext uri="{FF2B5EF4-FFF2-40B4-BE49-F238E27FC236}">
                <a16:creationId xmlns:a16="http://schemas.microsoft.com/office/drawing/2014/main" id="{0EF82F4C-B267-408E-A6BB-1CFA2AC2BF24}"/>
              </a:ext>
            </a:extLst>
          </p:cNvPr>
          <p:cNvSpPr txBox="1">
            <a:spLocks noChangeArrowheads="1"/>
          </p:cNvSpPr>
          <p:nvPr/>
        </p:nvSpPr>
        <p:spPr bwMode="auto">
          <a:xfrm>
            <a:off x="7772400" y="4738688"/>
            <a:ext cx="522288" cy="457200"/>
          </a:xfrm>
          <a:prstGeom prst="rect">
            <a:avLst/>
          </a:prstGeom>
          <a:noFill/>
          <a:ln w="38100">
            <a:noFill/>
            <a:miter lim="800000"/>
            <a:headEnd/>
            <a:tailEnd/>
          </a:ln>
          <a:effectLst/>
        </p:spPr>
        <p:txBody>
          <a:bodyPr wrap="none">
            <a:spAutoFit/>
          </a:bodyPr>
          <a:lstStyle/>
          <a:p>
            <a:pPr>
              <a:defRPr/>
            </a:pPr>
            <a:r>
              <a:rPr lang="en-US" altLang="zh-CN" b="1" i="1">
                <a:effectLst>
                  <a:outerShdw blurRad="38100" dist="38100" dir="2700000" algn="tl">
                    <a:srgbClr val="C0C0C0"/>
                  </a:outerShdw>
                </a:effectLst>
                <a:latin typeface="Times New Roman" charset="0"/>
              </a:rPr>
              <a:t>R</a:t>
            </a:r>
            <a:r>
              <a:rPr lang="en-US" altLang="zh-CN" b="1" baseline="-25000">
                <a:effectLst>
                  <a:outerShdw blurRad="38100" dist="38100" dir="2700000" algn="tl">
                    <a:srgbClr val="C0C0C0"/>
                  </a:outerShdw>
                </a:effectLst>
                <a:latin typeface="Times New Roman" charset="0"/>
              </a:rPr>
              <a:t>L</a:t>
            </a:r>
            <a:endParaRPr lang="en-US" altLang="zh-CN" b="1">
              <a:effectLst>
                <a:outerShdw blurRad="38100" dist="38100" dir="2700000" algn="tl">
                  <a:srgbClr val="C0C0C0"/>
                </a:outerShdw>
              </a:effectLst>
              <a:latin typeface="Times New Roman" charset="0"/>
            </a:endParaRPr>
          </a:p>
        </p:txBody>
      </p:sp>
      <p:sp>
        <p:nvSpPr>
          <p:cNvPr id="104469" name="Line 58">
            <a:extLst>
              <a:ext uri="{FF2B5EF4-FFF2-40B4-BE49-F238E27FC236}">
                <a16:creationId xmlns:a16="http://schemas.microsoft.com/office/drawing/2014/main" id="{D0DE4119-472B-4DA1-A301-D109E1E7CFE4}"/>
              </a:ext>
            </a:extLst>
          </p:cNvPr>
          <p:cNvSpPr>
            <a:spLocks noChangeShapeType="1"/>
          </p:cNvSpPr>
          <p:nvPr/>
        </p:nvSpPr>
        <p:spPr bwMode="auto">
          <a:xfrm flipH="1">
            <a:off x="7696200" y="4216400"/>
            <a:ext cx="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5" name="Rectangle 59">
            <a:extLst>
              <a:ext uri="{FF2B5EF4-FFF2-40B4-BE49-F238E27FC236}">
                <a16:creationId xmlns:a16="http://schemas.microsoft.com/office/drawing/2014/main" id="{4AD0707D-DB07-4529-8AD1-E1ADD266077D}"/>
              </a:ext>
            </a:extLst>
          </p:cNvPr>
          <p:cNvSpPr>
            <a:spLocks noChangeArrowheads="1"/>
          </p:cNvSpPr>
          <p:nvPr/>
        </p:nvSpPr>
        <p:spPr bwMode="auto">
          <a:xfrm>
            <a:off x="6642100" y="3733800"/>
            <a:ext cx="336550" cy="45720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b="1">
                <a:effectLst>
                  <a:outerShdw blurRad="38100" dist="38100" dir="2700000" algn="tl">
                    <a:srgbClr val="C0C0C0"/>
                  </a:outerShdw>
                </a:effectLst>
                <a:latin typeface="Times New Roman" panose="02020603050405020304" pitchFamily="18" charset="0"/>
              </a:rPr>
              <a:t>a</a:t>
            </a:r>
          </a:p>
        </p:txBody>
      </p:sp>
      <p:sp>
        <p:nvSpPr>
          <p:cNvPr id="104471" name="Oval 60">
            <a:extLst>
              <a:ext uri="{FF2B5EF4-FFF2-40B4-BE49-F238E27FC236}">
                <a16:creationId xmlns:a16="http://schemas.microsoft.com/office/drawing/2014/main" id="{CE2CBFB4-DF51-4F47-BBE9-4E3DF557C604}"/>
              </a:ext>
            </a:extLst>
          </p:cNvPr>
          <p:cNvSpPr>
            <a:spLocks noChangeArrowheads="1"/>
          </p:cNvSpPr>
          <p:nvPr/>
        </p:nvSpPr>
        <p:spPr bwMode="auto">
          <a:xfrm>
            <a:off x="6781800" y="4176713"/>
            <a:ext cx="100013" cy="1000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4472" name="Oval 61">
            <a:extLst>
              <a:ext uri="{FF2B5EF4-FFF2-40B4-BE49-F238E27FC236}">
                <a16:creationId xmlns:a16="http://schemas.microsoft.com/office/drawing/2014/main" id="{7538FCAD-29E0-4BC5-A2ED-B33CB99F5253}"/>
              </a:ext>
            </a:extLst>
          </p:cNvPr>
          <p:cNvSpPr>
            <a:spLocks noChangeArrowheads="1"/>
          </p:cNvSpPr>
          <p:nvPr/>
        </p:nvSpPr>
        <p:spPr bwMode="auto">
          <a:xfrm>
            <a:off x="6815138" y="5849938"/>
            <a:ext cx="100012" cy="1000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9918" name="Rectangle 62">
            <a:extLst>
              <a:ext uri="{FF2B5EF4-FFF2-40B4-BE49-F238E27FC236}">
                <a16:creationId xmlns:a16="http://schemas.microsoft.com/office/drawing/2014/main" id="{AAA7BDD0-33D4-40D9-A3CC-A44DCAC2D6D0}"/>
              </a:ext>
            </a:extLst>
          </p:cNvPr>
          <p:cNvSpPr>
            <a:spLocks noChangeArrowheads="1"/>
          </p:cNvSpPr>
          <p:nvPr/>
        </p:nvSpPr>
        <p:spPr bwMode="auto">
          <a:xfrm>
            <a:off x="6719888" y="5943600"/>
            <a:ext cx="354012" cy="45720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b="1">
                <a:effectLst>
                  <a:outerShdw blurRad="38100" dist="38100" dir="2700000" algn="tl">
                    <a:srgbClr val="C0C0C0"/>
                  </a:outerShdw>
                </a:effectLst>
                <a:latin typeface="Times New Roman" panose="02020603050405020304" pitchFamily="18" charset="0"/>
              </a:rPr>
              <a:t>b</a:t>
            </a:r>
          </a:p>
        </p:txBody>
      </p:sp>
      <p:sp>
        <p:nvSpPr>
          <p:cNvPr id="249919" name="Text Box 63">
            <a:extLst>
              <a:ext uri="{FF2B5EF4-FFF2-40B4-BE49-F238E27FC236}">
                <a16:creationId xmlns:a16="http://schemas.microsoft.com/office/drawing/2014/main" id="{04DB913B-CFFE-4B10-8D70-844AD667CA93}"/>
              </a:ext>
            </a:extLst>
          </p:cNvPr>
          <p:cNvSpPr txBox="1">
            <a:spLocks noChangeArrowheads="1"/>
          </p:cNvSpPr>
          <p:nvPr/>
        </p:nvSpPr>
        <p:spPr bwMode="auto">
          <a:xfrm>
            <a:off x="6646863" y="4205288"/>
            <a:ext cx="404812" cy="1516062"/>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defRPr/>
            </a:pPr>
            <a:r>
              <a:rPr kumimoji="1" lang="en-US" altLang="zh-CN" b="1">
                <a:effectLst>
                  <a:outerShdw blurRad="38100" dist="38100" dir="2700000" algn="tl">
                    <a:srgbClr val="C0C0C0"/>
                  </a:outerShdw>
                </a:effectLst>
                <a:latin typeface="Times New Roman" panose="02020603050405020304" pitchFamily="18" charset="0"/>
              </a:rPr>
              <a:t>+</a:t>
            </a:r>
          </a:p>
          <a:p>
            <a:pPr algn="ctr" eaLnBrk="1" hangingPunct="1">
              <a:lnSpc>
                <a:spcPct val="130000"/>
              </a:lnSpc>
              <a:defRPr/>
            </a:pPr>
            <a:r>
              <a:rPr kumimoji="1" lang="en-US" altLang="zh-CN" b="1" i="1">
                <a:effectLst>
                  <a:outerShdw blurRad="38100" dist="38100" dir="2700000" algn="tl">
                    <a:srgbClr val="C0C0C0"/>
                  </a:outerShdw>
                </a:effectLst>
                <a:latin typeface="Times New Roman" panose="02020603050405020304" pitchFamily="18" charset="0"/>
              </a:rPr>
              <a:t>U</a:t>
            </a:r>
            <a:endParaRPr kumimoji="1" lang="en-US" altLang="zh-CN" b="1">
              <a:effectLst>
                <a:outerShdw blurRad="38100" dist="38100" dir="2700000" algn="tl">
                  <a:srgbClr val="C0C0C0"/>
                </a:outerShdw>
              </a:effectLst>
              <a:latin typeface="Times New Roman" panose="02020603050405020304" pitchFamily="18" charset="0"/>
            </a:endParaRPr>
          </a:p>
          <a:p>
            <a:pPr algn="ctr" eaLnBrk="1" hangingPunct="1">
              <a:lnSpc>
                <a:spcPct val="130000"/>
              </a:lnSpc>
              <a:defRPr/>
            </a:pPr>
            <a:r>
              <a:rPr kumimoji="1" lang="en-US" altLang="zh-CN" b="1">
                <a:effectLst>
                  <a:outerShdw blurRad="38100" dist="38100" dir="2700000" algn="tl">
                    <a:srgbClr val="C0C0C0"/>
                  </a:outerShdw>
                </a:effectLst>
                <a:latin typeface="Times New Roman" panose="02020603050405020304" pitchFamily="18" charset="0"/>
              </a:rPr>
              <a:t>–</a:t>
            </a:r>
          </a:p>
        </p:txBody>
      </p:sp>
      <p:sp>
        <p:nvSpPr>
          <p:cNvPr id="104475" name="Line 64">
            <a:extLst>
              <a:ext uri="{FF2B5EF4-FFF2-40B4-BE49-F238E27FC236}">
                <a16:creationId xmlns:a16="http://schemas.microsoft.com/office/drawing/2014/main" id="{BBC5283F-5D7E-4641-9D43-43516F9FF1BB}"/>
              </a:ext>
            </a:extLst>
          </p:cNvPr>
          <p:cNvSpPr>
            <a:spLocks noChangeShapeType="1"/>
          </p:cNvSpPr>
          <p:nvPr/>
        </p:nvSpPr>
        <p:spPr bwMode="auto">
          <a:xfrm>
            <a:off x="7162800" y="4140200"/>
            <a:ext cx="457200" cy="0"/>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1" name="Rectangle 65">
            <a:extLst>
              <a:ext uri="{FF2B5EF4-FFF2-40B4-BE49-F238E27FC236}">
                <a16:creationId xmlns:a16="http://schemas.microsoft.com/office/drawing/2014/main" id="{0E311F8B-F674-4586-9830-9B4FF9F369DB}"/>
              </a:ext>
            </a:extLst>
          </p:cNvPr>
          <p:cNvSpPr>
            <a:spLocks noChangeArrowheads="1"/>
          </p:cNvSpPr>
          <p:nvPr/>
        </p:nvSpPr>
        <p:spPr bwMode="auto">
          <a:xfrm>
            <a:off x="7172325" y="3733800"/>
            <a:ext cx="303213" cy="45720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b="1" i="1">
                <a:effectLst>
                  <a:outerShdw blurRad="38100" dist="38100" dir="2700000" algn="tl">
                    <a:srgbClr val="C0C0C0"/>
                  </a:outerShdw>
                </a:effectLst>
                <a:latin typeface="Times New Roman" panose="02020603050405020304" pitchFamily="18" charset="0"/>
              </a:rPr>
              <a:t>I</a:t>
            </a:r>
          </a:p>
        </p:txBody>
      </p:sp>
      <p:sp>
        <p:nvSpPr>
          <p:cNvPr id="104477" name="Line 66">
            <a:extLst>
              <a:ext uri="{FF2B5EF4-FFF2-40B4-BE49-F238E27FC236}">
                <a16:creationId xmlns:a16="http://schemas.microsoft.com/office/drawing/2014/main" id="{DE279533-D7C1-454A-95EB-D4C932CFB5DB}"/>
              </a:ext>
            </a:extLst>
          </p:cNvPr>
          <p:cNvSpPr>
            <a:spLocks noChangeShapeType="1"/>
          </p:cNvSpPr>
          <p:nvPr/>
        </p:nvSpPr>
        <p:spPr bwMode="auto">
          <a:xfrm>
            <a:off x="5867400" y="42164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3" name="AutoShape 67">
            <a:extLst>
              <a:ext uri="{FF2B5EF4-FFF2-40B4-BE49-F238E27FC236}">
                <a16:creationId xmlns:a16="http://schemas.microsoft.com/office/drawing/2014/main" id="{5B7FCBFC-14EC-4431-B656-F63EEF14C406}"/>
              </a:ext>
            </a:extLst>
          </p:cNvPr>
          <p:cNvSpPr>
            <a:spLocks noChangeArrowheads="1"/>
          </p:cNvSpPr>
          <p:nvPr/>
        </p:nvSpPr>
        <p:spPr bwMode="auto">
          <a:xfrm>
            <a:off x="3124200" y="5943600"/>
            <a:ext cx="1981200" cy="533400"/>
          </a:xfrm>
          <a:prstGeom prst="wedgeRoundRectCallout">
            <a:avLst>
              <a:gd name="adj1" fmla="val 43671"/>
              <a:gd name="adj2" fmla="val -144046"/>
              <a:gd name="adj3" fmla="val 16667"/>
            </a:avLst>
          </a:prstGeom>
          <a:noFill/>
          <a:ln w="28575">
            <a:solidFill>
              <a:srgbClr val="006600"/>
            </a:solidFill>
            <a:miter lim="800000"/>
            <a:headEnd/>
            <a:tailEnd/>
          </a:ln>
          <a:effectLst/>
        </p:spPr>
        <p:txBody>
          <a:bodyPr wrap="none" anchor="ctr"/>
          <a:lstStyle/>
          <a:p>
            <a:pPr algn="ctr">
              <a:defRPr/>
            </a:pPr>
            <a:r>
              <a:rPr kumimoji="1" lang="zh-CN" altLang="en-US" b="1">
                <a:solidFill>
                  <a:srgbClr val="CC0000"/>
                </a:solidFill>
                <a:effectLst>
                  <a:outerShdw blurRad="38100" dist="38100" dir="2700000" algn="tl">
                    <a:srgbClr val="C0C0C0"/>
                  </a:outerShdw>
                </a:effectLst>
                <a:latin typeface="Times New Roman" charset="0"/>
              </a:rPr>
              <a:t>等效电源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9863">
                                            <p:txEl>
                                              <p:pRg st="0" end="0"/>
                                            </p:txEl>
                                          </p:spTgt>
                                        </p:tgtEl>
                                        <p:attrNameLst>
                                          <p:attrName>style.visibility</p:attrName>
                                        </p:attrNameLst>
                                      </p:cBhvr>
                                      <p:to>
                                        <p:strVal val="visible"/>
                                      </p:to>
                                    </p:set>
                                    <p:animEffect transition="in" filter="wipe(left)">
                                      <p:cBhvr>
                                        <p:cTn id="7" dur="500"/>
                                        <p:tgtEl>
                                          <p:spTgt spid="2498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9885"/>
                                        </p:tgtEl>
                                        <p:attrNameLst>
                                          <p:attrName>style.visibility</p:attrName>
                                        </p:attrNameLst>
                                      </p:cBhvr>
                                      <p:to>
                                        <p:strVal val="visible"/>
                                      </p:to>
                                    </p:set>
                                    <p:animEffect transition="in" filter="wipe(left)">
                                      <p:cBhvr>
                                        <p:cTn id="17" dur="500"/>
                                        <p:tgtEl>
                                          <p:spTgt spid="2498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4450"/>
                                        </p:tgtEl>
                                        <p:attrNameLst>
                                          <p:attrName>style.visibility</p:attrName>
                                        </p:attrNameLst>
                                      </p:cBhvr>
                                      <p:to>
                                        <p:strVal val="visible"/>
                                      </p:to>
                                    </p:set>
                                    <p:animEffect transition="in" filter="wipe(down)">
                                      <p:cBhvr>
                                        <p:cTn id="22" dur="500"/>
                                        <p:tgtEl>
                                          <p:spTgt spid="10445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4457"/>
                                        </p:tgtEl>
                                        <p:attrNameLst>
                                          <p:attrName>style.visibility</p:attrName>
                                        </p:attrNameLst>
                                      </p:cBhvr>
                                      <p:to>
                                        <p:strVal val="visible"/>
                                      </p:to>
                                    </p:set>
                                    <p:animEffect transition="in" filter="wipe(down)">
                                      <p:cBhvr>
                                        <p:cTn id="25" dur="500"/>
                                        <p:tgtEl>
                                          <p:spTgt spid="10445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4458"/>
                                        </p:tgtEl>
                                        <p:attrNameLst>
                                          <p:attrName>style.visibility</p:attrName>
                                        </p:attrNameLst>
                                      </p:cBhvr>
                                      <p:to>
                                        <p:strVal val="visible"/>
                                      </p:to>
                                    </p:set>
                                    <p:animEffect transition="in" filter="wipe(down)">
                                      <p:cBhvr>
                                        <p:cTn id="28" dur="500"/>
                                        <p:tgtEl>
                                          <p:spTgt spid="10445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4459"/>
                                        </p:tgtEl>
                                        <p:attrNameLst>
                                          <p:attrName>style.visibility</p:attrName>
                                        </p:attrNameLst>
                                      </p:cBhvr>
                                      <p:to>
                                        <p:strVal val="visible"/>
                                      </p:to>
                                    </p:set>
                                    <p:animEffect transition="in" filter="wipe(down)">
                                      <p:cBhvr>
                                        <p:cTn id="31" dur="500"/>
                                        <p:tgtEl>
                                          <p:spTgt spid="10445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4460"/>
                                        </p:tgtEl>
                                        <p:attrNameLst>
                                          <p:attrName>style.visibility</p:attrName>
                                        </p:attrNameLst>
                                      </p:cBhvr>
                                      <p:to>
                                        <p:strVal val="visible"/>
                                      </p:to>
                                    </p:set>
                                    <p:animEffect transition="in" filter="wipe(down)">
                                      <p:cBhvr>
                                        <p:cTn id="34" dur="500"/>
                                        <p:tgtEl>
                                          <p:spTgt spid="10446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4461"/>
                                        </p:tgtEl>
                                        <p:attrNameLst>
                                          <p:attrName>style.visibility</p:attrName>
                                        </p:attrNameLst>
                                      </p:cBhvr>
                                      <p:to>
                                        <p:strVal val="visible"/>
                                      </p:to>
                                    </p:set>
                                    <p:animEffect transition="in" filter="wipe(down)">
                                      <p:cBhvr>
                                        <p:cTn id="37" dur="500"/>
                                        <p:tgtEl>
                                          <p:spTgt spid="10446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9908"/>
                                        </p:tgtEl>
                                        <p:attrNameLst>
                                          <p:attrName>style.visibility</p:attrName>
                                        </p:attrNameLst>
                                      </p:cBhvr>
                                      <p:to>
                                        <p:strVal val="visible"/>
                                      </p:to>
                                    </p:set>
                                    <p:animEffect transition="in" filter="wipe(down)">
                                      <p:cBhvr>
                                        <p:cTn id="40" dur="500"/>
                                        <p:tgtEl>
                                          <p:spTgt spid="24990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49909"/>
                                        </p:tgtEl>
                                        <p:attrNameLst>
                                          <p:attrName>style.visibility</p:attrName>
                                        </p:attrNameLst>
                                      </p:cBhvr>
                                      <p:to>
                                        <p:strVal val="visible"/>
                                      </p:to>
                                    </p:set>
                                    <p:animEffect transition="in" filter="wipe(down)">
                                      <p:cBhvr>
                                        <p:cTn id="43" dur="500"/>
                                        <p:tgtEl>
                                          <p:spTgt spid="24990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49910"/>
                                        </p:tgtEl>
                                        <p:attrNameLst>
                                          <p:attrName>style.visibility</p:attrName>
                                        </p:attrNameLst>
                                      </p:cBhvr>
                                      <p:to>
                                        <p:strVal val="visible"/>
                                      </p:to>
                                    </p:set>
                                    <p:animEffect transition="in" filter="wipe(down)">
                                      <p:cBhvr>
                                        <p:cTn id="46" dur="500"/>
                                        <p:tgtEl>
                                          <p:spTgt spid="24991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04466"/>
                                        </p:tgtEl>
                                        <p:attrNameLst>
                                          <p:attrName>style.visibility</p:attrName>
                                        </p:attrNameLst>
                                      </p:cBhvr>
                                      <p:to>
                                        <p:strVal val="visible"/>
                                      </p:to>
                                    </p:set>
                                    <p:animEffect transition="in" filter="wipe(down)">
                                      <p:cBhvr>
                                        <p:cTn id="49" dur="500"/>
                                        <p:tgtEl>
                                          <p:spTgt spid="10446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4467"/>
                                        </p:tgtEl>
                                        <p:attrNameLst>
                                          <p:attrName>style.visibility</p:attrName>
                                        </p:attrNameLst>
                                      </p:cBhvr>
                                      <p:to>
                                        <p:strVal val="visible"/>
                                      </p:to>
                                    </p:set>
                                    <p:animEffect transition="in" filter="wipe(down)">
                                      <p:cBhvr>
                                        <p:cTn id="52" dur="500"/>
                                        <p:tgtEl>
                                          <p:spTgt spid="10446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49913"/>
                                        </p:tgtEl>
                                        <p:attrNameLst>
                                          <p:attrName>style.visibility</p:attrName>
                                        </p:attrNameLst>
                                      </p:cBhvr>
                                      <p:to>
                                        <p:strVal val="visible"/>
                                      </p:to>
                                    </p:set>
                                    <p:animEffect transition="in" filter="wipe(down)">
                                      <p:cBhvr>
                                        <p:cTn id="55" dur="500"/>
                                        <p:tgtEl>
                                          <p:spTgt spid="24991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04469"/>
                                        </p:tgtEl>
                                        <p:attrNameLst>
                                          <p:attrName>style.visibility</p:attrName>
                                        </p:attrNameLst>
                                      </p:cBhvr>
                                      <p:to>
                                        <p:strVal val="visible"/>
                                      </p:to>
                                    </p:set>
                                    <p:animEffect transition="in" filter="wipe(down)">
                                      <p:cBhvr>
                                        <p:cTn id="58" dur="500"/>
                                        <p:tgtEl>
                                          <p:spTgt spid="10446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49915"/>
                                        </p:tgtEl>
                                        <p:attrNameLst>
                                          <p:attrName>style.visibility</p:attrName>
                                        </p:attrNameLst>
                                      </p:cBhvr>
                                      <p:to>
                                        <p:strVal val="visible"/>
                                      </p:to>
                                    </p:set>
                                    <p:animEffect transition="in" filter="wipe(down)">
                                      <p:cBhvr>
                                        <p:cTn id="61" dur="500"/>
                                        <p:tgtEl>
                                          <p:spTgt spid="24991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04471"/>
                                        </p:tgtEl>
                                        <p:attrNameLst>
                                          <p:attrName>style.visibility</p:attrName>
                                        </p:attrNameLst>
                                      </p:cBhvr>
                                      <p:to>
                                        <p:strVal val="visible"/>
                                      </p:to>
                                    </p:set>
                                    <p:animEffect transition="in" filter="wipe(down)">
                                      <p:cBhvr>
                                        <p:cTn id="64" dur="500"/>
                                        <p:tgtEl>
                                          <p:spTgt spid="10447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04472"/>
                                        </p:tgtEl>
                                        <p:attrNameLst>
                                          <p:attrName>style.visibility</p:attrName>
                                        </p:attrNameLst>
                                      </p:cBhvr>
                                      <p:to>
                                        <p:strVal val="visible"/>
                                      </p:to>
                                    </p:set>
                                    <p:animEffect transition="in" filter="wipe(down)">
                                      <p:cBhvr>
                                        <p:cTn id="67" dur="500"/>
                                        <p:tgtEl>
                                          <p:spTgt spid="10447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49918"/>
                                        </p:tgtEl>
                                        <p:attrNameLst>
                                          <p:attrName>style.visibility</p:attrName>
                                        </p:attrNameLst>
                                      </p:cBhvr>
                                      <p:to>
                                        <p:strVal val="visible"/>
                                      </p:to>
                                    </p:set>
                                    <p:animEffect transition="in" filter="wipe(down)">
                                      <p:cBhvr>
                                        <p:cTn id="70" dur="500"/>
                                        <p:tgtEl>
                                          <p:spTgt spid="24991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49919"/>
                                        </p:tgtEl>
                                        <p:attrNameLst>
                                          <p:attrName>style.visibility</p:attrName>
                                        </p:attrNameLst>
                                      </p:cBhvr>
                                      <p:to>
                                        <p:strVal val="visible"/>
                                      </p:to>
                                    </p:set>
                                    <p:animEffect transition="in" filter="wipe(down)">
                                      <p:cBhvr>
                                        <p:cTn id="73" dur="500"/>
                                        <p:tgtEl>
                                          <p:spTgt spid="24991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04475"/>
                                        </p:tgtEl>
                                        <p:attrNameLst>
                                          <p:attrName>style.visibility</p:attrName>
                                        </p:attrNameLst>
                                      </p:cBhvr>
                                      <p:to>
                                        <p:strVal val="visible"/>
                                      </p:to>
                                    </p:set>
                                    <p:animEffect transition="in" filter="wipe(down)">
                                      <p:cBhvr>
                                        <p:cTn id="76" dur="500"/>
                                        <p:tgtEl>
                                          <p:spTgt spid="10447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49921"/>
                                        </p:tgtEl>
                                        <p:attrNameLst>
                                          <p:attrName>style.visibility</p:attrName>
                                        </p:attrNameLst>
                                      </p:cBhvr>
                                      <p:to>
                                        <p:strVal val="visible"/>
                                      </p:to>
                                    </p:set>
                                    <p:animEffect transition="in" filter="wipe(down)">
                                      <p:cBhvr>
                                        <p:cTn id="79" dur="500"/>
                                        <p:tgtEl>
                                          <p:spTgt spid="249921"/>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04477"/>
                                        </p:tgtEl>
                                        <p:attrNameLst>
                                          <p:attrName>style.visibility</p:attrName>
                                        </p:attrNameLst>
                                      </p:cBhvr>
                                      <p:to>
                                        <p:strVal val="visible"/>
                                      </p:to>
                                    </p:set>
                                    <p:animEffect transition="in" filter="wipe(down)">
                                      <p:cBhvr>
                                        <p:cTn id="82" dur="500"/>
                                        <p:tgtEl>
                                          <p:spTgt spid="10447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49907"/>
                                        </p:tgtEl>
                                        <p:attrNameLst>
                                          <p:attrName>style.visibility</p:attrName>
                                        </p:attrNameLst>
                                      </p:cBhvr>
                                      <p:to>
                                        <p:strVal val="visible"/>
                                      </p:to>
                                    </p:set>
                                    <p:animEffect transition="in" filter="wipe(down)">
                                      <p:cBhvr>
                                        <p:cTn id="85" dur="500"/>
                                        <p:tgtEl>
                                          <p:spTgt spid="249907"/>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37" fill="hold" grpId="0" nodeType="clickEffect">
                                  <p:stCondLst>
                                    <p:cond delay="0"/>
                                  </p:stCondLst>
                                  <p:childTnLst>
                                    <p:set>
                                      <p:cBhvr>
                                        <p:cTn id="89" dur="1" fill="hold">
                                          <p:stCondLst>
                                            <p:cond delay="0"/>
                                          </p:stCondLst>
                                        </p:cTn>
                                        <p:tgtEl>
                                          <p:spTgt spid="249884"/>
                                        </p:tgtEl>
                                        <p:attrNameLst>
                                          <p:attrName>style.visibility</p:attrName>
                                        </p:attrNameLst>
                                      </p:cBhvr>
                                      <p:to>
                                        <p:strVal val="visible"/>
                                      </p:to>
                                    </p:set>
                                    <p:animEffect transition="in" filter="barn(outVertical)">
                                      <p:cBhvr>
                                        <p:cTn id="90" dur="500"/>
                                        <p:tgtEl>
                                          <p:spTgt spid="24988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49923"/>
                                        </p:tgtEl>
                                        <p:attrNameLst>
                                          <p:attrName>style.visibility</p:attrName>
                                        </p:attrNameLst>
                                      </p:cBhvr>
                                      <p:to>
                                        <p:strVal val="visible"/>
                                      </p:to>
                                    </p:set>
                                    <p:animEffect transition="in" filter="wipe(down)">
                                      <p:cBhvr>
                                        <p:cTn id="95" dur="500"/>
                                        <p:tgtEl>
                                          <p:spTgt spid="24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249863" grpId="0" build="p" autoUpdateAnimBg="0"/>
      <p:bldP spid="249884" grpId="0" animBg="1" autoUpdateAnimBg="0"/>
      <p:bldP spid="249885" grpId="0" animBg="1" autoUpdateAnimBg="0"/>
      <p:bldP spid="104457" grpId="0" animBg="1"/>
      <p:bldP spid="104458" grpId="0" animBg="1"/>
      <p:bldP spid="104459" grpId="0" animBg="1"/>
      <p:bldP spid="104460" grpId="0" animBg="1"/>
      <p:bldP spid="104461" grpId="0" animBg="1"/>
      <p:bldP spid="249907" grpId="0"/>
      <p:bldP spid="249908" grpId="0"/>
      <p:bldP spid="249909" grpId="0"/>
      <p:bldP spid="249910" grpId="0"/>
      <p:bldP spid="104466" grpId="0" animBg="1"/>
      <p:bldP spid="104467" grpId="0" animBg="1"/>
      <p:bldP spid="249913" grpId="0"/>
      <p:bldP spid="104469" grpId="0" animBg="1"/>
      <p:bldP spid="249915" grpId="0"/>
      <p:bldP spid="104471" grpId="0" animBg="1"/>
      <p:bldP spid="104472" grpId="0" animBg="1"/>
      <p:bldP spid="249918" grpId="0"/>
      <p:bldP spid="249919" grpId="0"/>
      <p:bldP spid="104475" grpId="0" animBg="1"/>
      <p:bldP spid="249921" grpId="0"/>
      <p:bldP spid="104477" grpId="0" animBg="1"/>
      <p:bldP spid="249923" grpId="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3">
            <a:extLst>
              <a:ext uri="{FF2B5EF4-FFF2-40B4-BE49-F238E27FC236}">
                <a16:creationId xmlns:a16="http://schemas.microsoft.com/office/drawing/2014/main" id="{71D97810-121A-46A8-AB23-6FDA9F772C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0FB5062-7CDC-4968-A62C-5D11F70FCD51}" type="slidenum">
              <a:rPr lang="en-US" altLang="zh-CN" sz="1400" smtClean="0"/>
              <a:pPr>
                <a:spcBef>
                  <a:spcPct val="0"/>
                </a:spcBef>
                <a:buFontTx/>
                <a:buNone/>
              </a:pPr>
              <a:t>104</a:t>
            </a:fld>
            <a:endParaRPr lang="en-US" altLang="zh-CN" sz="1400"/>
          </a:p>
        </p:txBody>
      </p:sp>
      <p:sp>
        <p:nvSpPr>
          <p:cNvPr id="105475" name="Text Box 2">
            <a:extLst>
              <a:ext uri="{FF2B5EF4-FFF2-40B4-BE49-F238E27FC236}">
                <a16:creationId xmlns:a16="http://schemas.microsoft.com/office/drawing/2014/main" id="{E56BFC4E-F6A8-4EB1-A919-C15F0B1125DD}"/>
              </a:ext>
            </a:extLst>
          </p:cNvPr>
          <p:cNvSpPr txBox="1">
            <a:spLocks noChangeArrowheads="1"/>
          </p:cNvSpPr>
          <p:nvPr/>
        </p:nvSpPr>
        <p:spPr bwMode="auto">
          <a:xfrm>
            <a:off x="762000" y="60960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首先通过一个例子来说明戴维南定理。</a:t>
            </a:r>
          </a:p>
        </p:txBody>
      </p:sp>
      <p:sp>
        <p:nvSpPr>
          <p:cNvPr id="250883" name="Text Box 3">
            <a:extLst>
              <a:ext uri="{FF2B5EF4-FFF2-40B4-BE49-F238E27FC236}">
                <a16:creationId xmlns:a16="http://schemas.microsoft.com/office/drawing/2014/main" id="{638D2228-246A-4477-9089-3999E3DC356B}"/>
              </a:ext>
            </a:extLst>
          </p:cNvPr>
          <p:cNvSpPr txBox="1">
            <a:spLocks noChangeArrowheads="1"/>
          </p:cNvSpPr>
          <p:nvPr/>
        </p:nvSpPr>
        <p:spPr bwMode="auto">
          <a:xfrm>
            <a:off x="762000" y="1143000"/>
            <a:ext cx="7467600" cy="519113"/>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solidFill>
                  <a:srgbClr val="FF3300"/>
                </a:solidFill>
                <a:latin typeface="Arial" charset="0"/>
              </a:rPr>
              <a:t>       [</a:t>
            </a:r>
            <a:r>
              <a:rPr lang="zh-CN" altLang="en-US" b="1">
                <a:solidFill>
                  <a:srgbClr val="FF3300"/>
                </a:solidFill>
                <a:latin typeface="Arial" charset="0"/>
              </a:rPr>
              <a:t>例</a:t>
            </a:r>
            <a:r>
              <a:rPr lang="en-US" altLang="zh-CN" b="1">
                <a:solidFill>
                  <a:srgbClr val="FF3300"/>
                </a:solidFill>
                <a:latin typeface="Arial" charset="0"/>
              </a:rPr>
              <a:t>1-12]</a:t>
            </a:r>
            <a:r>
              <a:rPr lang="en-US" altLang="zh-CN" b="1">
                <a:latin typeface="Arial" charset="0"/>
              </a:rPr>
              <a:t>  </a:t>
            </a:r>
            <a:r>
              <a:rPr lang="zh-CN" altLang="en-US" b="1">
                <a:latin typeface="Arial" charset="0"/>
              </a:rPr>
              <a:t>求图</a:t>
            </a:r>
            <a:r>
              <a:rPr kumimoji="1" lang="en-US" altLang="zh-CN" sz="2800" b="1">
                <a:effectLst>
                  <a:outerShdw blurRad="38100" dist="38100" dir="2700000" algn="tl">
                    <a:srgbClr val="C0C0C0"/>
                  </a:outerShdw>
                </a:effectLst>
                <a:latin typeface="Times New Roman" charset="0"/>
              </a:rPr>
              <a:t>(a)</a:t>
            </a:r>
            <a:r>
              <a:rPr kumimoji="1" lang="zh-CN" altLang="en-US" b="1">
                <a:effectLst>
                  <a:outerShdw blurRad="38100" dist="38100" dir="2700000" algn="tl">
                    <a:srgbClr val="C0C0C0"/>
                  </a:outerShdw>
                </a:effectLst>
                <a:latin typeface="Times New Roman" charset="0"/>
              </a:rPr>
              <a:t>所</a:t>
            </a:r>
            <a:r>
              <a:rPr lang="zh-CN" altLang="en-US" b="1">
                <a:latin typeface="Arial" charset="0"/>
              </a:rPr>
              <a:t>示电路的戴维南等效电路。</a:t>
            </a:r>
          </a:p>
        </p:txBody>
      </p:sp>
      <p:sp>
        <p:nvSpPr>
          <p:cNvPr id="251026" name="Text Box 146">
            <a:extLst>
              <a:ext uri="{FF2B5EF4-FFF2-40B4-BE49-F238E27FC236}">
                <a16:creationId xmlns:a16="http://schemas.microsoft.com/office/drawing/2014/main" id="{DE588D1D-EB8D-4091-915B-F2E2B4FDD2C1}"/>
              </a:ext>
            </a:extLst>
          </p:cNvPr>
          <p:cNvSpPr txBox="1">
            <a:spLocks noChangeArrowheads="1"/>
          </p:cNvSpPr>
          <p:nvPr/>
        </p:nvSpPr>
        <p:spPr bwMode="auto">
          <a:xfrm>
            <a:off x="762000" y="1828800"/>
            <a:ext cx="7924800" cy="858838"/>
          </a:xfrm>
          <a:prstGeom prst="rect">
            <a:avLst/>
          </a:prstGeom>
          <a:noFill/>
          <a:ln w="9525">
            <a:noFill/>
            <a:miter lim="800000"/>
            <a:headEnd/>
            <a:tailEnd/>
          </a:ln>
          <a:effectLst/>
        </p:spPr>
        <p:txBody>
          <a:bodyPr>
            <a:spAutoFit/>
          </a:bodyPr>
          <a:lstStyle/>
          <a:p>
            <a:pPr eaLnBrk="1" hangingPunct="1">
              <a:spcBef>
                <a:spcPct val="10000"/>
              </a:spcBef>
              <a:defRPr/>
            </a:pPr>
            <a:r>
              <a:rPr lang="zh-CN" altLang="en-US" b="1" dirty="0">
                <a:latin typeface="Arial" charset="0"/>
              </a:rPr>
              <a:t>解：</a:t>
            </a:r>
            <a:r>
              <a:rPr lang="zh-CN" altLang="en-US" b="1" dirty="0">
                <a:latin typeface="Arial" charset="0"/>
                <a:sym typeface="Wingdings" pitchFamily="2" charset="2"/>
              </a:rPr>
              <a:t>（</a:t>
            </a:r>
            <a:r>
              <a:rPr lang="en-US" altLang="zh-CN" b="1" dirty="0">
                <a:latin typeface="Arial" charset="0"/>
                <a:sym typeface="Wingdings" pitchFamily="2" charset="2"/>
              </a:rPr>
              <a:t>1</a:t>
            </a:r>
            <a:r>
              <a:rPr lang="zh-CN" altLang="en-US" b="1" dirty="0">
                <a:latin typeface="Arial" charset="0"/>
                <a:sym typeface="Wingdings" pitchFamily="2" charset="2"/>
              </a:rPr>
              <a:t>）计算开路电压。可以用叠加原理。 </a:t>
            </a:r>
            <a:r>
              <a:rPr lang="en-US" altLang="zh-CN" b="1" dirty="0">
                <a:effectLst>
                  <a:outerShdw blurRad="38100" dist="38100" dir="2700000" algn="tl">
                    <a:srgbClr val="C0C0C0"/>
                  </a:outerShdw>
                </a:effectLst>
                <a:latin typeface="Times New Roman" charset="0"/>
              </a:rPr>
              <a:t>50V</a:t>
            </a:r>
            <a:r>
              <a:rPr lang="zh-CN" altLang="en-US" b="1" dirty="0">
                <a:effectLst>
                  <a:outerShdw blurRad="38100" dist="38100" dir="2700000" algn="tl">
                    <a:srgbClr val="C0C0C0"/>
                  </a:outerShdw>
                </a:effectLst>
                <a:latin typeface="Times New Roman" charset="0"/>
              </a:rPr>
              <a:t>电压 源</a:t>
            </a:r>
          </a:p>
          <a:p>
            <a:pPr eaLnBrk="1" hangingPunct="1">
              <a:spcBef>
                <a:spcPct val="10000"/>
              </a:spcBef>
              <a:defRPr/>
            </a:pPr>
            <a:r>
              <a:rPr lang="zh-CN" altLang="en-US" b="1" dirty="0">
                <a:effectLst>
                  <a:outerShdw blurRad="38100" dist="38100" dir="2700000" algn="tl">
                    <a:srgbClr val="C0C0C0"/>
                  </a:outerShdw>
                </a:effectLst>
                <a:latin typeface="Times New Roman" charset="0"/>
              </a:rPr>
              <a:t>          在端口处的电压与</a:t>
            </a:r>
            <a:r>
              <a:rPr lang="en-US" altLang="zh-CN" b="1" dirty="0">
                <a:effectLst>
                  <a:outerShdw blurRad="38100" dist="38100" dir="2700000" algn="tl">
                    <a:srgbClr val="C0C0C0"/>
                  </a:outerShdw>
                </a:effectLst>
                <a:latin typeface="Times New Roman" charset="0"/>
              </a:rPr>
              <a:t>1A</a:t>
            </a:r>
            <a:r>
              <a:rPr lang="zh-CN" altLang="en-US" b="1" dirty="0">
                <a:effectLst>
                  <a:outerShdw blurRad="38100" dist="38100" dir="2700000" algn="tl">
                    <a:srgbClr val="C0C0C0"/>
                  </a:outerShdw>
                </a:effectLst>
                <a:latin typeface="Times New Roman" charset="0"/>
              </a:rPr>
              <a:t>电流源在端口处的电压之和</a:t>
            </a:r>
          </a:p>
        </p:txBody>
      </p:sp>
      <p:graphicFrame>
        <p:nvGraphicFramePr>
          <p:cNvPr id="105478" name="Object 147">
            <a:extLst>
              <a:ext uri="{FF2B5EF4-FFF2-40B4-BE49-F238E27FC236}">
                <a16:creationId xmlns:a16="http://schemas.microsoft.com/office/drawing/2014/main" id="{64F2EC84-2C4A-4206-AFEF-2C2373EE6D3B}"/>
              </a:ext>
            </a:extLst>
          </p:cNvPr>
          <p:cNvGraphicFramePr>
            <a:graphicFrameLocks noChangeAspect="1"/>
          </p:cNvGraphicFramePr>
          <p:nvPr/>
        </p:nvGraphicFramePr>
        <p:xfrm>
          <a:off x="1524000" y="2819400"/>
          <a:ext cx="6629400" cy="884238"/>
        </p:xfrm>
        <a:graphic>
          <a:graphicData uri="http://schemas.openxmlformats.org/presentationml/2006/ole">
            <mc:AlternateContent xmlns:mc="http://schemas.openxmlformats.org/markup-compatibility/2006">
              <mc:Choice xmlns:v="urn:schemas-microsoft-com:vml" Requires="v">
                <p:oleObj spid="_x0000_s39967" name="Equation" r:id="rId3" imgW="3314700" imgH="393700" progId="Equation.3">
                  <p:embed/>
                </p:oleObj>
              </mc:Choice>
              <mc:Fallback>
                <p:oleObj name="Equation" r:id="rId3" imgW="3314700" imgH="393700" progId="Equation.3">
                  <p:embed/>
                  <p:pic>
                    <p:nvPicPr>
                      <p:cNvPr id="0" name="Object 1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819400"/>
                        <a:ext cx="6629400"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组合 2">
            <a:extLst>
              <a:ext uri="{FF2B5EF4-FFF2-40B4-BE49-F238E27FC236}">
                <a16:creationId xmlns:a16="http://schemas.microsoft.com/office/drawing/2014/main" id="{F597944C-744E-40A3-A445-BF807BC5C888}"/>
              </a:ext>
            </a:extLst>
          </p:cNvPr>
          <p:cNvGrpSpPr/>
          <p:nvPr/>
        </p:nvGrpSpPr>
        <p:grpSpPr>
          <a:xfrm>
            <a:off x="762000" y="3810000"/>
            <a:ext cx="7315200" cy="2743201"/>
            <a:chOff x="762000" y="3810000"/>
            <a:chExt cx="7315200" cy="2743201"/>
          </a:xfrm>
        </p:grpSpPr>
        <p:sp>
          <p:nvSpPr>
            <p:cNvPr id="105480" name="Text Box 72">
              <a:extLst>
                <a:ext uri="{FF2B5EF4-FFF2-40B4-BE49-F238E27FC236}">
                  <a16:creationId xmlns:a16="http://schemas.microsoft.com/office/drawing/2014/main" id="{7AFEED79-7265-41DD-8CAF-EB566B0EF8E5}"/>
                </a:ext>
              </a:extLst>
            </p:cNvPr>
            <p:cNvSpPr txBox="1">
              <a:spLocks noChangeArrowheads="1"/>
            </p:cNvSpPr>
            <p:nvPr/>
          </p:nvSpPr>
          <p:spPr bwMode="auto">
            <a:xfrm>
              <a:off x="1143000" y="44958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grpSp>
          <p:nvGrpSpPr>
            <p:cNvPr id="105481" name="Group 120">
              <a:extLst>
                <a:ext uri="{FF2B5EF4-FFF2-40B4-BE49-F238E27FC236}">
                  <a16:creationId xmlns:a16="http://schemas.microsoft.com/office/drawing/2014/main" id="{6B2F66DE-11CD-43C7-B9A7-C539D297E06D}"/>
                </a:ext>
              </a:extLst>
            </p:cNvPr>
            <p:cNvGrpSpPr>
              <a:grpSpLocks/>
            </p:cNvGrpSpPr>
            <p:nvPr/>
          </p:nvGrpSpPr>
          <p:grpSpPr bwMode="auto">
            <a:xfrm>
              <a:off x="762000" y="3810000"/>
              <a:ext cx="3276600" cy="2259013"/>
              <a:chOff x="720" y="1296"/>
              <a:chExt cx="2064" cy="1423"/>
            </a:xfrm>
          </p:grpSpPr>
          <p:grpSp>
            <p:nvGrpSpPr>
              <p:cNvPr id="105524" name="Group 119">
                <a:extLst>
                  <a:ext uri="{FF2B5EF4-FFF2-40B4-BE49-F238E27FC236}">
                    <a16:creationId xmlns:a16="http://schemas.microsoft.com/office/drawing/2014/main" id="{C6C79F5A-7EB5-491E-B222-F0944B888CBA}"/>
                  </a:ext>
                </a:extLst>
              </p:cNvPr>
              <p:cNvGrpSpPr>
                <a:grpSpLocks/>
              </p:cNvGrpSpPr>
              <p:nvPr/>
            </p:nvGrpSpPr>
            <p:grpSpPr bwMode="auto">
              <a:xfrm>
                <a:off x="720" y="1584"/>
                <a:ext cx="1872" cy="1135"/>
                <a:chOff x="720" y="1584"/>
                <a:chExt cx="1872" cy="1135"/>
              </a:xfrm>
            </p:grpSpPr>
            <p:sp>
              <p:nvSpPr>
                <p:cNvPr id="105531" name="Line 41">
                  <a:extLst>
                    <a:ext uri="{FF2B5EF4-FFF2-40B4-BE49-F238E27FC236}">
                      <a16:creationId xmlns:a16="http://schemas.microsoft.com/office/drawing/2014/main" id="{5BEDEC49-54CD-42C6-BD20-6C7A90C7718A}"/>
                    </a:ext>
                  </a:extLst>
                </p:cNvPr>
                <p:cNvSpPr>
                  <a:spLocks noChangeShapeType="1"/>
                </p:cNvSpPr>
                <p:nvPr/>
              </p:nvSpPr>
              <p:spPr bwMode="auto">
                <a:xfrm>
                  <a:off x="1337" y="1619"/>
                  <a:ext cx="0" cy="10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32" name="Line 42">
                  <a:extLst>
                    <a:ext uri="{FF2B5EF4-FFF2-40B4-BE49-F238E27FC236}">
                      <a16:creationId xmlns:a16="http://schemas.microsoft.com/office/drawing/2014/main" id="{38FC56F3-396B-4813-94A0-E677DF122F77}"/>
                    </a:ext>
                  </a:extLst>
                </p:cNvPr>
                <p:cNvSpPr>
                  <a:spLocks noChangeShapeType="1"/>
                </p:cNvSpPr>
                <p:nvPr/>
              </p:nvSpPr>
              <p:spPr bwMode="auto">
                <a:xfrm>
                  <a:off x="1792" y="1624"/>
                  <a:ext cx="1" cy="106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5533" name="Group 43">
                  <a:extLst>
                    <a:ext uri="{FF2B5EF4-FFF2-40B4-BE49-F238E27FC236}">
                      <a16:creationId xmlns:a16="http://schemas.microsoft.com/office/drawing/2014/main" id="{CB5F6794-A68E-4267-9B6B-DC8518901507}"/>
                    </a:ext>
                  </a:extLst>
                </p:cNvPr>
                <p:cNvGrpSpPr>
                  <a:grpSpLocks/>
                </p:cNvGrpSpPr>
                <p:nvPr/>
              </p:nvGrpSpPr>
              <p:grpSpPr bwMode="auto">
                <a:xfrm>
                  <a:off x="720" y="2064"/>
                  <a:ext cx="263" cy="624"/>
                  <a:chOff x="4417" y="567"/>
                  <a:chExt cx="693" cy="1650"/>
                </a:xfrm>
              </p:grpSpPr>
              <p:grpSp>
                <p:nvGrpSpPr>
                  <p:cNvPr id="105555" name="Group 44">
                    <a:extLst>
                      <a:ext uri="{FF2B5EF4-FFF2-40B4-BE49-F238E27FC236}">
                        <a16:creationId xmlns:a16="http://schemas.microsoft.com/office/drawing/2014/main" id="{D2F71ADE-7414-43B7-B100-57C394563EFF}"/>
                      </a:ext>
                    </a:extLst>
                  </p:cNvPr>
                  <p:cNvGrpSpPr>
                    <a:grpSpLocks/>
                  </p:cNvGrpSpPr>
                  <p:nvPr/>
                </p:nvGrpSpPr>
                <p:grpSpPr bwMode="auto">
                  <a:xfrm>
                    <a:off x="4417" y="567"/>
                    <a:ext cx="550" cy="1650"/>
                    <a:chOff x="4417" y="567"/>
                    <a:chExt cx="550" cy="1650"/>
                  </a:xfrm>
                </p:grpSpPr>
                <p:sp>
                  <p:nvSpPr>
                    <p:cNvPr id="105560" name="Oval 45">
                      <a:extLst>
                        <a:ext uri="{FF2B5EF4-FFF2-40B4-BE49-F238E27FC236}">
                          <a16:creationId xmlns:a16="http://schemas.microsoft.com/office/drawing/2014/main" id="{1E70C5D1-AED9-4026-B39A-F49EB70A397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5561" name="Line 46">
                      <a:extLst>
                        <a:ext uri="{FF2B5EF4-FFF2-40B4-BE49-F238E27FC236}">
                          <a16:creationId xmlns:a16="http://schemas.microsoft.com/office/drawing/2014/main" id="{CDF76EC1-8E3D-4EFE-946C-6AAF959766D8}"/>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556" name="Group 47">
                    <a:extLst>
                      <a:ext uri="{FF2B5EF4-FFF2-40B4-BE49-F238E27FC236}">
                        <a16:creationId xmlns:a16="http://schemas.microsoft.com/office/drawing/2014/main" id="{9C9BC49B-42E8-4676-B70E-10079486CF20}"/>
                      </a:ext>
                    </a:extLst>
                  </p:cNvPr>
                  <p:cNvGrpSpPr>
                    <a:grpSpLocks/>
                  </p:cNvGrpSpPr>
                  <p:nvPr/>
                </p:nvGrpSpPr>
                <p:grpSpPr bwMode="auto">
                  <a:xfrm>
                    <a:off x="4956" y="853"/>
                    <a:ext cx="154" cy="979"/>
                    <a:chOff x="4956" y="853"/>
                    <a:chExt cx="154" cy="979"/>
                  </a:xfrm>
                </p:grpSpPr>
                <p:sp>
                  <p:nvSpPr>
                    <p:cNvPr id="105557" name="Line 48">
                      <a:extLst>
                        <a:ext uri="{FF2B5EF4-FFF2-40B4-BE49-F238E27FC236}">
                          <a16:creationId xmlns:a16="http://schemas.microsoft.com/office/drawing/2014/main" id="{91715BA4-176A-42F0-B405-A4A9B72DA40B}"/>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8" name="Line 49">
                      <a:extLst>
                        <a:ext uri="{FF2B5EF4-FFF2-40B4-BE49-F238E27FC236}">
                          <a16:creationId xmlns:a16="http://schemas.microsoft.com/office/drawing/2014/main" id="{CE22092E-33EB-42F4-95BB-B6A027E935A2}"/>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9" name="Line 50">
                      <a:extLst>
                        <a:ext uri="{FF2B5EF4-FFF2-40B4-BE49-F238E27FC236}">
                          <a16:creationId xmlns:a16="http://schemas.microsoft.com/office/drawing/2014/main" id="{6B0846DE-F874-4802-B3A1-B2BFFE53ECBF}"/>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5534" name="Group 51">
                  <a:extLst>
                    <a:ext uri="{FF2B5EF4-FFF2-40B4-BE49-F238E27FC236}">
                      <a16:creationId xmlns:a16="http://schemas.microsoft.com/office/drawing/2014/main" id="{A45E261B-781A-446D-8C25-F21A445A4C91}"/>
                    </a:ext>
                  </a:extLst>
                </p:cNvPr>
                <p:cNvGrpSpPr>
                  <a:grpSpLocks/>
                </p:cNvGrpSpPr>
                <p:nvPr/>
              </p:nvGrpSpPr>
              <p:grpSpPr bwMode="auto">
                <a:xfrm>
                  <a:off x="1687" y="1943"/>
                  <a:ext cx="209" cy="624"/>
                  <a:chOff x="3591" y="567"/>
                  <a:chExt cx="301" cy="907"/>
                </a:xfrm>
              </p:grpSpPr>
              <p:sp>
                <p:nvSpPr>
                  <p:cNvPr id="105548" name="Line 52">
                    <a:extLst>
                      <a:ext uri="{FF2B5EF4-FFF2-40B4-BE49-F238E27FC236}">
                        <a16:creationId xmlns:a16="http://schemas.microsoft.com/office/drawing/2014/main" id="{A3F844CF-0188-429E-A99D-B56C9FE49786}"/>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9" name="Oval 53">
                    <a:extLst>
                      <a:ext uri="{FF2B5EF4-FFF2-40B4-BE49-F238E27FC236}">
                        <a16:creationId xmlns:a16="http://schemas.microsoft.com/office/drawing/2014/main" id="{F7DDDB02-141C-44C4-8AC1-1C0E3C7640C3}"/>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5550" name="Line 54">
                    <a:extLst>
                      <a:ext uri="{FF2B5EF4-FFF2-40B4-BE49-F238E27FC236}">
                        <a16:creationId xmlns:a16="http://schemas.microsoft.com/office/drawing/2014/main" id="{EC3FF610-F5D4-445D-A346-133389AA4FAB}"/>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5551" name="Group 55">
                    <a:extLst>
                      <a:ext uri="{FF2B5EF4-FFF2-40B4-BE49-F238E27FC236}">
                        <a16:creationId xmlns:a16="http://schemas.microsoft.com/office/drawing/2014/main" id="{1A151BCE-09DA-4F57-8D56-3AB51C34E4C4}"/>
                      </a:ext>
                    </a:extLst>
                  </p:cNvPr>
                  <p:cNvGrpSpPr>
                    <a:grpSpLocks/>
                  </p:cNvGrpSpPr>
                  <p:nvPr/>
                </p:nvGrpSpPr>
                <p:grpSpPr bwMode="auto">
                  <a:xfrm>
                    <a:off x="3715" y="591"/>
                    <a:ext cx="56" cy="222"/>
                    <a:chOff x="4507" y="645"/>
                    <a:chExt cx="56" cy="222"/>
                  </a:xfrm>
                </p:grpSpPr>
                <p:sp>
                  <p:nvSpPr>
                    <p:cNvPr id="105552" name="Line 56">
                      <a:extLst>
                        <a:ext uri="{FF2B5EF4-FFF2-40B4-BE49-F238E27FC236}">
                          <a16:creationId xmlns:a16="http://schemas.microsoft.com/office/drawing/2014/main" id="{53CC1DB5-242A-47A0-8F56-18DA9B83521B}"/>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3" name="Line 57">
                      <a:extLst>
                        <a:ext uri="{FF2B5EF4-FFF2-40B4-BE49-F238E27FC236}">
                          <a16:creationId xmlns:a16="http://schemas.microsoft.com/office/drawing/2014/main" id="{C7487434-79ED-4D6D-A3FC-FB590C5545D7}"/>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54" name="Line 58">
                      <a:extLst>
                        <a:ext uri="{FF2B5EF4-FFF2-40B4-BE49-F238E27FC236}">
                          <a16:creationId xmlns:a16="http://schemas.microsoft.com/office/drawing/2014/main" id="{A813E977-1A47-4DB4-9CBE-D654CB77D82D}"/>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5535" name="Group 59">
                  <a:extLst>
                    <a:ext uri="{FF2B5EF4-FFF2-40B4-BE49-F238E27FC236}">
                      <a16:creationId xmlns:a16="http://schemas.microsoft.com/office/drawing/2014/main" id="{F1E61131-6D92-405B-92A0-7F5160404CD0}"/>
                    </a:ext>
                  </a:extLst>
                </p:cNvPr>
                <p:cNvGrpSpPr>
                  <a:grpSpLocks/>
                </p:cNvGrpSpPr>
                <p:nvPr/>
              </p:nvGrpSpPr>
              <p:grpSpPr bwMode="auto">
                <a:xfrm>
                  <a:off x="1300" y="1864"/>
                  <a:ext cx="71" cy="619"/>
                  <a:chOff x="743" y="567"/>
                  <a:chExt cx="187" cy="1639"/>
                </a:xfrm>
              </p:grpSpPr>
              <p:sp>
                <p:nvSpPr>
                  <p:cNvPr id="105546" name="Line 60">
                    <a:extLst>
                      <a:ext uri="{FF2B5EF4-FFF2-40B4-BE49-F238E27FC236}">
                        <a16:creationId xmlns:a16="http://schemas.microsoft.com/office/drawing/2014/main" id="{BB89BE72-9ABF-433C-923A-26B999734FA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7" name="Rectangle 61">
                    <a:extLst>
                      <a:ext uri="{FF2B5EF4-FFF2-40B4-BE49-F238E27FC236}">
                        <a16:creationId xmlns:a16="http://schemas.microsoft.com/office/drawing/2014/main" id="{6EEB96EF-7663-4C37-8BC0-560BFB77A70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5536" name="Group 62">
                  <a:extLst>
                    <a:ext uri="{FF2B5EF4-FFF2-40B4-BE49-F238E27FC236}">
                      <a16:creationId xmlns:a16="http://schemas.microsoft.com/office/drawing/2014/main" id="{ECF802EE-30A7-4D1F-88C2-F09B841ADB26}"/>
                    </a:ext>
                  </a:extLst>
                </p:cNvPr>
                <p:cNvGrpSpPr>
                  <a:grpSpLocks/>
                </p:cNvGrpSpPr>
                <p:nvPr/>
              </p:nvGrpSpPr>
              <p:grpSpPr bwMode="auto">
                <a:xfrm>
                  <a:off x="793" y="1615"/>
                  <a:ext cx="71" cy="619"/>
                  <a:chOff x="743" y="567"/>
                  <a:chExt cx="187" cy="1639"/>
                </a:xfrm>
              </p:grpSpPr>
              <p:sp>
                <p:nvSpPr>
                  <p:cNvPr id="105544" name="Line 63">
                    <a:extLst>
                      <a:ext uri="{FF2B5EF4-FFF2-40B4-BE49-F238E27FC236}">
                        <a16:creationId xmlns:a16="http://schemas.microsoft.com/office/drawing/2014/main" id="{CA601CDB-3F9F-4BBE-AC81-C708A2F2B33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5" name="Rectangle 64">
                    <a:extLst>
                      <a:ext uri="{FF2B5EF4-FFF2-40B4-BE49-F238E27FC236}">
                        <a16:creationId xmlns:a16="http://schemas.microsoft.com/office/drawing/2014/main" id="{3BA03341-D9D0-4AE7-A5ED-0DD57A8FD27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5537" name="Line 65">
                  <a:extLst>
                    <a:ext uri="{FF2B5EF4-FFF2-40B4-BE49-F238E27FC236}">
                      <a16:creationId xmlns:a16="http://schemas.microsoft.com/office/drawing/2014/main" id="{FD9DB0BD-FFB8-4E75-8340-DA3D360613C7}"/>
                    </a:ext>
                  </a:extLst>
                </p:cNvPr>
                <p:cNvSpPr>
                  <a:spLocks noChangeShapeType="1"/>
                </p:cNvSpPr>
                <p:nvPr/>
              </p:nvSpPr>
              <p:spPr bwMode="auto">
                <a:xfrm flipV="1">
                  <a:off x="818" y="1618"/>
                  <a:ext cx="173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38" name="Line 66">
                  <a:extLst>
                    <a:ext uri="{FF2B5EF4-FFF2-40B4-BE49-F238E27FC236}">
                      <a16:creationId xmlns:a16="http://schemas.microsoft.com/office/drawing/2014/main" id="{F53B5ED1-7B44-45AF-8DC5-8E7D13DB5674}"/>
                    </a:ext>
                  </a:extLst>
                </p:cNvPr>
                <p:cNvSpPr>
                  <a:spLocks noChangeShapeType="1"/>
                </p:cNvSpPr>
                <p:nvPr/>
              </p:nvSpPr>
              <p:spPr bwMode="auto">
                <a:xfrm flipV="1">
                  <a:off x="818" y="2687"/>
                  <a:ext cx="17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5539" name="Group 67">
                  <a:extLst>
                    <a:ext uri="{FF2B5EF4-FFF2-40B4-BE49-F238E27FC236}">
                      <a16:creationId xmlns:a16="http://schemas.microsoft.com/office/drawing/2014/main" id="{11CC3198-B1E4-4ACF-85F9-2333838D6482}"/>
                    </a:ext>
                  </a:extLst>
                </p:cNvPr>
                <p:cNvGrpSpPr>
                  <a:grpSpLocks/>
                </p:cNvGrpSpPr>
                <p:nvPr/>
              </p:nvGrpSpPr>
              <p:grpSpPr bwMode="auto">
                <a:xfrm rot="-5400000">
                  <a:off x="2096" y="1361"/>
                  <a:ext cx="59" cy="520"/>
                  <a:chOff x="743" y="567"/>
                  <a:chExt cx="187" cy="1639"/>
                </a:xfrm>
              </p:grpSpPr>
              <p:sp>
                <p:nvSpPr>
                  <p:cNvPr id="105542" name="Line 68">
                    <a:extLst>
                      <a:ext uri="{FF2B5EF4-FFF2-40B4-BE49-F238E27FC236}">
                        <a16:creationId xmlns:a16="http://schemas.microsoft.com/office/drawing/2014/main" id="{7FC81BE8-E18A-4D76-BC35-E128CF06A7D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43" name="Rectangle 69">
                    <a:extLst>
                      <a:ext uri="{FF2B5EF4-FFF2-40B4-BE49-F238E27FC236}">
                        <a16:creationId xmlns:a16="http://schemas.microsoft.com/office/drawing/2014/main" id="{F07468B6-B38A-407E-AB6D-0AE09001DB14}"/>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5540" name="Oval 70">
                  <a:extLst>
                    <a:ext uri="{FF2B5EF4-FFF2-40B4-BE49-F238E27FC236}">
                      <a16:creationId xmlns:a16="http://schemas.microsoft.com/office/drawing/2014/main" id="{9AC7A933-1AE4-4BC5-8F24-04EF221DA620}"/>
                    </a:ext>
                  </a:extLst>
                </p:cNvPr>
                <p:cNvSpPr>
                  <a:spLocks noChangeArrowheads="1"/>
                </p:cNvSpPr>
                <p:nvPr/>
              </p:nvSpPr>
              <p:spPr bwMode="auto">
                <a:xfrm>
                  <a:off x="2519" y="1584"/>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5541" name="Oval 71">
                  <a:extLst>
                    <a:ext uri="{FF2B5EF4-FFF2-40B4-BE49-F238E27FC236}">
                      <a16:creationId xmlns:a16="http://schemas.microsoft.com/office/drawing/2014/main" id="{CD8F88CF-3541-4226-9000-5612455B751F}"/>
                    </a:ext>
                  </a:extLst>
                </p:cNvPr>
                <p:cNvSpPr>
                  <a:spLocks noChangeArrowheads="1"/>
                </p:cNvSpPr>
                <p:nvPr/>
              </p:nvSpPr>
              <p:spPr bwMode="auto">
                <a:xfrm>
                  <a:off x="2505" y="2657"/>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50953" name="Text Box 73">
                <a:extLst>
                  <a:ext uri="{FF2B5EF4-FFF2-40B4-BE49-F238E27FC236}">
                    <a16:creationId xmlns:a16="http://schemas.microsoft.com/office/drawing/2014/main" id="{8A852EEE-853C-4473-BB1C-BB26B4277E21}"/>
                  </a:ext>
                </a:extLst>
              </p:cNvPr>
              <p:cNvSpPr txBox="1">
                <a:spLocks noChangeArrowheads="1"/>
              </p:cNvSpPr>
              <p:nvPr/>
            </p:nvSpPr>
            <p:spPr bwMode="auto">
              <a:xfrm>
                <a:off x="1920" y="1296"/>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50954" name="Text Box 74">
                <a:extLst>
                  <a:ext uri="{FF2B5EF4-FFF2-40B4-BE49-F238E27FC236}">
                    <a16:creationId xmlns:a16="http://schemas.microsoft.com/office/drawing/2014/main" id="{3DD6BD24-4699-4CE6-BA10-326EA3208DB7}"/>
                  </a:ext>
                </a:extLst>
              </p:cNvPr>
              <p:cNvSpPr txBox="1">
                <a:spLocks noChangeArrowheads="1"/>
              </p:cNvSpPr>
              <p:nvPr/>
            </p:nvSpPr>
            <p:spPr bwMode="auto">
              <a:xfrm>
                <a:off x="1296" y="182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30</a:t>
                </a:r>
                <a:r>
                  <a:rPr lang="en-US" altLang="zh-CN" b="1">
                    <a:effectLst>
                      <a:outerShdw blurRad="38100" dist="38100" dir="2700000" algn="tl">
                        <a:srgbClr val="C0C0C0"/>
                      </a:outerShdw>
                    </a:effectLst>
                    <a:latin typeface="Times New Roman" charset="0"/>
                    <a:sym typeface="Symbol" pitchFamily="18" charset="2"/>
                  </a:rPr>
                  <a:t></a:t>
                </a:r>
              </a:p>
            </p:txBody>
          </p:sp>
          <p:sp>
            <p:nvSpPr>
              <p:cNvPr id="250955" name="Text Box 75">
                <a:extLst>
                  <a:ext uri="{FF2B5EF4-FFF2-40B4-BE49-F238E27FC236}">
                    <a16:creationId xmlns:a16="http://schemas.microsoft.com/office/drawing/2014/main" id="{88CCABB7-704D-4DAB-8FF5-C453022050AA}"/>
                  </a:ext>
                </a:extLst>
              </p:cNvPr>
              <p:cNvSpPr txBox="1">
                <a:spLocks noChangeArrowheads="1"/>
              </p:cNvSpPr>
              <p:nvPr/>
            </p:nvSpPr>
            <p:spPr bwMode="auto">
              <a:xfrm>
                <a:off x="864" y="1776"/>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50956" name="Text Box 76">
                <a:extLst>
                  <a:ext uri="{FF2B5EF4-FFF2-40B4-BE49-F238E27FC236}">
                    <a16:creationId xmlns:a16="http://schemas.microsoft.com/office/drawing/2014/main" id="{56FC93DD-EFEC-46EE-922B-F37957E2F742}"/>
                  </a:ext>
                </a:extLst>
              </p:cNvPr>
              <p:cNvSpPr txBox="1">
                <a:spLocks noChangeArrowheads="1"/>
              </p:cNvSpPr>
              <p:nvPr/>
            </p:nvSpPr>
            <p:spPr bwMode="auto">
              <a:xfrm>
                <a:off x="912" y="2256"/>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50V</a:t>
                </a:r>
              </a:p>
            </p:txBody>
          </p:sp>
          <p:sp>
            <p:nvSpPr>
              <p:cNvPr id="250957" name="Text Box 77">
                <a:extLst>
                  <a:ext uri="{FF2B5EF4-FFF2-40B4-BE49-F238E27FC236}">
                    <a16:creationId xmlns:a16="http://schemas.microsoft.com/office/drawing/2014/main" id="{E7E69804-2A70-4DB2-9585-CEBEF57FE05A}"/>
                  </a:ext>
                </a:extLst>
              </p:cNvPr>
              <p:cNvSpPr txBox="1">
                <a:spLocks noChangeArrowheads="1"/>
              </p:cNvSpPr>
              <p:nvPr/>
            </p:nvSpPr>
            <p:spPr bwMode="auto">
              <a:xfrm>
                <a:off x="1824" y="230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dirty="0">
                    <a:effectLst>
                      <a:outerShdw blurRad="38100" dist="38100" dir="2700000" algn="tl">
                        <a:srgbClr val="C0C0C0"/>
                      </a:outerShdw>
                    </a:effectLst>
                    <a:latin typeface="Times New Roman" charset="0"/>
                  </a:rPr>
                  <a:t>1A</a:t>
                </a:r>
              </a:p>
            </p:txBody>
          </p:sp>
          <p:sp>
            <p:nvSpPr>
              <p:cNvPr id="105530" name="Text Box 78">
                <a:extLst>
                  <a:ext uri="{FF2B5EF4-FFF2-40B4-BE49-F238E27FC236}">
                    <a16:creationId xmlns:a16="http://schemas.microsoft.com/office/drawing/2014/main" id="{474DE134-AE38-4DA9-A266-91099916C00F}"/>
                  </a:ext>
                </a:extLst>
              </p:cNvPr>
              <p:cNvSpPr txBox="1">
                <a:spLocks noChangeArrowheads="1"/>
              </p:cNvSpPr>
              <p:nvPr/>
            </p:nvSpPr>
            <p:spPr bwMode="auto">
              <a:xfrm>
                <a:off x="2256" y="1632"/>
                <a:ext cx="52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rPr>
                  <a:t>+</a:t>
                </a:r>
              </a:p>
              <a:p>
                <a:pPr eaLnBrk="1" hangingPunct="1">
                  <a:spcBef>
                    <a:spcPct val="50000"/>
                  </a:spcBef>
                  <a:buFontTx/>
                  <a:buNone/>
                </a:pP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OC</a:t>
                </a:r>
              </a:p>
              <a:p>
                <a:pPr eaLnBrk="1" hangingPunct="1">
                  <a:spcBef>
                    <a:spcPct val="50000"/>
                  </a:spcBef>
                  <a:buFontTx/>
                  <a:buNone/>
                </a:pPr>
                <a:r>
                  <a:rPr lang="zh-CN" altLang="en-US" sz="2400" b="1" dirty="0">
                    <a:latin typeface="Times New Roman" panose="02020603050405020304" pitchFamily="18" charset="0"/>
                  </a:rPr>
                  <a:t>－</a:t>
                </a:r>
              </a:p>
            </p:txBody>
          </p:sp>
        </p:grpSp>
        <p:grpSp>
          <p:nvGrpSpPr>
            <p:cNvPr id="105482" name="Group 123">
              <a:extLst>
                <a:ext uri="{FF2B5EF4-FFF2-40B4-BE49-F238E27FC236}">
                  <a16:creationId xmlns:a16="http://schemas.microsoft.com/office/drawing/2014/main" id="{0EC92C8A-7D78-4F6E-8878-9AB1626D58BD}"/>
                </a:ext>
              </a:extLst>
            </p:cNvPr>
            <p:cNvGrpSpPr>
              <a:grpSpLocks/>
            </p:cNvGrpSpPr>
            <p:nvPr/>
          </p:nvGrpSpPr>
          <p:grpSpPr bwMode="auto">
            <a:xfrm>
              <a:off x="4572000" y="3836988"/>
              <a:ext cx="1905000" cy="2259013"/>
              <a:chOff x="3097" y="2561"/>
              <a:chExt cx="1200" cy="1423"/>
            </a:xfrm>
          </p:grpSpPr>
          <p:sp>
            <p:nvSpPr>
              <p:cNvPr id="105506" name="Line 82">
                <a:extLst>
                  <a:ext uri="{FF2B5EF4-FFF2-40B4-BE49-F238E27FC236}">
                    <a16:creationId xmlns:a16="http://schemas.microsoft.com/office/drawing/2014/main" id="{630DEEA8-2263-4D4E-95F7-0EC84349C1AD}"/>
                  </a:ext>
                </a:extLst>
              </p:cNvPr>
              <p:cNvSpPr>
                <a:spLocks noChangeShapeType="1"/>
              </p:cNvSpPr>
              <p:nvPr/>
            </p:nvSpPr>
            <p:spPr bwMode="auto">
              <a:xfrm>
                <a:off x="3641" y="2884"/>
                <a:ext cx="0" cy="10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5507" name="Group 100">
                <a:extLst>
                  <a:ext uri="{FF2B5EF4-FFF2-40B4-BE49-F238E27FC236}">
                    <a16:creationId xmlns:a16="http://schemas.microsoft.com/office/drawing/2014/main" id="{446696DD-1E96-4903-AB64-CA897EF9E2F6}"/>
                  </a:ext>
                </a:extLst>
              </p:cNvPr>
              <p:cNvGrpSpPr>
                <a:grpSpLocks/>
              </p:cNvGrpSpPr>
              <p:nvPr/>
            </p:nvGrpSpPr>
            <p:grpSpPr bwMode="auto">
              <a:xfrm>
                <a:off x="3604" y="3129"/>
                <a:ext cx="71" cy="619"/>
                <a:chOff x="743" y="567"/>
                <a:chExt cx="187" cy="1639"/>
              </a:xfrm>
            </p:grpSpPr>
            <p:sp>
              <p:nvSpPr>
                <p:cNvPr id="105522" name="Line 101">
                  <a:extLst>
                    <a:ext uri="{FF2B5EF4-FFF2-40B4-BE49-F238E27FC236}">
                      <a16:creationId xmlns:a16="http://schemas.microsoft.com/office/drawing/2014/main" id="{0AF7221A-1A6A-40AF-B77E-71117692860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23" name="Rectangle 102">
                  <a:extLst>
                    <a:ext uri="{FF2B5EF4-FFF2-40B4-BE49-F238E27FC236}">
                      <a16:creationId xmlns:a16="http://schemas.microsoft.com/office/drawing/2014/main" id="{2A28BEF3-4624-4432-8BE5-8146FB2F0254}"/>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5508" name="Group 103">
                <a:extLst>
                  <a:ext uri="{FF2B5EF4-FFF2-40B4-BE49-F238E27FC236}">
                    <a16:creationId xmlns:a16="http://schemas.microsoft.com/office/drawing/2014/main" id="{872959B0-81BC-44F6-9CC7-9150F1CCB7CE}"/>
                  </a:ext>
                </a:extLst>
              </p:cNvPr>
              <p:cNvGrpSpPr>
                <a:grpSpLocks/>
              </p:cNvGrpSpPr>
              <p:nvPr/>
            </p:nvGrpSpPr>
            <p:grpSpPr bwMode="auto">
              <a:xfrm>
                <a:off x="3097" y="2880"/>
                <a:ext cx="71" cy="619"/>
                <a:chOff x="743" y="567"/>
                <a:chExt cx="187" cy="1639"/>
              </a:xfrm>
            </p:grpSpPr>
            <p:sp>
              <p:nvSpPr>
                <p:cNvPr id="105520" name="Line 104">
                  <a:extLst>
                    <a:ext uri="{FF2B5EF4-FFF2-40B4-BE49-F238E27FC236}">
                      <a16:creationId xmlns:a16="http://schemas.microsoft.com/office/drawing/2014/main" id="{90B1DCAD-5A70-43B1-9FD4-FEB52B99356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21" name="Rectangle 105">
                  <a:extLst>
                    <a:ext uri="{FF2B5EF4-FFF2-40B4-BE49-F238E27FC236}">
                      <a16:creationId xmlns:a16="http://schemas.microsoft.com/office/drawing/2014/main" id="{33B4FBD5-BF6B-4B8C-A729-882D2B21C74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5509" name="Line 106">
                <a:extLst>
                  <a:ext uri="{FF2B5EF4-FFF2-40B4-BE49-F238E27FC236}">
                    <a16:creationId xmlns:a16="http://schemas.microsoft.com/office/drawing/2014/main" id="{790AEEE1-4943-49BF-81DE-0A4D869931CC}"/>
                  </a:ext>
                </a:extLst>
              </p:cNvPr>
              <p:cNvSpPr>
                <a:spLocks noChangeShapeType="1"/>
              </p:cNvSpPr>
              <p:nvPr/>
            </p:nvSpPr>
            <p:spPr bwMode="auto">
              <a:xfrm flipV="1">
                <a:off x="3122" y="2880"/>
                <a:ext cx="1150"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0" name="Line 107">
                <a:extLst>
                  <a:ext uri="{FF2B5EF4-FFF2-40B4-BE49-F238E27FC236}">
                    <a16:creationId xmlns:a16="http://schemas.microsoft.com/office/drawing/2014/main" id="{19A4837E-E824-4346-9EBA-9F4E3D5594FA}"/>
                  </a:ext>
                </a:extLst>
              </p:cNvPr>
              <p:cNvSpPr>
                <a:spLocks noChangeShapeType="1"/>
              </p:cNvSpPr>
              <p:nvPr/>
            </p:nvSpPr>
            <p:spPr bwMode="auto">
              <a:xfrm flipV="1">
                <a:off x="3122" y="3936"/>
                <a:ext cx="1150" cy="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5511" name="Group 108">
                <a:extLst>
                  <a:ext uri="{FF2B5EF4-FFF2-40B4-BE49-F238E27FC236}">
                    <a16:creationId xmlns:a16="http://schemas.microsoft.com/office/drawing/2014/main" id="{65FEE51E-FDD1-4562-B6B5-369CA4D35F91}"/>
                  </a:ext>
                </a:extLst>
              </p:cNvPr>
              <p:cNvGrpSpPr>
                <a:grpSpLocks/>
              </p:cNvGrpSpPr>
              <p:nvPr/>
            </p:nvGrpSpPr>
            <p:grpSpPr bwMode="auto">
              <a:xfrm rot="-5400000">
                <a:off x="3886" y="2626"/>
                <a:ext cx="59" cy="520"/>
                <a:chOff x="743" y="567"/>
                <a:chExt cx="187" cy="1639"/>
              </a:xfrm>
            </p:grpSpPr>
            <p:sp>
              <p:nvSpPr>
                <p:cNvPr id="105518" name="Line 109">
                  <a:extLst>
                    <a:ext uri="{FF2B5EF4-FFF2-40B4-BE49-F238E27FC236}">
                      <a16:creationId xmlns:a16="http://schemas.microsoft.com/office/drawing/2014/main" id="{5258F4BA-E78C-46BA-B877-DF4F266F02C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19" name="Rectangle 110">
                  <a:extLst>
                    <a:ext uri="{FF2B5EF4-FFF2-40B4-BE49-F238E27FC236}">
                      <a16:creationId xmlns:a16="http://schemas.microsoft.com/office/drawing/2014/main" id="{731D9EF9-BDF4-47DB-A4D1-A3478CBD668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5512" name="Oval 111">
                <a:extLst>
                  <a:ext uri="{FF2B5EF4-FFF2-40B4-BE49-F238E27FC236}">
                    <a16:creationId xmlns:a16="http://schemas.microsoft.com/office/drawing/2014/main" id="{C0DCB9EB-0DB4-4FC7-8871-826C4306AC39}"/>
                  </a:ext>
                </a:extLst>
              </p:cNvPr>
              <p:cNvSpPr>
                <a:spLocks noChangeArrowheads="1"/>
              </p:cNvSpPr>
              <p:nvPr/>
            </p:nvSpPr>
            <p:spPr bwMode="auto">
              <a:xfrm>
                <a:off x="4224" y="2849"/>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5513" name="Oval 112">
                <a:extLst>
                  <a:ext uri="{FF2B5EF4-FFF2-40B4-BE49-F238E27FC236}">
                    <a16:creationId xmlns:a16="http://schemas.microsoft.com/office/drawing/2014/main" id="{A9F63AE0-A31C-4523-9AB7-33C8E41F9A05}"/>
                  </a:ext>
                </a:extLst>
              </p:cNvPr>
              <p:cNvSpPr>
                <a:spLocks noChangeArrowheads="1"/>
              </p:cNvSpPr>
              <p:nvPr/>
            </p:nvSpPr>
            <p:spPr bwMode="auto">
              <a:xfrm>
                <a:off x="4224" y="3922"/>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50993" name="Text Box 113">
                <a:extLst>
                  <a:ext uri="{FF2B5EF4-FFF2-40B4-BE49-F238E27FC236}">
                    <a16:creationId xmlns:a16="http://schemas.microsoft.com/office/drawing/2014/main" id="{EA7FCD3F-9AC2-4A83-B00C-1D537C03722B}"/>
                  </a:ext>
                </a:extLst>
              </p:cNvPr>
              <p:cNvSpPr txBox="1">
                <a:spLocks noChangeArrowheads="1"/>
              </p:cNvSpPr>
              <p:nvPr/>
            </p:nvSpPr>
            <p:spPr bwMode="auto">
              <a:xfrm>
                <a:off x="3744" y="2561"/>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50994" name="Text Box 114">
                <a:extLst>
                  <a:ext uri="{FF2B5EF4-FFF2-40B4-BE49-F238E27FC236}">
                    <a16:creationId xmlns:a16="http://schemas.microsoft.com/office/drawing/2014/main" id="{E108C858-98E3-456C-ACB4-960944886BFE}"/>
                  </a:ext>
                </a:extLst>
              </p:cNvPr>
              <p:cNvSpPr txBox="1">
                <a:spLocks noChangeArrowheads="1"/>
              </p:cNvSpPr>
              <p:nvPr/>
            </p:nvSpPr>
            <p:spPr bwMode="auto">
              <a:xfrm>
                <a:off x="3600" y="3089"/>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30</a:t>
                </a:r>
                <a:r>
                  <a:rPr lang="en-US" altLang="zh-CN" b="1">
                    <a:effectLst>
                      <a:outerShdw blurRad="38100" dist="38100" dir="2700000" algn="tl">
                        <a:srgbClr val="C0C0C0"/>
                      </a:outerShdw>
                    </a:effectLst>
                    <a:latin typeface="Times New Roman" charset="0"/>
                    <a:sym typeface="Symbol" pitchFamily="18" charset="2"/>
                  </a:rPr>
                  <a:t></a:t>
                </a:r>
              </a:p>
            </p:txBody>
          </p:sp>
          <p:sp>
            <p:nvSpPr>
              <p:cNvPr id="250995" name="Text Box 115">
                <a:extLst>
                  <a:ext uri="{FF2B5EF4-FFF2-40B4-BE49-F238E27FC236}">
                    <a16:creationId xmlns:a16="http://schemas.microsoft.com/office/drawing/2014/main" id="{5A166E45-35F7-48F8-9F11-C0F893E4958D}"/>
                  </a:ext>
                </a:extLst>
              </p:cNvPr>
              <p:cNvSpPr txBox="1">
                <a:spLocks noChangeArrowheads="1"/>
              </p:cNvSpPr>
              <p:nvPr/>
            </p:nvSpPr>
            <p:spPr bwMode="auto">
              <a:xfrm>
                <a:off x="3168" y="3041"/>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105517" name="Line 121">
                <a:extLst>
                  <a:ext uri="{FF2B5EF4-FFF2-40B4-BE49-F238E27FC236}">
                    <a16:creationId xmlns:a16="http://schemas.microsoft.com/office/drawing/2014/main" id="{DFEADF5B-6C2E-4AA6-AD68-F23AD97CC191}"/>
                  </a:ext>
                </a:extLst>
              </p:cNvPr>
              <p:cNvSpPr>
                <a:spLocks noChangeShapeType="1"/>
              </p:cNvSpPr>
              <p:nvPr/>
            </p:nvSpPr>
            <p:spPr bwMode="auto">
              <a:xfrm>
                <a:off x="3120" y="3408"/>
                <a:ext cx="0"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1021" name="Text Box 141">
              <a:extLst>
                <a:ext uri="{FF2B5EF4-FFF2-40B4-BE49-F238E27FC236}">
                  <a16:creationId xmlns:a16="http://schemas.microsoft.com/office/drawing/2014/main" id="{F1984D6E-BBC2-4E9A-A7DE-9BD25EA3D8C4}"/>
                </a:ext>
              </a:extLst>
            </p:cNvPr>
            <p:cNvSpPr txBox="1">
              <a:spLocks noChangeArrowheads="1"/>
            </p:cNvSpPr>
            <p:nvPr/>
          </p:nvSpPr>
          <p:spPr bwMode="auto">
            <a:xfrm>
              <a:off x="1981200" y="6019800"/>
              <a:ext cx="685800" cy="519113"/>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(a)</a:t>
              </a:r>
            </a:p>
          </p:txBody>
        </p:sp>
        <p:sp>
          <p:nvSpPr>
            <p:cNvPr id="251022" name="Text Box 142">
              <a:extLst>
                <a:ext uri="{FF2B5EF4-FFF2-40B4-BE49-F238E27FC236}">
                  <a16:creationId xmlns:a16="http://schemas.microsoft.com/office/drawing/2014/main" id="{172487E9-9A7B-4D99-BD08-E71D2A0D2271}"/>
                </a:ext>
              </a:extLst>
            </p:cNvPr>
            <p:cNvSpPr txBox="1">
              <a:spLocks noChangeArrowheads="1"/>
            </p:cNvSpPr>
            <p:nvPr/>
          </p:nvSpPr>
          <p:spPr bwMode="auto">
            <a:xfrm>
              <a:off x="5257800" y="6034088"/>
              <a:ext cx="685800" cy="519113"/>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(b)</a:t>
              </a:r>
            </a:p>
          </p:txBody>
        </p:sp>
        <p:sp>
          <p:nvSpPr>
            <p:cNvPr id="251023" name="Text Box 143">
              <a:extLst>
                <a:ext uri="{FF2B5EF4-FFF2-40B4-BE49-F238E27FC236}">
                  <a16:creationId xmlns:a16="http://schemas.microsoft.com/office/drawing/2014/main" id="{E15B5F33-C30F-41DE-A83E-E6E85D494AC8}"/>
                </a:ext>
              </a:extLst>
            </p:cNvPr>
            <p:cNvSpPr txBox="1">
              <a:spLocks noChangeArrowheads="1"/>
            </p:cNvSpPr>
            <p:nvPr/>
          </p:nvSpPr>
          <p:spPr bwMode="auto">
            <a:xfrm>
              <a:off x="7391400" y="6019800"/>
              <a:ext cx="685800" cy="519113"/>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(c)</a:t>
              </a:r>
            </a:p>
          </p:txBody>
        </p:sp>
        <p:grpSp>
          <p:nvGrpSpPr>
            <p:cNvPr id="105486" name="Group 166">
              <a:extLst>
                <a:ext uri="{FF2B5EF4-FFF2-40B4-BE49-F238E27FC236}">
                  <a16:creationId xmlns:a16="http://schemas.microsoft.com/office/drawing/2014/main" id="{666C9047-D207-4AFD-9250-85AD1F2B16D6}"/>
                </a:ext>
              </a:extLst>
            </p:cNvPr>
            <p:cNvGrpSpPr>
              <a:grpSpLocks/>
            </p:cNvGrpSpPr>
            <p:nvPr/>
          </p:nvGrpSpPr>
          <p:grpSpPr bwMode="auto">
            <a:xfrm>
              <a:off x="7029450" y="4267200"/>
              <a:ext cx="1047750" cy="1828800"/>
              <a:chOff x="4428" y="2688"/>
              <a:chExt cx="660" cy="1152"/>
            </a:xfrm>
          </p:grpSpPr>
          <p:sp>
            <p:nvSpPr>
              <p:cNvPr id="251018" name="Text Box 138">
                <a:extLst>
                  <a:ext uri="{FF2B5EF4-FFF2-40B4-BE49-F238E27FC236}">
                    <a16:creationId xmlns:a16="http://schemas.microsoft.com/office/drawing/2014/main" id="{435EEEB0-1D15-4CCA-84F6-2AE314F17667}"/>
                  </a:ext>
                </a:extLst>
              </p:cNvPr>
              <p:cNvSpPr txBox="1">
                <a:spLocks noChangeArrowheads="1"/>
              </p:cNvSpPr>
              <p:nvPr/>
            </p:nvSpPr>
            <p:spPr bwMode="auto">
              <a:xfrm>
                <a:off x="4608" y="2832"/>
                <a:ext cx="480"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i="1">
                    <a:effectLst>
                      <a:outerShdw blurRad="38100" dist="38100" dir="2700000" algn="tl">
                        <a:srgbClr val="C0C0C0"/>
                      </a:outerShdw>
                    </a:effectLst>
                    <a:latin typeface="Times New Roman" charset="0"/>
                  </a:rPr>
                  <a:t>U</a:t>
                </a:r>
                <a:r>
                  <a:rPr lang="en-US" altLang="zh-CN" sz="2800" b="1" baseline="-25000">
                    <a:effectLst>
                      <a:outerShdw blurRad="38100" dist="38100" dir="2700000" algn="tl">
                        <a:srgbClr val="C0C0C0"/>
                      </a:outerShdw>
                    </a:effectLst>
                    <a:latin typeface="Times New Roman" charset="0"/>
                  </a:rPr>
                  <a:t>0C</a:t>
                </a:r>
              </a:p>
            </p:txBody>
          </p:sp>
          <p:sp>
            <p:nvSpPr>
              <p:cNvPr id="251019" name="Text Box 139">
                <a:extLst>
                  <a:ext uri="{FF2B5EF4-FFF2-40B4-BE49-F238E27FC236}">
                    <a16:creationId xmlns:a16="http://schemas.microsoft.com/office/drawing/2014/main" id="{D98FC4B6-96BA-4DDC-B617-7F9390393EED}"/>
                  </a:ext>
                </a:extLst>
              </p:cNvPr>
              <p:cNvSpPr txBox="1">
                <a:spLocks noChangeArrowheads="1"/>
              </p:cNvSpPr>
              <p:nvPr/>
            </p:nvSpPr>
            <p:spPr bwMode="auto">
              <a:xfrm>
                <a:off x="4608" y="3312"/>
                <a:ext cx="336"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R</a:t>
                </a:r>
                <a:r>
                  <a:rPr lang="en-US" altLang="zh-CN" b="1" baseline="-25000">
                    <a:effectLst>
                      <a:outerShdw blurRad="38100" dist="38100" dir="2700000" algn="tl">
                        <a:srgbClr val="C0C0C0"/>
                      </a:outerShdw>
                    </a:effectLst>
                    <a:latin typeface="Times New Roman" charset="0"/>
                  </a:rPr>
                  <a:t>0</a:t>
                </a:r>
              </a:p>
            </p:txBody>
          </p:sp>
          <p:grpSp>
            <p:nvGrpSpPr>
              <p:cNvPr id="105489" name="Group 149">
                <a:extLst>
                  <a:ext uri="{FF2B5EF4-FFF2-40B4-BE49-F238E27FC236}">
                    <a16:creationId xmlns:a16="http://schemas.microsoft.com/office/drawing/2014/main" id="{B0C95D75-43E7-4FB9-BCE9-0A3611F1B9AA}"/>
                  </a:ext>
                </a:extLst>
              </p:cNvPr>
              <p:cNvGrpSpPr>
                <a:grpSpLocks/>
              </p:cNvGrpSpPr>
              <p:nvPr/>
            </p:nvGrpSpPr>
            <p:grpSpPr bwMode="auto">
              <a:xfrm>
                <a:off x="4428" y="2688"/>
                <a:ext cx="660" cy="1152"/>
                <a:chOff x="5671" y="5913"/>
                <a:chExt cx="2189" cy="3619"/>
              </a:xfrm>
            </p:grpSpPr>
            <p:grpSp>
              <p:nvGrpSpPr>
                <p:cNvPr id="105490" name="Group 150">
                  <a:extLst>
                    <a:ext uri="{FF2B5EF4-FFF2-40B4-BE49-F238E27FC236}">
                      <a16:creationId xmlns:a16="http://schemas.microsoft.com/office/drawing/2014/main" id="{DF49248B-3035-48F5-A551-0952D8450FE4}"/>
                    </a:ext>
                  </a:extLst>
                </p:cNvPr>
                <p:cNvGrpSpPr>
                  <a:grpSpLocks/>
                </p:cNvGrpSpPr>
                <p:nvPr/>
              </p:nvGrpSpPr>
              <p:grpSpPr bwMode="auto">
                <a:xfrm>
                  <a:off x="5671" y="6012"/>
                  <a:ext cx="2022" cy="3449"/>
                  <a:chOff x="5671" y="6012"/>
                  <a:chExt cx="2022" cy="3449"/>
                </a:xfrm>
              </p:grpSpPr>
              <p:grpSp>
                <p:nvGrpSpPr>
                  <p:cNvPr id="105493" name="Group 151">
                    <a:extLst>
                      <a:ext uri="{FF2B5EF4-FFF2-40B4-BE49-F238E27FC236}">
                        <a16:creationId xmlns:a16="http://schemas.microsoft.com/office/drawing/2014/main" id="{3490057E-B8BA-4B1D-96A6-A75E1F06593E}"/>
                      </a:ext>
                    </a:extLst>
                  </p:cNvPr>
                  <p:cNvGrpSpPr>
                    <a:grpSpLocks/>
                  </p:cNvGrpSpPr>
                  <p:nvPr/>
                </p:nvGrpSpPr>
                <p:grpSpPr bwMode="auto">
                  <a:xfrm>
                    <a:off x="5671" y="6014"/>
                    <a:ext cx="828" cy="1988"/>
                    <a:chOff x="4417" y="567"/>
                    <a:chExt cx="693" cy="1650"/>
                  </a:xfrm>
                </p:grpSpPr>
                <p:grpSp>
                  <p:nvGrpSpPr>
                    <p:cNvPr id="105499" name="Group 152">
                      <a:extLst>
                        <a:ext uri="{FF2B5EF4-FFF2-40B4-BE49-F238E27FC236}">
                          <a16:creationId xmlns:a16="http://schemas.microsoft.com/office/drawing/2014/main" id="{BA5FF816-433F-4CC7-A992-0C449FDA820E}"/>
                        </a:ext>
                      </a:extLst>
                    </p:cNvPr>
                    <p:cNvGrpSpPr>
                      <a:grpSpLocks/>
                    </p:cNvGrpSpPr>
                    <p:nvPr/>
                  </p:nvGrpSpPr>
                  <p:grpSpPr bwMode="auto">
                    <a:xfrm>
                      <a:off x="4417" y="567"/>
                      <a:ext cx="550" cy="1650"/>
                      <a:chOff x="4417" y="567"/>
                      <a:chExt cx="550" cy="1650"/>
                    </a:xfrm>
                  </p:grpSpPr>
                  <p:sp>
                    <p:nvSpPr>
                      <p:cNvPr id="105504" name="Oval 153">
                        <a:extLst>
                          <a:ext uri="{FF2B5EF4-FFF2-40B4-BE49-F238E27FC236}">
                            <a16:creationId xmlns:a16="http://schemas.microsoft.com/office/drawing/2014/main" id="{5BC261F4-14FB-4292-BA77-8EF3A54C70F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5505" name="Line 154">
                        <a:extLst>
                          <a:ext uri="{FF2B5EF4-FFF2-40B4-BE49-F238E27FC236}">
                            <a16:creationId xmlns:a16="http://schemas.microsoft.com/office/drawing/2014/main" id="{F383897F-12D7-4FBA-94F1-079E6D8CDEDC}"/>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500" name="Group 155">
                      <a:extLst>
                        <a:ext uri="{FF2B5EF4-FFF2-40B4-BE49-F238E27FC236}">
                          <a16:creationId xmlns:a16="http://schemas.microsoft.com/office/drawing/2014/main" id="{59EA0B7E-445B-4D38-AD93-B69188617698}"/>
                        </a:ext>
                      </a:extLst>
                    </p:cNvPr>
                    <p:cNvGrpSpPr>
                      <a:grpSpLocks/>
                    </p:cNvGrpSpPr>
                    <p:nvPr/>
                  </p:nvGrpSpPr>
                  <p:grpSpPr bwMode="auto">
                    <a:xfrm>
                      <a:off x="4956" y="853"/>
                      <a:ext cx="154" cy="979"/>
                      <a:chOff x="4956" y="853"/>
                      <a:chExt cx="154" cy="979"/>
                    </a:xfrm>
                  </p:grpSpPr>
                  <p:sp>
                    <p:nvSpPr>
                      <p:cNvPr id="105501" name="Line 156">
                        <a:extLst>
                          <a:ext uri="{FF2B5EF4-FFF2-40B4-BE49-F238E27FC236}">
                            <a16:creationId xmlns:a16="http://schemas.microsoft.com/office/drawing/2014/main" id="{24DF870E-B4E5-459D-AE0E-6173B2C26CF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2" name="Line 157">
                        <a:extLst>
                          <a:ext uri="{FF2B5EF4-FFF2-40B4-BE49-F238E27FC236}">
                            <a16:creationId xmlns:a16="http://schemas.microsoft.com/office/drawing/2014/main" id="{309805EF-694E-49EE-BC26-E94462FEC047}"/>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03" name="Line 158">
                        <a:extLst>
                          <a:ext uri="{FF2B5EF4-FFF2-40B4-BE49-F238E27FC236}">
                            <a16:creationId xmlns:a16="http://schemas.microsoft.com/office/drawing/2014/main" id="{05071922-A328-499F-A848-6A9E38C395A5}"/>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5494" name="Group 159">
                    <a:extLst>
                      <a:ext uri="{FF2B5EF4-FFF2-40B4-BE49-F238E27FC236}">
                        <a16:creationId xmlns:a16="http://schemas.microsoft.com/office/drawing/2014/main" id="{C163A8A4-6FF5-472E-BAA7-C1B62FE418C0}"/>
                      </a:ext>
                    </a:extLst>
                  </p:cNvPr>
                  <p:cNvGrpSpPr>
                    <a:grpSpLocks/>
                  </p:cNvGrpSpPr>
                  <p:nvPr/>
                </p:nvGrpSpPr>
                <p:grpSpPr bwMode="auto">
                  <a:xfrm>
                    <a:off x="5880" y="7486"/>
                    <a:ext cx="223" cy="1975"/>
                    <a:chOff x="743" y="567"/>
                    <a:chExt cx="187" cy="1639"/>
                  </a:xfrm>
                </p:grpSpPr>
                <p:sp>
                  <p:nvSpPr>
                    <p:cNvPr id="105497" name="Line 160">
                      <a:extLst>
                        <a:ext uri="{FF2B5EF4-FFF2-40B4-BE49-F238E27FC236}">
                          <a16:creationId xmlns:a16="http://schemas.microsoft.com/office/drawing/2014/main" id="{B6C7A45E-AE3A-487A-B93E-3F58E4DB1D8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8" name="Rectangle 161">
                      <a:extLst>
                        <a:ext uri="{FF2B5EF4-FFF2-40B4-BE49-F238E27FC236}">
                          <a16:creationId xmlns:a16="http://schemas.microsoft.com/office/drawing/2014/main" id="{F33C578A-ACE2-45F3-A69B-B49C904E8B9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5495" name="Line 162">
                    <a:extLst>
                      <a:ext uri="{FF2B5EF4-FFF2-40B4-BE49-F238E27FC236}">
                        <a16:creationId xmlns:a16="http://schemas.microsoft.com/office/drawing/2014/main" id="{DF8F708A-796E-4AC9-956E-9D790EE92956}"/>
                      </a:ext>
                    </a:extLst>
                  </p:cNvPr>
                  <p:cNvSpPr>
                    <a:spLocks noChangeShapeType="1"/>
                  </p:cNvSpPr>
                  <p:nvPr/>
                </p:nvSpPr>
                <p:spPr bwMode="auto">
                  <a:xfrm flipV="1">
                    <a:off x="6001" y="6012"/>
                    <a:ext cx="1692"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96" name="Line 163">
                    <a:extLst>
                      <a:ext uri="{FF2B5EF4-FFF2-40B4-BE49-F238E27FC236}">
                        <a16:creationId xmlns:a16="http://schemas.microsoft.com/office/drawing/2014/main" id="{8C9E3CB1-763E-4096-B7DD-7CA88C146A91}"/>
                      </a:ext>
                    </a:extLst>
                  </p:cNvPr>
                  <p:cNvSpPr>
                    <a:spLocks noChangeShapeType="1"/>
                  </p:cNvSpPr>
                  <p:nvPr/>
                </p:nvSpPr>
                <p:spPr bwMode="auto">
                  <a:xfrm flipV="1">
                    <a:off x="6001" y="9431"/>
                    <a:ext cx="1692"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5491" name="Oval 164">
                  <a:extLst>
                    <a:ext uri="{FF2B5EF4-FFF2-40B4-BE49-F238E27FC236}">
                      <a16:creationId xmlns:a16="http://schemas.microsoft.com/office/drawing/2014/main" id="{A43ADE60-0D9F-46C2-8076-8E965EE01071}"/>
                    </a:ext>
                  </a:extLst>
                </p:cNvPr>
                <p:cNvSpPr>
                  <a:spLocks noChangeArrowheads="1"/>
                </p:cNvSpPr>
                <p:nvPr/>
              </p:nvSpPr>
              <p:spPr bwMode="auto">
                <a:xfrm>
                  <a:off x="7662" y="5913"/>
                  <a:ext cx="187" cy="19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5492" name="Oval 165">
                  <a:extLst>
                    <a:ext uri="{FF2B5EF4-FFF2-40B4-BE49-F238E27FC236}">
                      <a16:creationId xmlns:a16="http://schemas.microsoft.com/office/drawing/2014/main" id="{76E585EA-5E12-458C-A537-248468EA45C6}"/>
                    </a:ext>
                  </a:extLst>
                </p:cNvPr>
                <p:cNvSpPr>
                  <a:spLocks noChangeArrowheads="1"/>
                </p:cNvSpPr>
                <p:nvPr/>
              </p:nvSpPr>
              <p:spPr bwMode="auto">
                <a:xfrm>
                  <a:off x="7673" y="9334"/>
                  <a:ext cx="187" cy="19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3">
            <a:extLst>
              <a:ext uri="{FF2B5EF4-FFF2-40B4-BE49-F238E27FC236}">
                <a16:creationId xmlns:a16="http://schemas.microsoft.com/office/drawing/2014/main" id="{DCCA0E7A-4CEF-4F8F-BB12-D07A2D592D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76181DC-4A1D-48E2-A866-8E14DE3E71FD}" type="slidenum">
              <a:rPr lang="en-US" altLang="zh-CN" sz="1400" smtClean="0"/>
              <a:pPr>
                <a:spcBef>
                  <a:spcPct val="0"/>
                </a:spcBef>
                <a:buFontTx/>
                <a:buNone/>
              </a:pPr>
              <a:t>105</a:t>
            </a:fld>
            <a:endParaRPr lang="en-US" altLang="zh-CN" sz="1400"/>
          </a:p>
        </p:txBody>
      </p:sp>
      <p:sp>
        <p:nvSpPr>
          <p:cNvPr id="251988" name="Text Box 84">
            <a:extLst>
              <a:ext uri="{FF2B5EF4-FFF2-40B4-BE49-F238E27FC236}">
                <a16:creationId xmlns:a16="http://schemas.microsoft.com/office/drawing/2014/main" id="{8538E272-D2BD-4D4E-8678-9A50CE849B2E}"/>
              </a:ext>
            </a:extLst>
          </p:cNvPr>
          <p:cNvSpPr txBox="1">
            <a:spLocks noChangeArrowheads="1"/>
          </p:cNvSpPr>
          <p:nvPr/>
        </p:nvSpPr>
        <p:spPr bwMode="auto">
          <a:xfrm>
            <a:off x="457200" y="609600"/>
            <a:ext cx="7924800" cy="927100"/>
          </a:xfrm>
          <a:prstGeom prst="rect">
            <a:avLst/>
          </a:prstGeom>
          <a:noFill/>
          <a:ln w="9525">
            <a:noFill/>
            <a:miter lim="800000"/>
            <a:headEnd/>
            <a:tailEnd/>
          </a:ln>
          <a:effectLst/>
        </p:spPr>
        <p:txBody>
          <a:bodyPr>
            <a:spAutoFit/>
          </a:bodyPr>
          <a:lstStyle/>
          <a:p>
            <a:pPr eaLnBrk="1" hangingPunct="1">
              <a:spcBef>
                <a:spcPct val="10000"/>
              </a:spcBef>
              <a:defRPr/>
            </a:pPr>
            <a:r>
              <a:rPr lang="zh-CN" altLang="en-US" b="1">
                <a:latin typeface="Arial" charset="0"/>
                <a:sym typeface="Wingdings" pitchFamily="2" charset="2"/>
              </a:rPr>
              <a:t>（</a:t>
            </a:r>
            <a:r>
              <a:rPr lang="en-US" altLang="zh-CN" b="1">
                <a:latin typeface="Arial" charset="0"/>
                <a:sym typeface="Wingdings" pitchFamily="2" charset="2"/>
              </a:rPr>
              <a:t>2</a:t>
            </a:r>
            <a:r>
              <a:rPr lang="zh-CN" altLang="en-US" b="1">
                <a:latin typeface="Arial" charset="0"/>
                <a:sym typeface="Wingdings" pitchFamily="2" charset="2"/>
              </a:rPr>
              <a:t>）计算等效电阻。将有源二端网络内部的电源置为零，</a:t>
            </a:r>
          </a:p>
          <a:p>
            <a:pPr eaLnBrk="1" hangingPunct="1">
              <a:spcBef>
                <a:spcPct val="10000"/>
              </a:spcBef>
              <a:defRPr/>
            </a:pPr>
            <a:r>
              <a:rPr lang="zh-CN" altLang="en-US" b="1">
                <a:latin typeface="Arial" charset="0"/>
                <a:sym typeface="Wingdings" pitchFamily="2" charset="2"/>
              </a:rPr>
              <a:t>         如图 </a:t>
            </a:r>
            <a:r>
              <a:rPr kumimoji="1" lang="en-US" altLang="zh-CN" sz="2800" b="1">
                <a:effectLst>
                  <a:outerShdw blurRad="38100" dist="38100" dir="2700000" algn="tl">
                    <a:srgbClr val="C0C0C0"/>
                  </a:outerShdw>
                </a:effectLst>
                <a:latin typeface="Times New Roman" charset="0"/>
              </a:rPr>
              <a:t>(b)</a:t>
            </a:r>
            <a:r>
              <a:rPr lang="en-US" altLang="zh-CN" b="1">
                <a:latin typeface="Arial" charset="0"/>
                <a:sym typeface="Wingdings" pitchFamily="2" charset="2"/>
              </a:rPr>
              <a:t> </a:t>
            </a:r>
            <a:r>
              <a:rPr lang="zh-CN" altLang="en-US" b="1">
                <a:latin typeface="Arial" charset="0"/>
                <a:sym typeface="Wingdings" pitchFamily="2" charset="2"/>
              </a:rPr>
              <a:t>所示。</a:t>
            </a:r>
            <a:endParaRPr lang="zh-CN" altLang="en-US" b="1">
              <a:effectLst>
                <a:outerShdw blurRad="38100" dist="38100" dir="2700000" algn="tl">
                  <a:srgbClr val="C0C0C0"/>
                </a:outerShdw>
              </a:effectLst>
              <a:latin typeface="Times New Roman" charset="0"/>
            </a:endParaRPr>
          </a:p>
        </p:txBody>
      </p:sp>
      <p:graphicFrame>
        <p:nvGraphicFramePr>
          <p:cNvPr id="106501" name="Object 89">
            <a:extLst>
              <a:ext uri="{FF2B5EF4-FFF2-40B4-BE49-F238E27FC236}">
                <a16:creationId xmlns:a16="http://schemas.microsoft.com/office/drawing/2014/main" id="{C95E844D-3E08-4B46-B644-863724FEFE6F}"/>
              </a:ext>
            </a:extLst>
          </p:cNvPr>
          <p:cNvGraphicFramePr>
            <a:graphicFrameLocks noChangeAspect="1"/>
          </p:cNvGraphicFramePr>
          <p:nvPr/>
        </p:nvGraphicFramePr>
        <p:xfrm>
          <a:off x="2743200" y="1524000"/>
          <a:ext cx="3686175" cy="915988"/>
        </p:xfrm>
        <a:graphic>
          <a:graphicData uri="http://schemas.openxmlformats.org/presentationml/2006/ole">
            <mc:AlternateContent xmlns:mc="http://schemas.openxmlformats.org/markup-compatibility/2006">
              <mc:Choice xmlns:v="urn:schemas-microsoft-com:vml" Requires="v">
                <p:oleObj spid="_x0000_s40992" name="Equation" r:id="rId3" imgW="1586811" imgH="393529" progId="Equation.3">
                  <p:embed/>
                </p:oleObj>
              </mc:Choice>
              <mc:Fallback>
                <p:oleObj name="Equation" r:id="rId3" imgW="1586811" imgH="393529" progId="Equation.3">
                  <p:embed/>
                  <p:pic>
                    <p:nvPicPr>
                      <p:cNvPr id="0" name="Object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524000"/>
                        <a:ext cx="3686175"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2" name="Text Box 4">
            <a:extLst>
              <a:ext uri="{FF2B5EF4-FFF2-40B4-BE49-F238E27FC236}">
                <a16:creationId xmlns:a16="http://schemas.microsoft.com/office/drawing/2014/main" id="{E5E29762-16E5-4CEE-AC0A-D0547CDE42B3}"/>
              </a:ext>
            </a:extLst>
          </p:cNvPr>
          <p:cNvSpPr txBox="1">
            <a:spLocks noChangeArrowheads="1"/>
          </p:cNvSpPr>
          <p:nvPr/>
        </p:nvSpPr>
        <p:spPr bwMode="auto">
          <a:xfrm>
            <a:off x="1143000" y="42672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grpSp>
        <p:nvGrpSpPr>
          <p:cNvPr id="106503" name="Group 6">
            <a:extLst>
              <a:ext uri="{FF2B5EF4-FFF2-40B4-BE49-F238E27FC236}">
                <a16:creationId xmlns:a16="http://schemas.microsoft.com/office/drawing/2014/main" id="{3C80E41D-8815-4922-88A4-293B938631AB}"/>
              </a:ext>
            </a:extLst>
          </p:cNvPr>
          <p:cNvGrpSpPr>
            <a:grpSpLocks/>
          </p:cNvGrpSpPr>
          <p:nvPr/>
        </p:nvGrpSpPr>
        <p:grpSpPr bwMode="auto">
          <a:xfrm>
            <a:off x="762000" y="3581400"/>
            <a:ext cx="3276600" cy="2259013"/>
            <a:chOff x="720" y="1296"/>
            <a:chExt cx="2064" cy="1423"/>
          </a:xfrm>
        </p:grpSpPr>
        <p:grpSp>
          <p:nvGrpSpPr>
            <p:cNvPr id="106548" name="Group 7">
              <a:extLst>
                <a:ext uri="{FF2B5EF4-FFF2-40B4-BE49-F238E27FC236}">
                  <a16:creationId xmlns:a16="http://schemas.microsoft.com/office/drawing/2014/main" id="{2CB819A4-C048-4DEC-85FB-1541EAF6FDFA}"/>
                </a:ext>
              </a:extLst>
            </p:cNvPr>
            <p:cNvGrpSpPr>
              <a:grpSpLocks/>
            </p:cNvGrpSpPr>
            <p:nvPr/>
          </p:nvGrpSpPr>
          <p:grpSpPr bwMode="auto">
            <a:xfrm>
              <a:off x="720" y="1584"/>
              <a:ext cx="1872" cy="1135"/>
              <a:chOff x="720" y="1584"/>
              <a:chExt cx="1872" cy="1135"/>
            </a:xfrm>
          </p:grpSpPr>
          <p:sp>
            <p:nvSpPr>
              <p:cNvPr id="106555" name="Line 8">
                <a:extLst>
                  <a:ext uri="{FF2B5EF4-FFF2-40B4-BE49-F238E27FC236}">
                    <a16:creationId xmlns:a16="http://schemas.microsoft.com/office/drawing/2014/main" id="{53822271-E7C9-4FB3-8549-6FEB3596497F}"/>
                  </a:ext>
                </a:extLst>
              </p:cNvPr>
              <p:cNvSpPr>
                <a:spLocks noChangeShapeType="1"/>
              </p:cNvSpPr>
              <p:nvPr/>
            </p:nvSpPr>
            <p:spPr bwMode="auto">
              <a:xfrm>
                <a:off x="1337" y="1619"/>
                <a:ext cx="0" cy="10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56" name="Line 9">
                <a:extLst>
                  <a:ext uri="{FF2B5EF4-FFF2-40B4-BE49-F238E27FC236}">
                    <a16:creationId xmlns:a16="http://schemas.microsoft.com/office/drawing/2014/main" id="{BA7BB5D7-72BF-432E-B936-0299DCC11EEF}"/>
                  </a:ext>
                </a:extLst>
              </p:cNvPr>
              <p:cNvSpPr>
                <a:spLocks noChangeShapeType="1"/>
              </p:cNvSpPr>
              <p:nvPr/>
            </p:nvSpPr>
            <p:spPr bwMode="auto">
              <a:xfrm>
                <a:off x="1792" y="1624"/>
                <a:ext cx="1" cy="106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57" name="Group 10">
                <a:extLst>
                  <a:ext uri="{FF2B5EF4-FFF2-40B4-BE49-F238E27FC236}">
                    <a16:creationId xmlns:a16="http://schemas.microsoft.com/office/drawing/2014/main" id="{4E26C96B-F03B-43BB-A8DE-5902E25B427E}"/>
                  </a:ext>
                </a:extLst>
              </p:cNvPr>
              <p:cNvGrpSpPr>
                <a:grpSpLocks/>
              </p:cNvGrpSpPr>
              <p:nvPr/>
            </p:nvGrpSpPr>
            <p:grpSpPr bwMode="auto">
              <a:xfrm>
                <a:off x="720" y="2064"/>
                <a:ext cx="263" cy="624"/>
                <a:chOff x="4417" y="567"/>
                <a:chExt cx="693" cy="1650"/>
              </a:xfrm>
            </p:grpSpPr>
            <p:grpSp>
              <p:nvGrpSpPr>
                <p:cNvPr id="106579" name="Group 11">
                  <a:extLst>
                    <a:ext uri="{FF2B5EF4-FFF2-40B4-BE49-F238E27FC236}">
                      <a16:creationId xmlns:a16="http://schemas.microsoft.com/office/drawing/2014/main" id="{CBA4B7CD-A19D-42F2-9DAD-B7A6B2416E17}"/>
                    </a:ext>
                  </a:extLst>
                </p:cNvPr>
                <p:cNvGrpSpPr>
                  <a:grpSpLocks/>
                </p:cNvGrpSpPr>
                <p:nvPr/>
              </p:nvGrpSpPr>
              <p:grpSpPr bwMode="auto">
                <a:xfrm>
                  <a:off x="4417" y="567"/>
                  <a:ext cx="550" cy="1650"/>
                  <a:chOff x="4417" y="567"/>
                  <a:chExt cx="550" cy="1650"/>
                </a:xfrm>
              </p:grpSpPr>
              <p:sp>
                <p:nvSpPr>
                  <p:cNvPr id="106584" name="Oval 12">
                    <a:extLst>
                      <a:ext uri="{FF2B5EF4-FFF2-40B4-BE49-F238E27FC236}">
                        <a16:creationId xmlns:a16="http://schemas.microsoft.com/office/drawing/2014/main" id="{5ED5D77D-A76A-4792-BD2C-A5917B42C2EB}"/>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6585" name="Line 13">
                    <a:extLst>
                      <a:ext uri="{FF2B5EF4-FFF2-40B4-BE49-F238E27FC236}">
                        <a16:creationId xmlns:a16="http://schemas.microsoft.com/office/drawing/2014/main" id="{6CCF0DC6-EADB-4A7D-BCBD-CBC0632DD7C6}"/>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6580" name="Group 14">
                  <a:extLst>
                    <a:ext uri="{FF2B5EF4-FFF2-40B4-BE49-F238E27FC236}">
                      <a16:creationId xmlns:a16="http://schemas.microsoft.com/office/drawing/2014/main" id="{5108F358-9A98-4E57-B351-2C42F4048E0B}"/>
                    </a:ext>
                  </a:extLst>
                </p:cNvPr>
                <p:cNvGrpSpPr>
                  <a:grpSpLocks/>
                </p:cNvGrpSpPr>
                <p:nvPr/>
              </p:nvGrpSpPr>
              <p:grpSpPr bwMode="auto">
                <a:xfrm>
                  <a:off x="4956" y="853"/>
                  <a:ext cx="154" cy="979"/>
                  <a:chOff x="4956" y="853"/>
                  <a:chExt cx="154" cy="979"/>
                </a:xfrm>
              </p:grpSpPr>
              <p:sp>
                <p:nvSpPr>
                  <p:cNvPr id="106581" name="Line 15">
                    <a:extLst>
                      <a:ext uri="{FF2B5EF4-FFF2-40B4-BE49-F238E27FC236}">
                        <a16:creationId xmlns:a16="http://schemas.microsoft.com/office/drawing/2014/main" id="{B19CF3C7-0E17-44A0-AB32-F4A53A255364}"/>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82" name="Line 16">
                    <a:extLst>
                      <a:ext uri="{FF2B5EF4-FFF2-40B4-BE49-F238E27FC236}">
                        <a16:creationId xmlns:a16="http://schemas.microsoft.com/office/drawing/2014/main" id="{1DDB7077-0D96-4D95-BDFC-04B857FD12E9}"/>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83" name="Line 17">
                    <a:extLst>
                      <a:ext uri="{FF2B5EF4-FFF2-40B4-BE49-F238E27FC236}">
                        <a16:creationId xmlns:a16="http://schemas.microsoft.com/office/drawing/2014/main" id="{E305119C-E3FC-40E1-8C95-AC92A5C9145B}"/>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6558" name="Group 18">
                <a:extLst>
                  <a:ext uri="{FF2B5EF4-FFF2-40B4-BE49-F238E27FC236}">
                    <a16:creationId xmlns:a16="http://schemas.microsoft.com/office/drawing/2014/main" id="{60E75ACE-635E-482D-A3A1-F219D07F4D86}"/>
                  </a:ext>
                </a:extLst>
              </p:cNvPr>
              <p:cNvGrpSpPr>
                <a:grpSpLocks/>
              </p:cNvGrpSpPr>
              <p:nvPr/>
            </p:nvGrpSpPr>
            <p:grpSpPr bwMode="auto">
              <a:xfrm>
                <a:off x="1687" y="1943"/>
                <a:ext cx="209" cy="624"/>
                <a:chOff x="3591" y="567"/>
                <a:chExt cx="301" cy="907"/>
              </a:xfrm>
            </p:grpSpPr>
            <p:sp>
              <p:nvSpPr>
                <p:cNvPr id="106572" name="Line 19">
                  <a:extLst>
                    <a:ext uri="{FF2B5EF4-FFF2-40B4-BE49-F238E27FC236}">
                      <a16:creationId xmlns:a16="http://schemas.microsoft.com/office/drawing/2014/main" id="{E2DD52C6-C542-4F7C-A006-D757EFD88123}"/>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73" name="Oval 20">
                  <a:extLst>
                    <a:ext uri="{FF2B5EF4-FFF2-40B4-BE49-F238E27FC236}">
                      <a16:creationId xmlns:a16="http://schemas.microsoft.com/office/drawing/2014/main" id="{15FA3A79-9B82-47B0-BA60-5A2A00391690}"/>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6574" name="Line 21">
                  <a:extLst>
                    <a:ext uri="{FF2B5EF4-FFF2-40B4-BE49-F238E27FC236}">
                      <a16:creationId xmlns:a16="http://schemas.microsoft.com/office/drawing/2014/main" id="{0E6DC29E-9248-4702-B940-67EFC496065F}"/>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75" name="Group 22">
                  <a:extLst>
                    <a:ext uri="{FF2B5EF4-FFF2-40B4-BE49-F238E27FC236}">
                      <a16:creationId xmlns:a16="http://schemas.microsoft.com/office/drawing/2014/main" id="{DE744CA7-B0B5-4DDE-ADD5-7701636744DB}"/>
                    </a:ext>
                  </a:extLst>
                </p:cNvPr>
                <p:cNvGrpSpPr>
                  <a:grpSpLocks/>
                </p:cNvGrpSpPr>
                <p:nvPr/>
              </p:nvGrpSpPr>
              <p:grpSpPr bwMode="auto">
                <a:xfrm>
                  <a:off x="3715" y="591"/>
                  <a:ext cx="56" cy="222"/>
                  <a:chOff x="4507" y="645"/>
                  <a:chExt cx="56" cy="222"/>
                </a:xfrm>
              </p:grpSpPr>
              <p:sp>
                <p:nvSpPr>
                  <p:cNvPr id="106576" name="Line 23">
                    <a:extLst>
                      <a:ext uri="{FF2B5EF4-FFF2-40B4-BE49-F238E27FC236}">
                        <a16:creationId xmlns:a16="http://schemas.microsoft.com/office/drawing/2014/main" id="{E0844B77-BDB1-4526-AAAC-912907959AE7}"/>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77" name="Line 24">
                    <a:extLst>
                      <a:ext uri="{FF2B5EF4-FFF2-40B4-BE49-F238E27FC236}">
                        <a16:creationId xmlns:a16="http://schemas.microsoft.com/office/drawing/2014/main" id="{7174C35A-4191-4E98-9AA1-D1CEB22CC6E6}"/>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78" name="Line 25">
                    <a:extLst>
                      <a:ext uri="{FF2B5EF4-FFF2-40B4-BE49-F238E27FC236}">
                        <a16:creationId xmlns:a16="http://schemas.microsoft.com/office/drawing/2014/main" id="{76CCD827-6682-4B43-95F0-F48790B0481D}"/>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6559" name="Group 26">
                <a:extLst>
                  <a:ext uri="{FF2B5EF4-FFF2-40B4-BE49-F238E27FC236}">
                    <a16:creationId xmlns:a16="http://schemas.microsoft.com/office/drawing/2014/main" id="{2A7AA520-2C12-4F27-B3F4-C79B3FFF46DF}"/>
                  </a:ext>
                </a:extLst>
              </p:cNvPr>
              <p:cNvGrpSpPr>
                <a:grpSpLocks/>
              </p:cNvGrpSpPr>
              <p:nvPr/>
            </p:nvGrpSpPr>
            <p:grpSpPr bwMode="auto">
              <a:xfrm>
                <a:off x="1300" y="1864"/>
                <a:ext cx="71" cy="619"/>
                <a:chOff x="743" y="567"/>
                <a:chExt cx="187" cy="1639"/>
              </a:xfrm>
            </p:grpSpPr>
            <p:sp>
              <p:nvSpPr>
                <p:cNvPr id="106570" name="Line 27">
                  <a:extLst>
                    <a:ext uri="{FF2B5EF4-FFF2-40B4-BE49-F238E27FC236}">
                      <a16:creationId xmlns:a16="http://schemas.microsoft.com/office/drawing/2014/main" id="{B3B7863E-311F-4785-BC5B-1113A700812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71" name="Rectangle 28">
                  <a:extLst>
                    <a:ext uri="{FF2B5EF4-FFF2-40B4-BE49-F238E27FC236}">
                      <a16:creationId xmlns:a16="http://schemas.microsoft.com/office/drawing/2014/main" id="{AE541931-4BE3-4BCE-81B7-B055041ADE3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6560" name="Group 29">
                <a:extLst>
                  <a:ext uri="{FF2B5EF4-FFF2-40B4-BE49-F238E27FC236}">
                    <a16:creationId xmlns:a16="http://schemas.microsoft.com/office/drawing/2014/main" id="{9FA8E520-7A00-4055-ACED-90317110C9E8}"/>
                  </a:ext>
                </a:extLst>
              </p:cNvPr>
              <p:cNvGrpSpPr>
                <a:grpSpLocks/>
              </p:cNvGrpSpPr>
              <p:nvPr/>
            </p:nvGrpSpPr>
            <p:grpSpPr bwMode="auto">
              <a:xfrm>
                <a:off x="793" y="1615"/>
                <a:ext cx="71" cy="619"/>
                <a:chOff x="743" y="567"/>
                <a:chExt cx="187" cy="1639"/>
              </a:xfrm>
            </p:grpSpPr>
            <p:sp>
              <p:nvSpPr>
                <p:cNvPr id="106568" name="Line 30">
                  <a:extLst>
                    <a:ext uri="{FF2B5EF4-FFF2-40B4-BE49-F238E27FC236}">
                      <a16:creationId xmlns:a16="http://schemas.microsoft.com/office/drawing/2014/main" id="{D4A04744-0798-4E98-B096-68A353C4FC20}"/>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69" name="Rectangle 31">
                  <a:extLst>
                    <a:ext uri="{FF2B5EF4-FFF2-40B4-BE49-F238E27FC236}">
                      <a16:creationId xmlns:a16="http://schemas.microsoft.com/office/drawing/2014/main" id="{CEA4BFBB-0EC0-4B29-8764-2940CB482D7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6561" name="Line 32">
                <a:extLst>
                  <a:ext uri="{FF2B5EF4-FFF2-40B4-BE49-F238E27FC236}">
                    <a16:creationId xmlns:a16="http://schemas.microsoft.com/office/drawing/2014/main" id="{34DDCEB8-E398-475C-A6EF-C8F338771D7E}"/>
                  </a:ext>
                </a:extLst>
              </p:cNvPr>
              <p:cNvSpPr>
                <a:spLocks noChangeShapeType="1"/>
              </p:cNvSpPr>
              <p:nvPr/>
            </p:nvSpPr>
            <p:spPr bwMode="auto">
              <a:xfrm flipV="1">
                <a:off x="818" y="1618"/>
                <a:ext cx="173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62" name="Line 33">
                <a:extLst>
                  <a:ext uri="{FF2B5EF4-FFF2-40B4-BE49-F238E27FC236}">
                    <a16:creationId xmlns:a16="http://schemas.microsoft.com/office/drawing/2014/main" id="{EA0E28BF-5E6C-4B25-A54F-C7865E63BA50}"/>
                  </a:ext>
                </a:extLst>
              </p:cNvPr>
              <p:cNvSpPr>
                <a:spLocks noChangeShapeType="1"/>
              </p:cNvSpPr>
              <p:nvPr/>
            </p:nvSpPr>
            <p:spPr bwMode="auto">
              <a:xfrm flipV="1">
                <a:off x="818" y="2687"/>
                <a:ext cx="17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63" name="Group 34">
                <a:extLst>
                  <a:ext uri="{FF2B5EF4-FFF2-40B4-BE49-F238E27FC236}">
                    <a16:creationId xmlns:a16="http://schemas.microsoft.com/office/drawing/2014/main" id="{055FD198-78A5-489D-98F6-24F23CBAF04F}"/>
                  </a:ext>
                </a:extLst>
              </p:cNvPr>
              <p:cNvGrpSpPr>
                <a:grpSpLocks/>
              </p:cNvGrpSpPr>
              <p:nvPr/>
            </p:nvGrpSpPr>
            <p:grpSpPr bwMode="auto">
              <a:xfrm rot="-5400000">
                <a:off x="2096" y="1361"/>
                <a:ext cx="59" cy="520"/>
                <a:chOff x="743" y="567"/>
                <a:chExt cx="187" cy="1639"/>
              </a:xfrm>
            </p:grpSpPr>
            <p:sp>
              <p:nvSpPr>
                <p:cNvPr id="106566" name="Line 35">
                  <a:extLst>
                    <a:ext uri="{FF2B5EF4-FFF2-40B4-BE49-F238E27FC236}">
                      <a16:creationId xmlns:a16="http://schemas.microsoft.com/office/drawing/2014/main" id="{0C2A6D3A-61DC-41A1-9B90-AAC736DE520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67" name="Rectangle 36">
                  <a:extLst>
                    <a:ext uri="{FF2B5EF4-FFF2-40B4-BE49-F238E27FC236}">
                      <a16:creationId xmlns:a16="http://schemas.microsoft.com/office/drawing/2014/main" id="{EFCB7D8E-1F94-4D2B-B3D6-657E0BDB005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6564" name="Oval 37">
                <a:extLst>
                  <a:ext uri="{FF2B5EF4-FFF2-40B4-BE49-F238E27FC236}">
                    <a16:creationId xmlns:a16="http://schemas.microsoft.com/office/drawing/2014/main" id="{075F7364-EF43-459E-AE3D-85131F77AE90}"/>
                  </a:ext>
                </a:extLst>
              </p:cNvPr>
              <p:cNvSpPr>
                <a:spLocks noChangeArrowheads="1"/>
              </p:cNvSpPr>
              <p:nvPr/>
            </p:nvSpPr>
            <p:spPr bwMode="auto">
              <a:xfrm>
                <a:off x="2519" y="1584"/>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6565" name="Oval 38">
                <a:extLst>
                  <a:ext uri="{FF2B5EF4-FFF2-40B4-BE49-F238E27FC236}">
                    <a16:creationId xmlns:a16="http://schemas.microsoft.com/office/drawing/2014/main" id="{ACD0F047-69E4-4F2E-8A60-6FC10FCD8B5C}"/>
                  </a:ext>
                </a:extLst>
              </p:cNvPr>
              <p:cNvSpPr>
                <a:spLocks noChangeArrowheads="1"/>
              </p:cNvSpPr>
              <p:nvPr/>
            </p:nvSpPr>
            <p:spPr bwMode="auto">
              <a:xfrm>
                <a:off x="2505" y="2657"/>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51943" name="Text Box 39">
              <a:extLst>
                <a:ext uri="{FF2B5EF4-FFF2-40B4-BE49-F238E27FC236}">
                  <a16:creationId xmlns:a16="http://schemas.microsoft.com/office/drawing/2014/main" id="{B02D8D53-E44C-4BCA-8961-898AA157CD03}"/>
                </a:ext>
              </a:extLst>
            </p:cNvPr>
            <p:cNvSpPr txBox="1">
              <a:spLocks noChangeArrowheads="1"/>
            </p:cNvSpPr>
            <p:nvPr/>
          </p:nvSpPr>
          <p:spPr bwMode="auto">
            <a:xfrm>
              <a:off x="1920" y="1296"/>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51944" name="Text Box 40">
              <a:extLst>
                <a:ext uri="{FF2B5EF4-FFF2-40B4-BE49-F238E27FC236}">
                  <a16:creationId xmlns:a16="http://schemas.microsoft.com/office/drawing/2014/main" id="{405BC7C6-5FE6-43C5-B060-4FF9EB835FA4}"/>
                </a:ext>
              </a:extLst>
            </p:cNvPr>
            <p:cNvSpPr txBox="1">
              <a:spLocks noChangeArrowheads="1"/>
            </p:cNvSpPr>
            <p:nvPr/>
          </p:nvSpPr>
          <p:spPr bwMode="auto">
            <a:xfrm>
              <a:off x="1296" y="182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30</a:t>
              </a:r>
              <a:r>
                <a:rPr lang="en-US" altLang="zh-CN" b="1">
                  <a:effectLst>
                    <a:outerShdw blurRad="38100" dist="38100" dir="2700000" algn="tl">
                      <a:srgbClr val="C0C0C0"/>
                    </a:outerShdw>
                  </a:effectLst>
                  <a:latin typeface="Times New Roman" charset="0"/>
                  <a:sym typeface="Symbol" pitchFamily="18" charset="2"/>
                </a:rPr>
                <a:t></a:t>
              </a:r>
            </a:p>
          </p:txBody>
        </p:sp>
        <p:sp>
          <p:nvSpPr>
            <p:cNvPr id="251945" name="Text Box 41">
              <a:extLst>
                <a:ext uri="{FF2B5EF4-FFF2-40B4-BE49-F238E27FC236}">
                  <a16:creationId xmlns:a16="http://schemas.microsoft.com/office/drawing/2014/main" id="{90077ED3-A2D0-452F-880B-1DE4DE990D0B}"/>
                </a:ext>
              </a:extLst>
            </p:cNvPr>
            <p:cNvSpPr txBox="1">
              <a:spLocks noChangeArrowheads="1"/>
            </p:cNvSpPr>
            <p:nvPr/>
          </p:nvSpPr>
          <p:spPr bwMode="auto">
            <a:xfrm>
              <a:off x="864" y="1776"/>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51946" name="Text Box 42">
              <a:extLst>
                <a:ext uri="{FF2B5EF4-FFF2-40B4-BE49-F238E27FC236}">
                  <a16:creationId xmlns:a16="http://schemas.microsoft.com/office/drawing/2014/main" id="{52589093-9CD3-4B68-A0CD-2DF7588E58E6}"/>
                </a:ext>
              </a:extLst>
            </p:cNvPr>
            <p:cNvSpPr txBox="1">
              <a:spLocks noChangeArrowheads="1"/>
            </p:cNvSpPr>
            <p:nvPr/>
          </p:nvSpPr>
          <p:spPr bwMode="auto">
            <a:xfrm>
              <a:off x="912" y="2256"/>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50V</a:t>
              </a:r>
            </a:p>
          </p:txBody>
        </p:sp>
        <p:sp>
          <p:nvSpPr>
            <p:cNvPr id="251947" name="Text Box 43">
              <a:extLst>
                <a:ext uri="{FF2B5EF4-FFF2-40B4-BE49-F238E27FC236}">
                  <a16:creationId xmlns:a16="http://schemas.microsoft.com/office/drawing/2014/main" id="{52044E60-DB5E-4BD9-B349-37BC5BDB512A}"/>
                </a:ext>
              </a:extLst>
            </p:cNvPr>
            <p:cNvSpPr txBox="1">
              <a:spLocks noChangeArrowheads="1"/>
            </p:cNvSpPr>
            <p:nvPr/>
          </p:nvSpPr>
          <p:spPr bwMode="auto">
            <a:xfrm>
              <a:off x="1824" y="230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1A</a:t>
              </a:r>
            </a:p>
          </p:txBody>
        </p:sp>
        <p:sp>
          <p:nvSpPr>
            <p:cNvPr id="106554" name="Text Box 44">
              <a:extLst>
                <a:ext uri="{FF2B5EF4-FFF2-40B4-BE49-F238E27FC236}">
                  <a16:creationId xmlns:a16="http://schemas.microsoft.com/office/drawing/2014/main" id="{24923096-3B8D-494F-8DF3-BFEE4913CB79}"/>
                </a:ext>
              </a:extLst>
            </p:cNvPr>
            <p:cNvSpPr txBox="1">
              <a:spLocks noChangeArrowheads="1"/>
            </p:cNvSpPr>
            <p:nvPr/>
          </p:nvSpPr>
          <p:spPr bwMode="auto">
            <a:xfrm>
              <a:off x="2256" y="1632"/>
              <a:ext cx="52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t>
              </a:r>
            </a:p>
            <a:p>
              <a:pPr eaLnBrk="1" hangingPunct="1">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OC</a:t>
              </a:r>
            </a:p>
            <a:p>
              <a:pPr eaLnBrk="1" hangingPunct="1">
                <a:spcBef>
                  <a:spcPct val="50000"/>
                </a:spcBef>
                <a:buFontTx/>
                <a:buNone/>
              </a:pPr>
              <a:r>
                <a:rPr lang="zh-CN" altLang="en-US" sz="2400" b="1">
                  <a:latin typeface="Times New Roman" panose="02020603050405020304" pitchFamily="18" charset="0"/>
                </a:rPr>
                <a:t>－</a:t>
              </a:r>
            </a:p>
          </p:txBody>
        </p:sp>
      </p:grpSp>
      <p:grpSp>
        <p:nvGrpSpPr>
          <p:cNvPr id="106504" name="Group 45">
            <a:extLst>
              <a:ext uri="{FF2B5EF4-FFF2-40B4-BE49-F238E27FC236}">
                <a16:creationId xmlns:a16="http://schemas.microsoft.com/office/drawing/2014/main" id="{A934FC8F-626A-4334-B030-185C33628666}"/>
              </a:ext>
            </a:extLst>
          </p:cNvPr>
          <p:cNvGrpSpPr>
            <a:grpSpLocks/>
          </p:cNvGrpSpPr>
          <p:nvPr/>
        </p:nvGrpSpPr>
        <p:grpSpPr bwMode="auto">
          <a:xfrm>
            <a:off x="4572000" y="3608388"/>
            <a:ext cx="1905000" cy="2259012"/>
            <a:chOff x="3097" y="2561"/>
            <a:chExt cx="1200" cy="1423"/>
          </a:xfrm>
        </p:grpSpPr>
        <p:sp>
          <p:nvSpPr>
            <p:cNvPr id="106530" name="Line 46">
              <a:extLst>
                <a:ext uri="{FF2B5EF4-FFF2-40B4-BE49-F238E27FC236}">
                  <a16:creationId xmlns:a16="http://schemas.microsoft.com/office/drawing/2014/main" id="{FA844014-7468-408D-A909-23C815DBA912}"/>
                </a:ext>
              </a:extLst>
            </p:cNvPr>
            <p:cNvSpPr>
              <a:spLocks noChangeShapeType="1"/>
            </p:cNvSpPr>
            <p:nvPr/>
          </p:nvSpPr>
          <p:spPr bwMode="auto">
            <a:xfrm>
              <a:off x="3641" y="2884"/>
              <a:ext cx="0" cy="10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31" name="Group 47">
              <a:extLst>
                <a:ext uri="{FF2B5EF4-FFF2-40B4-BE49-F238E27FC236}">
                  <a16:creationId xmlns:a16="http://schemas.microsoft.com/office/drawing/2014/main" id="{D905EF46-79A8-4C84-9499-A2DB42C50033}"/>
                </a:ext>
              </a:extLst>
            </p:cNvPr>
            <p:cNvGrpSpPr>
              <a:grpSpLocks/>
            </p:cNvGrpSpPr>
            <p:nvPr/>
          </p:nvGrpSpPr>
          <p:grpSpPr bwMode="auto">
            <a:xfrm>
              <a:off x="3604" y="3129"/>
              <a:ext cx="71" cy="619"/>
              <a:chOff x="743" y="567"/>
              <a:chExt cx="187" cy="1639"/>
            </a:xfrm>
          </p:grpSpPr>
          <p:sp>
            <p:nvSpPr>
              <p:cNvPr id="106546" name="Line 48">
                <a:extLst>
                  <a:ext uri="{FF2B5EF4-FFF2-40B4-BE49-F238E27FC236}">
                    <a16:creationId xmlns:a16="http://schemas.microsoft.com/office/drawing/2014/main" id="{2BFCB1B8-E517-49F2-AE86-2D77470F8E2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47" name="Rectangle 49">
                <a:extLst>
                  <a:ext uri="{FF2B5EF4-FFF2-40B4-BE49-F238E27FC236}">
                    <a16:creationId xmlns:a16="http://schemas.microsoft.com/office/drawing/2014/main" id="{DE024F8A-ABA4-4E45-87FB-167218432F2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6532" name="Group 50">
              <a:extLst>
                <a:ext uri="{FF2B5EF4-FFF2-40B4-BE49-F238E27FC236}">
                  <a16:creationId xmlns:a16="http://schemas.microsoft.com/office/drawing/2014/main" id="{E877B455-BA8E-40E4-80E7-5B076A34C81D}"/>
                </a:ext>
              </a:extLst>
            </p:cNvPr>
            <p:cNvGrpSpPr>
              <a:grpSpLocks/>
            </p:cNvGrpSpPr>
            <p:nvPr/>
          </p:nvGrpSpPr>
          <p:grpSpPr bwMode="auto">
            <a:xfrm>
              <a:off x="3097" y="2880"/>
              <a:ext cx="71" cy="619"/>
              <a:chOff x="743" y="567"/>
              <a:chExt cx="187" cy="1639"/>
            </a:xfrm>
          </p:grpSpPr>
          <p:sp>
            <p:nvSpPr>
              <p:cNvPr id="106544" name="Line 51">
                <a:extLst>
                  <a:ext uri="{FF2B5EF4-FFF2-40B4-BE49-F238E27FC236}">
                    <a16:creationId xmlns:a16="http://schemas.microsoft.com/office/drawing/2014/main" id="{E4FC8A39-938B-4AA2-B594-C4443A29B3E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45" name="Rectangle 52">
                <a:extLst>
                  <a:ext uri="{FF2B5EF4-FFF2-40B4-BE49-F238E27FC236}">
                    <a16:creationId xmlns:a16="http://schemas.microsoft.com/office/drawing/2014/main" id="{9D056981-C2AA-4861-AF6B-1ED2B536E7B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6533" name="Line 53">
              <a:extLst>
                <a:ext uri="{FF2B5EF4-FFF2-40B4-BE49-F238E27FC236}">
                  <a16:creationId xmlns:a16="http://schemas.microsoft.com/office/drawing/2014/main" id="{1EB09BC1-194F-4A7F-A6D4-9A9060F40BF4}"/>
                </a:ext>
              </a:extLst>
            </p:cNvPr>
            <p:cNvSpPr>
              <a:spLocks noChangeShapeType="1"/>
            </p:cNvSpPr>
            <p:nvPr/>
          </p:nvSpPr>
          <p:spPr bwMode="auto">
            <a:xfrm flipV="1">
              <a:off x="3122" y="2880"/>
              <a:ext cx="1150"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34" name="Line 54">
              <a:extLst>
                <a:ext uri="{FF2B5EF4-FFF2-40B4-BE49-F238E27FC236}">
                  <a16:creationId xmlns:a16="http://schemas.microsoft.com/office/drawing/2014/main" id="{82CF296A-6F41-41E6-9933-5C0D26B1D9FD}"/>
                </a:ext>
              </a:extLst>
            </p:cNvPr>
            <p:cNvSpPr>
              <a:spLocks noChangeShapeType="1"/>
            </p:cNvSpPr>
            <p:nvPr/>
          </p:nvSpPr>
          <p:spPr bwMode="auto">
            <a:xfrm flipV="1">
              <a:off x="3122" y="3936"/>
              <a:ext cx="1150" cy="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535" name="Group 55">
              <a:extLst>
                <a:ext uri="{FF2B5EF4-FFF2-40B4-BE49-F238E27FC236}">
                  <a16:creationId xmlns:a16="http://schemas.microsoft.com/office/drawing/2014/main" id="{FEE6E009-D8D0-4FBF-9BD3-56B7633D5597}"/>
                </a:ext>
              </a:extLst>
            </p:cNvPr>
            <p:cNvGrpSpPr>
              <a:grpSpLocks/>
            </p:cNvGrpSpPr>
            <p:nvPr/>
          </p:nvGrpSpPr>
          <p:grpSpPr bwMode="auto">
            <a:xfrm rot="-5400000">
              <a:off x="3886" y="2626"/>
              <a:ext cx="59" cy="520"/>
              <a:chOff x="743" y="567"/>
              <a:chExt cx="187" cy="1639"/>
            </a:xfrm>
          </p:grpSpPr>
          <p:sp>
            <p:nvSpPr>
              <p:cNvPr id="106542" name="Line 56">
                <a:extLst>
                  <a:ext uri="{FF2B5EF4-FFF2-40B4-BE49-F238E27FC236}">
                    <a16:creationId xmlns:a16="http://schemas.microsoft.com/office/drawing/2014/main" id="{6AEE818C-2DE7-474A-95D0-9014FC405E7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43" name="Rectangle 57">
                <a:extLst>
                  <a:ext uri="{FF2B5EF4-FFF2-40B4-BE49-F238E27FC236}">
                    <a16:creationId xmlns:a16="http://schemas.microsoft.com/office/drawing/2014/main" id="{1DC3E900-9114-412C-8C2C-2F696514485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6536" name="Oval 58">
              <a:extLst>
                <a:ext uri="{FF2B5EF4-FFF2-40B4-BE49-F238E27FC236}">
                  <a16:creationId xmlns:a16="http://schemas.microsoft.com/office/drawing/2014/main" id="{81AB4CCE-A54C-46FA-9440-2C5E0E121B23}"/>
                </a:ext>
              </a:extLst>
            </p:cNvPr>
            <p:cNvSpPr>
              <a:spLocks noChangeArrowheads="1"/>
            </p:cNvSpPr>
            <p:nvPr/>
          </p:nvSpPr>
          <p:spPr bwMode="auto">
            <a:xfrm>
              <a:off x="4224" y="2849"/>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6537" name="Oval 59">
              <a:extLst>
                <a:ext uri="{FF2B5EF4-FFF2-40B4-BE49-F238E27FC236}">
                  <a16:creationId xmlns:a16="http://schemas.microsoft.com/office/drawing/2014/main" id="{280DFD55-06AF-4117-9C78-58B64A24DD87}"/>
                </a:ext>
              </a:extLst>
            </p:cNvPr>
            <p:cNvSpPr>
              <a:spLocks noChangeArrowheads="1"/>
            </p:cNvSpPr>
            <p:nvPr/>
          </p:nvSpPr>
          <p:spPr bwMode="auto">
            <a:xfrm>
              <a:off x="4224" y="3922"/>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51964" name="Text Box 60">
              <a:extLst>
                <a:ext uri="{FF2B5EF4-FFF2-40B4-BE49-F238E27FC236}">
                  <a16:creationId xmlns:a16="http://schemas.microsoft.com/office/drawing/2014/main" id="{5404FC73-290D-4FB0-8493-25FB14E1ECCE}"/>
                </a:ext>
              </a:extLst>
            </p:cNvPr>
            <p:cNvSpPr txBox="1">
              <a:spLocks noChangeArrowheads="1"/>
            </p:cNvSpPr>
            <p:nvPr/>
          </p:nvSpPr>
          <p:spPr bwMode="auto">
            <a:xfrm>
              <a:off x="3744" y="2561"/>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51965" name="Text Box 61">
              <a:extLst>
                <a:ext uri="{FF2B5EF4-FFF2-40B4-BE49-F238E27FC236}">
                  <a16:creationId xmlns:a16="http://schemas.microsoft.com/office/drawing/2014/main" id="{35FE5730-83E8-4B3D-9E3C-ECACAAFA2EF5}"/>
                </a:ext>
              </a:extLst>
            </p:cNvPr>
            <p:cNvSpPr txBox="1">
              <a:spLocks noChangeArrowheads="1"/>
            </p:cNvSpPr>
            <p:nvPr/>
          </p:nvSpPr>
          <p:spPr bwMode="auto">
            <a:xfrm>
              <a:off x="3600" y="3089"/>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30</a:t>
              </a:r>
              <a:r>
                <a:rPr lang="en-US" altLang="zh-CN" b="1">
                  <a:effectLst>
                    <a:outerShdw blurRad="38100" dist="38100" dir="2700000" algn="tl">
                      <a:srgbClr val="C0C0C0"/>
                    </a:outerShdw>
                  </a:effectLst>
                  <a:latin typeface="Times New Roman" charset="0"/>
                  <a:sym typeface="Symbol" pitchFamily="18" charset="2"/>
                </a:rPr>
                <a:t></a:t>
              </a:r>
            </a:p>
          </p:txBody>
        </p:sp>
        <p:sp>
          <p:nvSpPr>
            <p:cNvPr id="251966" name="Text Box 62">
              <a:extLst>
                <a:ext uri="{FF2B5EF4-FFF2-40B4-BE49-F238E27FC236}">
                  <a16:creationId xmlns:a16="http://schemas.microsoft.com/office/drawing/2014/main" id="{559A524F-26FF-48BB-BCA1-79EAE525F7F0}"/>
                </a:ext>
              </a:extLst>
            </p:cNvPr>
            <p:cNvSpPr txBox="1">
              <a:spLocks noChangeArrowheads="1"/>
            </p:cNvSpPr>
            <p:nvPr/>
          </p:nvSpPr>
          <p:spPr bwMode="auto">
            <a:xfrm>
              <a:off x="3168" y="3041"/>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106541" name="Line 63">
              <a:extLst>
                <a:ext uri="{FF2B5EF4-FFF2-40B4-BE49-F238E27FC236}">
                  <a16:creationId xmlns:a16="http://schemas.microsoft.com/office/drawing/2014/main" id="{F5B93010-7116-4A5A-89AB-2A14DAA6769D}"/>
                </a:ext>
              </a:extLst>
            </p:cNvPr>
            <p:cNvSpPr>
              <a:spLocks noChangeShapeType="1"/>
            </p:cNvSpPr>
            <p:nvPr/>
          </p:nvSpPr>
          <p:spPr bwMode="auto">
            <a:xfrm>
              <a:off x="3120" y="3408"/>
              <a:ext cx="0"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1985" name="Text Box 81">
            <a:extLst>
              <a:ext uri="{FF2B5EF4-FFF2-40B4-BE49-F238E27FC236}">
                <a16:creationId xmlns:a16="http://schemas.microsoft.com/office/drawing/2014/main" id="{184B59B1-5193-4AA3-87BC-6673B24A1004}"/>
              </a:ext>
            </a:extLst>
          </p:cNvPr>
          <p:cNvSpPr txBox="1">
            <a:spLocks noChangeArrowheads="1"/>
          </p:cNvSpPr>
          <p:nvPr/>
        </p:nvSpPr>
        <p:spPr bwMode="auto">
          <a:xfrm>
            <a:off x="1981200" y="5791200"/>
            <a:ext cx="685800" cy="519113"/>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(a)</a:t>
            </a:r>
          </a:p>
        </p:txBody>
      </p:sp>
      <p:sp>
        <p:nvSpPr>
          <p:cNvPr id="251986" name="Text Box 82">
            <a:extLst>
              <a:ext uri="{FF2B5EF4-FFF2-40B4-BE49-F238E27FC236}">
                <a16:creationId xmlns:a16="http://schemas.microsoft.com/office/drawing/2014/main" id="{2C64156F-4C19-423C-8016-83A6B3DADCA9}"/>
              </a:ext>
            </a:extLst>
          </p:cNvPr>
          <p:cNvSpPr txBox="1">
            <a:spLocks noChangeArrowheads="1"/>
          </p:cNvSpPr>
          <p:nvPr/>
        </p:nvSpPr>
        <p:spPr bwMode="auto">
          <a:xfrm>
            <a:off x="5257800" y="5805488"/>
            <a:ext cx="685800" cy="519112"/>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(b)</a:t>
            </a:r>
          </a:p>
        </p:txBody>
      </p:sp>
      <p:grpSp>
        <p:nvGrpSpPr>
          <p:cNvPr id="106507" name="Group 115">
            <a:extLst>
              <a:ext uri="{FF2B5EF4-FFF2-40B4-BE49-F238E27FC236}">
                <a16:creationId xmlns:a16="http://schemas.microsoft.com/office/drawing/2014/main" id="{7F9220F3-D345-43C0-B43B-D72DC4E0728A}"/>
              </a:ext>
            </a:extLst>
          </p:cNvPr>
          <p:cNvGrpSpPr>
            <a:grpSpLocks/>
          </p:cNvGrpSpPr>
          <p:nvPr/>
        </p:nvGrpSpPr>
        <p:grpSpPr bwMode="auto">
          <a:xfrm>
            <a:off x="7010400" y="4038600"/>
            <a:ext cx="1219200" cy="2271713"/>
            <a:chOff x="4416" y="2544"/>
            <a:chExt cx="768" cy="1431"/>
          </a:xfrm>
        </p:grpSpPr>
        <p:sp>
          <p:nvSpPr>
            <p:cNvPr id="251987" name="Text Box 83">
              <a:extLst>
                <a:ext uri="{FF2B5EF4-FFF2-40B4-BE49-F238E27FC236}">
                  <a16:creationId xmlns:a16="http://schemas.microsoft.com/office/drawing/2014/main" id="{6DA22DA8-ED99-4410-9328-D3037F403DFD}"/>
                </a:ext>
              </a:extLst>
            </p:cNvPr>
            <p:cNvSpPr txBox="1">
              <a:spLocks noChangeArrowheads="1"/>
            </p:cNvSpPr>
            <p:nvPr/>
          </p:nvSpPr>
          <p:spPr bwMode="auto">
            <a:xfrm>
              <a:off x="4656" y="3648"/>
              <a:ext cx="432"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(c)</a:t>
              </a:r>
            </a:p>
          </p:txBody>
        </p:sp>
        <p:grpSp>
          <p:nvGrpSpPr>
            <p:cNvPr id="106510" name="Group 111">
              <a:extLst>
                <a:ext uri="{FF2B5EF4-FFF2-40B4-BE49-F238E27FC236}">
                  <a16:creationId xmlns:a16="http://schemas.microsoft.com/office/drawing/2014/main" id="{1EB29872-B69B-4A80-826B-302721348D5D}"/>
                </a:ext>
              </a:extLst>
            </p:cNvPr>
            <p:cNvGrpSpPr>
              <a:grpSpLocks/>
            </p:cNvGrpSpPr>
            <p:nvPr/>
          </p:nvGrpSpPr>
          <p:grpSpPr bwMode="auto">
            <a:xfrm>
              <a:off x="4416" y="2544"/>
              <a:ext cx="768" cy="1152"/>
              <a:chOff x="4416" y="2688"/>
              <a:chExt cx="768" cy="1152"/>
            </a:xfrm>
          </p:grpSpPr>
          <p:sp>
            <p:nvSpPr>
              <p:cNvPr id="106511" name="Text Box 90">
                <a:extLst>
                  <a:ext uri="{FF2B5EF4-FFF2-40B4-BE49-F238E27FC236}">
                    <a16:creationId xmlns:a16="http://schemas.microsoft.com/office/drawing/2014/main" id="{0F46C95C-27C0-4707-A29A-07DFF99CC61F}"/>
                  </a:ext>
                </a:extLst>
              </p:cNvPr>
              <p:cNvSpPr txBox="1">
                <a:spLocks noChangeArrowheads="1"/>
              </p:cNvSpPr>
              <p:nvPr/>
            </p:nvSpPr>
            <p:spPr bwMode="auto">
              <a:xfrm>
                <a:off x="4656" y="283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42V</a:t>
                </a:r>
              </a:p>
            </p:txBody>
          </p:sp>
          <p:sp>
            <p:nvSpPr>
              <p:cNvPr id="106512" name="Text Box 91">
                <a:extLst>
                  <a:ext uri="{FF2B5EF4-FFF2-40B4-BE49-F238E27FC236}">
                    <a16:creationId xmlns:a16="http://schemas.microsoft.com/office/drawing/2014/main" id="{B2C7B059-599F-4485-8DA2-B57358682F36}"/>
                  </a:ext>
                </a:extLst>
              </p:cNvPr>
              <p:cNvSpPr txBox="1">
                <a:spLocks noChangeArrowheads="1"/>
              </p:cNvSpPr>
              <p:nvPr/>
            </p:nvSpPr>
            <p:spPr bwMode="auto">
              <a:xfrm>
                <a:off x="4560" y="331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14</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grpSp>
            <p:nvGrpSpPr>
              <p:cNvPr id="106513" name="Group 94">
                <a:extLst>
                  <a:ext uri="{FF2B5EF4-FFF2-40B4-BE49-F238E27FC236}">
                    <a16:creationId xmlns:a16="http://schemas.microsoft.com/office/drawing/2014/main" id="{E945A5B0-B850-453C-B887-A96BD838B9D5}"/>
                  </a:ext>
                </a:extLst>
              </p:cNvPr>
              <p:cNvGrpSpPr>
                <a:grpSpLocks/>
              </p:cNvGrpSpPr>
              <p:nvPr/>
            </p:nvGrpSpPr>
            <p:grpSpPr bwMode="auto">
              <a:xfrm>
                <a:off x="4416" y="2688"/>
                <a:ext cx="720" cy="1152"/>
                <a:chOff x="5671" y="5913"/>
                <a:chExt cx="2189" cy="3619"/>
              </a:xfrm>
            </p:grpSpPr>
            <p:grpSp>
              <p:nvGrpSpPr>
                <p:cNvPr id="106514" name="Group 95">
                  <a:extLst>
                    <a:ext uri="{FF2B5EF4-FFF2-40B4-BE49-F238E27FC236}">
                      <a16:creationId xmlns:a16="http://schemas.microsoft.com/office/drawing/2014/main" id="{9F3599BA-4DB9-4D7E-A30D-CABC676AE56C}"/>
                    </a:ext>
                  </a:extLst>
                </p:cNvPr>
                <p:cNvGrpSpPr>
                  <a:grpSpLocks/>
                </p:cNvGrpSpPr>
                <p:nvPr/>
              </p:nvGrpSpPr>
              <p:grpSpPr bwMode="auto">
                <a:xfrm>
                  <a:off x="5671" y="6012"/>
                  <a:ext cx="2022" cy="3449"/>
                  <a:chOff x="5671" y="6012"/>
                  <a:chExt cx="2022" cy="3449"/>
                </a:xfrm>
              </p:grpSpPr>
              <p:grpSp>
                <p:nvGrpSpPr>
                  <p:cNvPr id="106517" name="Group 96">
                    <a:extLst>
                      <a:ext uri="{FF2B5EF4-FFF2-40B4-BE49-F238E27FC236}">
                        <a16:creationId xmlns:a16="http://schemas.microsoft.com/office/drawing/2014/main" id="{7B850949-1115-4BF6-8D4B-B27E9FCABB06}"/>
                      </a:ext>
                    </a:extLst>
                  </p:cNvPr>
                  <p:cNvGrpSpPr>
                    <a:grpSpLocks/>
                  </p:cNvGrpSpPr>
                  <p:nvPr/>
                </p:nvGrpSpPr>
                <p:grpSpPr bwMode="auto">
                  <a:xfrm>
                    <a:off x="5671" y="6014"/>
                    <a:ext cx="828" cy="1988"/>
                    <a:chOff x="4417" y="567"/>
                    <a:chExt cx="693" cy="1650"/>
                  </a:xfrm>
                </p:grpSpPr>
                <p:grpSp>
                  <p:nvGrpSpPr>
                    <p:cNvPr id="106523" name="Group 97">
                      <a:extLst>
                        <a:ext uri="{FF2B5EF4-FFF2-40B4-BE49-F238E27FC236}">
                          <a16:creationId xmlns:a16="http://schemas.microsoft.com/office/drawing/2014/main" id="{CFA986B0-2A22-45AE-A218-CBAA3BBB739A}"/>
                        </a:ext>
                      </a:extLst>
                    </p:cNvPr>
                    <p:cNvGrpSpPr>
                      <a:grpSpLocks/>
                    </p:cNvGrpSpPr>
                    <p:nvPr/>
                  </p:nvGrpSpPr>
                  <p:grpSpPr bwMode="auto">
                    <a:xfrm>
                      <a:off x="4417" y="567"/>
                      <a:ext cx="550" cy="1650"/>
                      <a:chOff x="4417" y="567"/>
                      <a:chExt cx="550" cy="1650"/>
                    </a:xfrm>
                  </p:grpSpPr>
                  <p:sp>
                    <p:nvSpPr>
                      <p:cNvPr id="106528" name="Oval 98">
                        <a:extLst>
                          <a:ext uri="{FF2B5EF4-FFF2-40B4-BE49-F238E27FC236}">
                            <a16:creationId xmlns:a16="http://schemas.microsoft.com/office/drawing/2014/main" id="{0119CBE0-5390-4EC2-861C-DF31B16E636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6529" name="Line 99">
                        <a:extLst>
                          <a:ext uri="{FF2B5EF4-FFF2-40B4-BE49-F238E27FC236}">
                            <a16:creationId xmlns:a16="http://schemas.microsoft.com/office/drawing/2014/main" id="{B800A4D8-BC37-4647-8338-528729EDCCC9}"/>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6524" name="Group 100">
                      <a:extLst>
                        <a:ext uri="{FF2B5EF4-FFF2-40B4-BE49-F238E27FC236}">
                          <a16:creationId xmlns:a16="http://schemas.microsoft.com/office/drawing/2014/main" id="{57EA3B1F-2503-4E1B-BD48-09A7C29A25BA}"/>
                        </a:ext>
                      </a:extLst>
                    </p:cNvPr>
                    <p:cNvGrpSpPr>
                      <a:grpSpLocks/>
                    </p:cNvGrpSpPr>
                    <p:nvPr/>
                  </p:nvGrpSpPr>
                  <p:grpSpPr bwMode="auto">
                    <a:xfrm>
                      <a:off x="4956" y="853"/>
                      <a:ext cx="154" cy="979"/>
                      <a:chOff x="4956" y="853"/>
                      <a:chExt cx="154" cy="979"/>
                    </a:xfrm>
                  </p:grpSpPr>
                  <p:sp>
                    <p:nvSpPr>
                      <p:cNvPr id="106525" name="Line 101">
                        <a:extLst>
                          <a:ext uri="{FF2B5EF4-FFF2-40B4-BE49-F238E27FC236}">
                            <a16:creationId xmlns:a16="http://schemas.microsoft.com/office/drawing/2014/main" id="{9528F5CC-DB33-486C-931E-0391C5B71FFE}"/>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6" name="Line 102">
                        <a:extLst>
                          <a:ext uri="{FF2B5EF4-FFF2-40B4-BE49-F238E27FC236}">
                            <a16:creationId xmlns:a16="http://schemas.microsoft.com/office/drawing/2014/main" id="{848E034E-A25D-4AD1-916A-667C08BED4AA}"/>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7" name="Line 103">
                        <a:extLst>
                          <a:ext uri="{FF2B5EF4-FFF2-40B4-BE49-F238E27FC236}">
                            <a16:creationId xmlns:a16="http://schemas.microsoft.com/office/drawing/2014/main" id="{666EE28A-A999-4EB9-B94B-6AC954597AAF}"/>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6518" name="Group 104">
                    <a:extLst>
                      <a:ext uri="{FF2B5EF4-FFF2-40B4-BE49-F238E27FC236}">
                        <a16:creationId xmlns:a16="http://schemas.microsoft.com/office/drawing/2014/main" id="{8B3C091F-1754-41DF-97AA-24496D8814EA}"/>
                      </a:ext>
                    </a:extLst>
                  </p:cNvPr>
                  <p:cNvGrpSpPr>
                    <a:grpSpLocks/>
                  </p:cNvGrpSpPr>
                  <p:nvPr/>
                </p:nvGrpSpPr>
                <p:grpSpPr bwMode="auto">
                  <a:xfrm>
                    <a:off x="5880" y="7486"/>
                    <a:ext cx="223" cy="1975"/>
                    <a:chOff x="743" y="567"/>
                    <a:chExt cx="187" cy="1639"/>
                  </a:xfrm>
                </p:grpSpPr>
                <p:sp>
                  <p:nvSpPr>
                    <p:cNvPr id="106521" name="Line 105">
                      <a:extLst>
                        <a:ext uri="{FF2B5EF4-FFF2-40B4-BE49-F238E27FC236}">
                          <a16:creationId xmlns:a16="http://schemas.microsoft.com/office/drawing/2014/main" id="{ED1C42BA-F8A1-488C-8831-B25201920C7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2" name="Rectangle 106">
                      <a:extLst>
                        <a:ext uri="{FF2B5EF4-FFF2-40B4-BE49-F238E27FC236}">
                          <a16:creationId xmlns:a16="http://schemas.microsoft.com/office/drawing/2014/main" id="{11D81813-CC04-44C2-A304-CF519A62358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6519" name="Line 107">
                    <a:extLst>
                      <a:ext uri="{FF2B5EF4-FFF2-40B4-BE49-F238E27FC236}">
                        <a16:creationId xmlns:a16="http://schemas.microsoft.com/office/drawing/2014/main" id="{353E105C-1ED9-412B-BE3E-A744008CEAD6}"/>
                      </a:ext>
                    </a:extLst>
                  </p:cNvPr>
                  <p:cNvSpPr>
                    <a:spLocks noChangeShapeType="1"/>
                  </p:cNvSpPr>
                  <p:nvPr/>
                </p:nvSpPr>
                <p:spPr bwMode="auto">
                  <a:xfrm flipV="1">
                    <a:off x="6001" y="6012"/>
                    <a:ext cx="1692"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0" name="Line 108">
                    <a:extLst>
                      <a:ext uri="{FF2B5EF4-FFF2-40B4-BE49-F238E27FC236}">
                        <a16:creationId xmlns:a16="http://schemas.microsoft.com/office/drawing/2014/main" id="{B07D437E-BC64-40D2-8167-79EEDFF3542C}"/>
                      </a:ext>
                    </a:extLst>
                  </p:cNvPr>
                  <p:cNvSpPr>
                    <a:spLocks noChangeShapeType="1"/>
                  </p:cNvSpPr>
                  <p:nvPr/>
                </p:nvSpPr>
                <p:spPr bwMode="auto">
                  <a:xfrm flipV="1">
                    <a:off x="6001" y="9431"/>
                    <a:ext cx="1692"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6515" name="Oval 109">
                  <a:extLst>
                    <a:ext uri="{FF2B5EF4-FFF2-40B4-BE49-F238E27FC236}">
                      <a16:creationId xmlns:a16="http://schemas.microsoft.com/office/drawing/2014/main" id="{1F689CAE-A5C5-4C4B-B219-CCF47ADAF3A1}"/>
                    </a:ext>
                  </a:extLst>
                </p:cNvPr>
                <p:cNvSpPr>
                  <a:spLocks noChangeArrowheads="1"/>
                </p:cNvSpPr>
                <p:nvPr/>
              </p:nvSpPr>
              <p:spPr bwMode="auto">
                <a:xfrm>
                  <a:off x="7662" y="5913"/>
                  <a:ext cx="187" cy="19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6516" name="Oval 110">
                  <a:extLst>
                    <a:ext uri="{FF2B5EF4-FFF2-40B4-BE49-F238E27FC236}">
                      <a16:creationId xmlns:a16="http://schemas.microsoft.com/office/drawing/2014/main" id="{168C8EDD-B412-47B8-9ECA-817944AEACFB}"/>
                    </a:ext>
                  </a:extLst>
                </p:cNvPr>
                <p:cNvSpPr>
                  <a:spLocks noChangeArrowheads="1"/>
                </p:cNvSpPr>
                <p:nvPr/>
              </p:nvSpPr>
              <p:spPr bwMode="auto">
                <a:xfrm>
                  <a:off x="7673" y="9334"/>
                  <a:ext cx="187" cy="19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grpSp>
      <p:sp>
        <p:nvSpPr>
          <p:cNvPr id="252018" name="Text Box 114">
            <a:extLst>
              <a:ext uri="{FF2B5EF4-FFF2-40B4-BE49-F238E27FC236}">
                <a16:creationId xmlns:a16="http://schemas.microsoft.com/office/drawing/2014/main" id="{D06515EA-92CE-4A58-9641-2F23649A50CF}"/>
              </a:ext>
            </a:extLst>
          </p:cNvPr>
          <p:cNvSpPr txBox="1">
            <a:spLocks noChangeArrowheads="1"/>
          </p:cNvSpPr>
          <p:nvPr/>
        </p:nvSpPr>
        <p:spPr bwMode="auto">
          <a:xfrm>
            <a:off x="533400" y="2501900"/>
            <a:ext cx="7924800" cy="989013"/>
          </a:xfrm>
          <a:prstGeom prst="rect">
            <a:avLst/>
          </a:prstGeom>
          <a:noFill/>
          <a:ln w="9525">
            <a:noFill/>
            <a:miter lim="800000"/>
            <a:headEnd/>
            <a:tailEnd/>
          </a:ln>
          <a:effectLst/>
        </p:spPr>
        <p:txBody>
          <a:bodyPr>
            <a:spAutoFit/>
          </a:bodyPr>
          <a:lstStyle/>
          <a:p>
            <a:pPr eaLnBrk="1" hangingPunct="1">
              <a:spcBef>
                <a:spcPct val="10000"/>
              </a:spcBef>
              <a:defRPr/>
            </a:pPr>
            <a:r>
              <a:rPr lang="zh-CN" altLang="en-US" b="1" dirty="0">
                <a:latin typeface="Arial" charset="0"/>
                <a:sym typeface="Wingdings" pitchFamily="2" charset="2"/>
              </a:rPr>
              <a:t>（</a:t>
            </a:r>
            <a:r>
              <a:rPr lang="en-US" altLang="zh-CN" b="1" dirty="0">
                <a:latin typeface="Arial" charset="0"/>
                <a:sym typeface="Wingdings" pitchFamily="2" charset="2"/>
              </a:rPr>
              <a:t>3</a:t>
            </a:r>
            <a:r>
              <a:rPr lang="zh-CN" altLang="en-US" b="1" dirty="0">
                <a:latin typeface="Arial" charset="0"/>
                <a:sym typeface="Wingdings" pitchFamily="2" charset="2"/>
              </a:rPr>
              <a:t>） 图 </a:t>
            </a:r>
            <a:r>
              <a:rPr kumimoji="1" lang="en-US" altLang="zh-CN" sz="2800" b="1" dirty="0">
                <a:effectLst>
                  <a:outerShdw blurRad="38100" dist="38100" dir="2700000" algn="tl">
                    <a:srgbClr val="C0C0C0"/>
                  </a:outerShdw>
                </a:effectLst>
                <a:latin typeface="Times New Roman" charset="0"/>
              </a:rPr>
              <a:t>(c)</a:t>
            </a:r>
            <a:r>
              <a:rPr lang="en-US" altLang="zh-CN" b="1" dirty="0">
                <a:latin typeface="Arial" charset="0"/>
                <a:sym typeface="Wingdings" pitchFamily="2" charset="2"/>
              </a:rPr>
              <a:t> </a:t>
            </a:r>
            <a:r>
              <a:rPr lang="zh-CN" altLang="en-US" b="1" dirty="0">
                <a:latin typeface="Arial" charset="0"/>
                <a:sym typeface="Wingdings" pitchFamily="2" charset="2"/>
              </a:rPr>
              <a:t>所示</a:t>
            </a:r>
            <a:r>
              <a:rPr lang="en-US" altLang="zh-CN" b="1" dirty="0">
                <a:latin typeface="Times New Roman" charset="0"/>
              </a:rPr>
              <a:t>42V </a:t>
            </a:r>
            <a:r>
              <a:rPr lang="zh-CN" altLang="en-US" b="1" dirty="0">
                <a:latin typeface="Times New Roman" charset="0"/>
              </a:rPr>
              <a:t>电压源与</a:t>
            </a:r>
            <a:r>
              <a:rPr lang="en-US" altLang="zh-CN" b="1" dirty="0">
                <a:latin typeface="Times New Roman" charset="0"/>
              </a:rPr>
              <a:t>14</a:t>
            </a:r>
            <a:r>
              <a:rPr lang="en-US" altLang="zh-CN" b="1" dirty="0">
                <a:latin typeface="Times New Roman" charset="0"/>
                <a:cs typeface="Arial" charset="0"/>
              </a:rPr>
              <a:t>Ω</a:t>
            </a:r>
            <a:r>
              <a:rPr lang="zh-CN" altLang="en-US" b="1" dirty="0">
                <a:latin typeface="Times New Roman" charset="0"/>
              </a:rPr>
              <a:t>电阻的串联即为图</a:t>
            </a:r>
            <a:r>
              <a:rPr kumimoji="1" lang="en-US" altLang="zh-CN" sz="2800" b="1" dirty="0">
                <a:effectLst>
                  <a:outerShdw blurRad="38100" dist="38100" dir="2700000" algn="tl">
                    <a:srgbClr val="C0C0C0"/>
                  </a:outerShdw>
                </a:effectLst>
                <a:latin typeface="Times New Roman" charset="0"/>
              </a:rPr>
              <a:t>(a)</a:t>
            </a:r>
          </a:p>
          <a:p>
            <a:pPr eaLnBrk="1" hangingPunct="1">
              <a:spcBef>
                <a:spcPct val="10000"/>
              </a:spcBef>
              <a:defRPr/>
            </a:pPr>
            <a:r>
              <a:rPr kumimoji="1" lang="en-US" altLang="zh-CN" sz="2800" b="1" dirty="0">
                <a:effectLst>
                  <a:outerShdw blurRad="38100" dist="38100" dir="2700000" algn="tl">
                    <a:srgbClr val="C0C0C0"/>
                  </a:outerShdw>
                </a:effectLst>
                <a:latin typeface="Times New Roman" charset="0"/>
              </a:rPr>
              <a:t>         </a:t>
            </a:r>
            <a:r>
              <a:rPr kumimoji="1" lang="zh-CN" altLang="en-US" b="1" dirty="0">
                <a:effectLst>
                  <a:outerShdw blurRad="38100" dist="38100" dir="2700000" algn="tl">
                    <a:srgbClr val="C0C0C0"/>
                  </a:outerShdw>
                </a:effectLst>
                <a:latin typeface="Times New Roman" charset="0"/>
              </a:rPr>
              <a:t>中有源二端网络的戴维南</a:t>
            </a:r>
            <a:r>
              <a:rPr lang="zh-CN" altLang="en-US" b="1" dirty="0">
                <a:latin typeface="Arial" charset="0"/>
                <a:sym typeface="Wingdings" pitchFamily="2" charset="2"/>
              </a:rPr>
              <a:t>等效电路。</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9C01E289-43C2-447A-8346-CE50A2A609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8A45BBC-4B64-4AA3-A1D8-EFCD2A71E0E6}" type="slidenum">
              <a:rPr lang="en-US" altLang="zh-CN" sz="1400" smtClean="0"/>
              <a:pPr>
                <a:spcBef>
                  <a:spcPct val="0"/>
                </a:spcBef>
                <a:buFontTx/>
                <a:buNone/>
              </a:pPr>
              <a:t>106</a:t>
            </a:fld>
            <a:endParaRPr lang="en-US" altLang="zh-CN" sz="1400"/>
          </a:p>
        </p:txBody>
      </p:sp>
      <p:sp>
        <p:nvSpPr>
          <p:cNvPr id="107523" name="Rectangle 3">
            <a:extLst>
              <a:ext uri="{FF2B5EF4-FFF2-40B4-BE49-F238E27FC236}">
                <a16:creationId xmlns:a16="http://schemas.microsoft.com/office/drawing/2014/main" id="{8565DFAB-3EEC-44B3-AC22-BBED2EF562B8}"/>
              </a:ext>
            </a:extLst>
          </p:cNvPr>
          <p:cNvSpPr>
            <a:spLocks noGrp="1" noChangeArrowheads="1"/>
          </p:cNvSpPr>
          <p:nvPr>
            <p:ph type="subTitle" idx="1"/>
          </p:nvPr>
        </p:nvSpPr>
        <p:spPr>
          <a:xfrm>
            <a:off x="762000" y="381000"/>
            <a:ext cx="4572000" cy="609600"/>
          </a:xfrm>
        </p:spPr>
        <p:txBody>
          <a:bodyPr/>
          <a:lstStyle/>
          <a:p>
            <a:pPr algn="l" eaLnBrk="1" hangingPunct="1"/>
            <a:r>
              <a:rPr lang="en-US" altLang="zh-CN" sz="2800" b="1">
                <a:latin typeface="宋体" panose="02010600030101010101" pitchFamily="2" charset="-122"/>
              </a:rPr>
              <a:t>1.11.2  </a:t>
            </a:r>
            <a:r>
              <a:rPr lang="zh-CN" altLang="en-US" sz="2800" b="1">
                <a:latin typeface="宋体" panose="02010600030101010101" pitchFamily="2" charset="-122"/>
              </a:rPr>
              <a:t>诺顿定理</a:t>
            </a:r>
          </a:p>
        </p:txBody>
      </p:sp>
      <p:sp>
        <p:nvSpPr>
          <p:cNvPr id="252932" name="Rectangle 4">
            <a:extLst>
              <a:ext uri="{FF2B5EF4-FFF2-40B4-BE49-F238E27FC236}">
                <a16:creationId xmlns:a16="http://schemas.microsoft.com/office/drawing/2014/main" id="{6811CAA9-7A53-4547-8CF8-011E5A88A7E4}"/>
              </a:ext>
            </a:extLst>
          </p:cNvPr>
          <p:cNvSpPr>
            <a:spLocks noChangeArrowheads="1"/>
          </p:cNvSpPr>
          <p:nvPr/>
        </p:nvSpPr>
        <p:spPr bwMode="auto">
          <a:xfrm>
            <a:off x="533400" y="889000"/>
            <a:ext cx="8229600" cy="2911475"/>
          </a:xfrm>
          <a:prstGeom prst="rect">
            <a:avLst/>
          </a:prstGeom>
          <a:noFill/>
          <a:ln w="38100">
            <a:noFill/>
            <a:miter lim="800000"/>
            <a:headEnd/>
            <a:tailEnd/>
          </a:ln>
          <a:effectLst/>
        </p:spPr>
        <p:txBody>
          <a:bodyPr anchor="ctr">
            <a:spAutoFit/>
          </a:bodyPr>
          <a:lstStyle/>
          <a:p>
            <a:pPr eaLnBrk="1" hangingPunct="1">
              <a:lnSpc>
                <a:spcPct val="110000"/>
              </a:lnSpc>
              <a:defRPr/>
            </a:pPr>
            <a:r>
              <a:rPr lang="en-US" altLang="zh-CN" sz="2800" b="1" dirty="0">
                <a:latin typeface="宋体" pitchFamily="2" charset="-122"/>
              </a:rPr>
              <a:t>    </a:t>
            </a:r>
            <a:r>
              <a:rPr lang="zh-CN" altLang="en-US" sz="2800" b="1" dirty="0">
                <a:latin typeface="宋体" pitchFamily="2" charset="-122"/>
              </a:rPr>
              <a:t>诺顿定理：</a:t>
            </a:r>
            <a:r>
              <a:rPr lang="zh-CN" altLang="en-US" sz="2800" b="1" dirty="0">
                <a:solidFill>
                  <a:schemeClr val="accent2"/>
                </a:solidFill>
                <a:effectLst>
                  <a:outerShdw blurRad="38100" dist="38100" dir="2700000" algn="tl">
                    <a:srgbClr val="C0C0C0"/>
                  </a:outerShdw>
                </a:effectLst>
                <a:latin typeface="Times New Roman" charset="0"/>
              </a:rPr>
              <a:t>任何一个有源二端线性网络都可以用一个电流源和电阻的并联来等效代替。</a:t>
            </a:r>
            <a:r>
              <a:rPr lang="zh-CN" altLang="en-US" sz="2800" b="1" dirty="0">
                <a:effectLst>
                  <a:outerShdw blurRad="38100" dist="38100" dir="2700000" algn="tl">
                    <a:srgbClr val="C0C0C0"/>
                  </a:outerShdw>
                </a:effectLst>
                <a:latin typeface="Times New Roman" charset="0"/>
              </a:rPr>
              <a:t>等效电流源的电流等于有源二端网络的短路电流</a:t>
            </a:r>
            <a:r>
              <a:rPr lang="en-US" altLang="zh-CN" sz="2800" b="1" i="1" dirty="0">
                <a:effectLst>
                  <a:outerShdw blurRad="38100" dist="38100" dir="2700000" algn="tl">
                    <a:srgbClr val="C0C0C0"/>
                  </a:outerShdw>
                </a:effectLst>
                <a:latin typeface="Times New Roman" charset="0"/>
              </a:rPr>
              <a:t>I</a:t>
            </a:r>
            <a:r>
              <a:rPr lang="en-US" altLang="zh-CN" sz="2800" b="1" baseline="-25000" dirty="0">
                <a:effectLst>
                  <a:outerShdw blurRad="38100" dist="38100" dir="2700000" algn="tl">
                    <a:srgbClr val="C0C0C0"/>
                  </a:outerShdw>
                </a:effectLst>
                <a:latin typeface="Times New Roman" charset="0"/>
              </a:rPr>
              <a:t>SC</a:t>
            </a:r>
            <a:r>
              <a:rPr lang="zh-CN" altLang="en-US" sz="2800" b="1" dirty="0">
                <a:effectLst>
                  <a:outerShdw blurRad="38100" dist="38100" dir="2700000" algn="tl">
                    <a:srgbClr val="C0C0C0"/>
                  </a:outerShdw>
                </a:effectLst>
                <a:latin typeface="Times New Roman" charset="0"/>
              </a:rPr>
              <a:t>，等效电阻等于有源二端网络中除去所有电源（电压源短路，电流源开路）后所得到的无源二端网络 的等效电阻</a:t>
            </a:r>
            <a:r>
              <a:rPr lang="en-US" altLang="zh-CN" sz="2800" b="1" i="1" dirty="0">
                <a:effectLst>
                  <a:outerShdw blurRad="38100" dist="38100" dir="2700000" algn="tl">
                    <a:srgbClr val="C0C0C0"/>
                  </a:outerShdw>
                </a:effectLst>
                <a:latin typeface="Times New Roman" charset="0"/>
              </a:rPr>
              <a:t>R</a:t>
            </a:r>
            <a:r>
              <a:rPr lang="en-US" altLang="zh-CN" sz="2800" b="1" baseline="-25000" dirty="0">
                <a:effectLst>
                  <a:outerShdw blurRad="38100" dist="38100" dir="2700000" algn="tl">
                    <a:srgbClr val="C0C0C0"/>
                  </a:outerShdw>
                </a:effectLst>
                <a:latin typeface="Times New Roman" charset="0"/>
              </a:rPr>
              <a:t>0</a:t>
            </a:r>
            <a:r>
              <a:rPr lang="en-US" altLang="zh-CN" sz="2800" b="1" dirty="0">
                <a:effectLst>
                  <a:outerShdw blurRad="38100" dist="38100" dir="2700000" algn="tl">
                    <a:srgbClr val="C0C0C0"/>
                  </a:outerShdw>
                </a:effectLst>
                <a:latin typeface="Times New Roman" charset="0"/>
              </a:rPr>
              <a:t> </a:t>
            </a:r>
            <a:r>
              <a:rPr lang="zh-CN" altLang="en-US" sz="2800" b="1" dirty="0">
                <a:effectLst>
                  <a:outerShdw blurRad="38100" dist="38100" dir="2700000" algn="tl">
                    <a:srgbClr val="C0C0C0"/>
                  </a:outerShdw>
                </a:effectLst>
                <a:latin typeface="Times New Roman" charset="0"/>
              </a:rPr>
              <a:t>。</a:t>
            </a:r>
            <a:r>
              <a:rPr lang="zh-CN" altLang="en-US" sz="2800" b="1" dirty="0">
                <a:solidFill>
                  <a:schemeClr val="accent2"/>
                </a:solidFill>
                <a:effectLst>
                  <a:outerShdw blurRad="38100" dist="38100" dir="2700000" algn="tl">
                    <a:srgbClr val="C0C0C0"/>
                  </a:outerShdw>
                </a:effectLst>
                <a:latin typeface="Times New Roman" charset="0"/>
              </a:rPr>
              <a:t>  </a:t>
            </a:r>
          </a:p>
        </p:txBody>
      </p:sp>
      <p:grpSp>
        <p:nvGrpSpPr>
          <p:cNvPr id="107525" name="Group 51">
            <a:extLst>
              <a:ext uri="{FF2B5EF4-FFF2-40B4-BE49-F238E27FC236}">
                <a16:creationId xmlns:a16="http://schemas.microsoft.com/office/drawing/2014/main" id="{A759FF63-9C04-4C4D-B63D-FC711885E040}"/>
              </a:ext>
            </a:extLst>
          </p:cNvPr>
          <p:cNvGrpSpPr>
            <a:grpSpLocks/>
          </p:cNvGrpSpPr>
          <p:nvPr/>
        </p:nvGrpSpPr>
        <p:grpSpPr bwMode="auto">
          <a:xfrm>
            <a:off x="1219200" y="3595688"/>
            <a:ext cx="7239000" cy="2728912"/>
            <a:chOff x="768" y="2265"/>
            <a:chExt cx="4560" cy="1719"/>
          </a:xfrm>
        </p:grpSpPr>
        <p:sp>
          <p:nvSpPr>
            <p:cNvPr id="252933" name="Rectangle 5">
              <a:extLst>
                <a:ext uri="{FF2B5EF4-FFF2-40B4-BE49-F238E27FC236}">
                  <a16:creationId xmlns:a16="http://schemas.microsoft.com/office/drawing/2014/main" id="{1138C505-7FC8-433B-BF03-6C70EB294D71}"/>
                </a:ext>
              </a:extLst>
            </p:cNvPr>
            <p:cNvSpPr>
              <a:spLocks noChangeArrowheads="1"/>
            </p:cNvSpPr>
            <p:nvPr/>
          </p:nvSpPr>
          <p:spPr bwMode="auto">
            <a:xfrm>
              <a:off x="3175" y="2505"/>
              <a:ext cx="1145" cy="1248"/>
            </a:xfrm>
            <a:prstGeom prst="rect">
              <a:avLst/>
            </a:prstGeom>
            <a:noFill/>
            <a:ln w="38100">
              <a:solidFill>
                <a:schemeClr val="tx1"/>
              </a:solidFill>
              <a:prstDash val="dash"/>
              <a:miter lim="800000"/>
              <a:headEnd/>
              <a:tailEnd/>
            </a:ln>
            <a:effectLst/>
          </p:spPr>
          <p:txBody>
            <a:bodyPr wrap="none" anchor="ctr"/>
            <a:lstStyle/>
            <a:p>
              <a:pPr algn="ctr">
                <a:lnSpc>
                  <a:spcPct val="140000"/>
                </a:lnSpc>
                <a:defRPr/>
              </a:pPr>
              <a:endParaRPr lang="en-US" altLang="zh-CN" sz="2800" b="1">
                <a:solidFill>
                  <a:schemeClr val="accent2"/>
                </a:solidFill>
                <a:effectLst>
                  <a:outerShdw blurRad="38100" dist="38100" dir="2700000" algn="tl">
                    <a:srgbClr val="C0C0C0"/>
                  </a:outerShdw>
                </a:effectLst>
                <a:latin typeface="Times New Roman" charset="0"/>
              </a:endParaRPr>
            </a:p>
            <a:p>
              <a:pPr algn="ctr">
                <a:lnSpc>
                  <a:spcPct val="120000"/>
                </a:lnSpc>
                <a:defRPr/>
              </a:pPr>
              <a:endParaRPr lang="en-US" altLang="zh-CN" sz="2800" b="1">
                <a:solidFill>
                  <a:schemeClr val="accent2"/>
                </a:solidFill>
                <a:effectLst>
                  <a:outerShdw blurRad="38100" dist="38100" dir="2700000" algn="tl">
                    <a:srgbClr val="C0C0C0"/>
                  </a:outerShdw>
                </a:effectLst>
                <a:latin typeface="Times New Roman" charset="0"/>
              </a:endParaRPr>
            </a:p>
          </p:txBody>
        </p:sp>
        <p:sp>
          <p:nvSpPr>
            <p:cNvPr id="252935" name="AutoShape 7">
              <a:extLst>
                <a:ext uri="{FF2B5EF4-FFF2-40B4-BE49-F238E27FC236}">
                  <a16:creationId xmlns:a16="http://schemas.microsoft.com/office/drawing/2014/main" id="{82C59812-5238-490C-B62F-667F74B53E14}"/>
                </a:ext>
              </a:extLst>
            </p:cNvPr>
            <p:cNvSpPr>
              <a:spLocks noChangeArrowheads="1"/>
            </p:cNvSpPr>
            <p:nvPr/>
          </p:nvSpPr>
          <p:spPr bwMode="auto">
            <a:xfrm>
              <a:off x="2016" y="3609"/>
              <a:ext cx="1248" cy="336"/>
            </a:xfrm>
            <a:prstGeom prst="wedgeRoundRectCallout">
              <a:avLst>
                <a:gd name="adj1" fmla="val 43671"/>
                <a:gd name="adj2" fmla="val -144046"/>
                <a:gd name="adj3" fmla="val 16667"/>
              </a:avLst>
            </a:prstGeom>
            <a:noFill/>
            <a:ln w="28575">
              <a:solidFill>
                <a:schemeClr val="accent2"/>
              </a:solidFill>
              <a:miter lim="800000"/>
              <a:headEnd/>
              <a:tailEnd/>
            </a:ln>
            <a:effectLst/>
          </p:spPr>
          <p:txBody>
            <a:bodyPr wrap="none" anchor="ctr"/>
            <a:lstStyle/>
            <a:p>
              <a:pPr algn="ctr">
                <a:defRPr/>
              </a:pPr>
              <a:r>
                <a:rPr kumimoji="1" lang="zh-CN" altLang="en-US" sz="2800" b="1">
                  <a:solidFill>
                    <a:schemeClr val="accent2"/>
                  </a:solidFill>
                  <a:effectLst>
                    <a:outerShdw blurRad="38100" dist="38100" dir="2700000" algn="tl">
                      <a:srgbClr val="C0C0C0"/>
                    </a:outerShdw>
                  </a:effectLst>
                  <a:latin typeface="Times New Roman" charset="0"/>
                </a:rPr>
                <a:t>等效电源</a:t>
              </a:r>
            </a:p>
          </p:txBody>
        </p:sp>
        <p:grpSp>
          <p:nvGrpSpPr>
            <p:cNvPr id="107528" name="Group 50">
              <a:extLst>
                <a:ext uri="{FF2B5EF4-FFF2-40B4-BE49-F238E27FC236}">
                  <a16:creationId xmlns:a16="http://schemas.microsoft.com/office/drawing/2014/main" id="{340A961C-4578-4057-9FAB-438723E9BEC2}"/>
                </a:ext>
              </a:extLst>
            </p:cNvPr>
            <p:cNvGrpSpPr>
              <a:grpSpLocks/>
            </p:cNvGrpSpPr>
            <p:nvPr/>
          </p:nvGrpSpPr>
          <p:grpSpPr bwMode="auto">
            <a:xfrm>
              <a:off x="3180" y="2265"/>
              <a:ext cx="2148" cy="1719"/>
              <a:chOff x="3114" y="2265"/>
              <a:chExt cx="2148" cy="1719"/>
            </a:xfrm>
          </p:grpSpPr>
          <p:sp>
            <p:nvSpPr>
              <p:cNvPr id="107545" name="Oval 9">
                <a:extLst>
                  <a:ext uri="{FF2B5EF4-FFF2-40B4-BE49-F238E27FC236}">
                    <a16:creationId xmlns:a16="http://schemas.microsoft.com/office/drawing/2014/main" id="{52193802-A7F3-4BD8-8ED9-54DD081E2F71}"/>
                  </a:ext>
                </a:extLst>
              </p:cNvPr>
              <p:cNvSpPr>
                <a:spLocks noChangeArrowheads="1"/>
              </p:cNvSpPr>
              <p:nvPr/>
            </p:nvSpPr>
            <p:spPr bwMode="auto">
              <a:xfrm>
                <a:off x="3360" y="2985"/>
                <a:ext cx="269" cy="2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7546" name="Line 10">
                <a:extLst>
                  <a:ext uri="{FF2B5EF4-FFF2-40B4-BE49-F238E27FC236}">
                    <a16:creationId xmlns:a16="http://schemas.microsoft.com/office/drawing/2014/main" id="{E60E4AF1-E1D3-4A32-A93F-D147165DF2B8}"/>
                  </a:ext>
                </a:extLst>
              </p:cNvPr>
              <p:cNvSpPr>
                <a:spLocks noChangeShapeType="1"/>
              </p:cNvSpPr>
              <p:nvPr/>
            </p:nvSpPr>
            <p:spPr bwMode="auto">
              <a:xfrm>
                <a:off x="3504" y="2601"/>
                <a:ext cx="13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7" name="Line 11">
                <a:extLst>
                  <a:ext uri="{FF2B5EF4-FFF2-40B4-BE49-F238E27FC236}">
                    <a16:creationId xmlns:a16="http://schemas.microsoft.com/office/drawing/2014/main" id="{325AE584-E477-4D9F-8165-7417726F8D71}"/>
                  </a:ext>
                </a:extLst>
              </p:cNvPr>
              <p:cNvSpPr>
                <a:spLocks noChangeShapeType="1"/>
              </p:cNvSpPr>
              <p:nvPr/>
            </p:nvSpPr>
            <p:spPr bwMode="auto">
              <a:xfrm>
                <a:off x="3504" y="3657"/>
                <a:ext cx="134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8" name="Line 12">
                <a:extLst>
                  <a:ext uri="{FF2B5EF4-FFF2-40B4-BE49-F238E27FC236}">
                    <a16:creationId xmlns:a16="http://schemas.microsoft.com/office/drawing/2014/main" id="{A29F5F77-3DE0-48F2-AE8B-B63FC9251F5A}"/>
                  </a:ext>
                </a:extLst>
              </p:cNvPr>
              <p:cNvSpPr>
                <a:spLocks noChangeShapeType="1"/>
              </p:cNvSpPr>
              <p:nvPr/>
            </p:nvSpPr>
            <p:spPr bwMode="auto">
              <a:xfrm>
                <a:off x="4080" y="3273"/>
                <a:ext cx="0" cy="3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9" name="Rectangle 13">
                <a:extLst>
                  <a:ext uri="{FF2B5EF4-FFF2-40B4-BE49-F238E27FC236}">
                    <a16:creationId xmlns:a16="http://schemas.microsoft.com/office/drawing/2014/main" id="{BC7E79D1-B140-447C-9CDE-F9B9918080E6}"/>
                  </a:ext>
                </a:extLst>
              </p:cNvPr>
              <p:cNvSpPr>
                <a:spLocks noChangeArrowheads="1"/>
              </p:cNvSpPr>
              <p:nvPr/>
            </p:nvSpPr>
            <p:spPr bwMode="auto">
              <a:xfrm>
                <a:off x="4012" y="2996"/>
                <a:ext cx="125" cy="27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52942" name="Text Box 14">
                <a:extLst>
                  <a:ext uri="{FF2B5EF4-FFF2-40B4-BE49-F238E27FC236}">
                    <a16:creationId xmlns:a16="http://schemas.microsoft.com/office/drawing/2014/main" id="{89827956-FF5A-4230-97DB-D4DFC8F8AFDF}"/>
                  </a:ext>
                </a:extLst>
              </p:cNvPr>
              <p:cNvSpPr txBox="1">
                <a:spLocks noChangeArrowheads="1"/>
              </p:cNvSpPr>
              <p:nvPr/>
            </p:nvSpPr>
            <p:spPr bwMode="auto">
              <a:xfrm>
                <a:off x="3676" y="2937"/>
                <a:ext cx="452" cy="327"/>
              </a:xfrm>
              <a:prstGeom prst="rect">
                <a:avLst/>
              </a:prstGeom>
              <a:noFill/>
              <a:ln w="38100">
                <a:noFill/>
                <a:miter lim="800000"/>
                <a:headEnd/>
                <a:tailEnd/>
              </a:ln>
              <a:effectLst/>
            </p:spPr>
            <p:txBody>
              <a:bodyPr>
                <a:spAutoFit/>
              </a:bodyPr>
              <a:lstStyle/>
              <a:p>
                <a:pPr>
                  <a:defRPr/>
                </a:pPr>
                <a:r>
                  <a:rPr lang="en-US" altLang="zh-CN" sz="2800" b="1" i="1">
                    <a:effectLst>
                      <a:outerShdw blurRad="38100" dist="38100" dir="2700000" algn="tl">
                        <a:srgbClr val="C0C0C0"/>
                      </a:outerShdw>
                    </a:effectLst>
                    <a:latin typeface="Times New Roman" charset="0"/>
                  </a:rPr>
                  <a:t>R</a:t>
                </a:r>
                <a:r>
                  <a:rPr lang="en-US" altLang="zh-CN" sz="2800" b="1" baseline="-25000">
                    <a:effectLst>
                      <a:outerShdw blurRad="38100" dist="38100" dir="2700000" algn="tl">
                        <a:srgbClr val="C0C0C0"/>
                      </a:outerShdw>
                    </a:effectLst>
                    <a:latin typeface="Times New Roman" charset="0"/>
                  </a:rPr>
                  <a:t>0</a:t>
                </a:r>
                <a:endParaRPr lang="en-US" altLang="zh-CN" sz="2800" b="1">
                  <a:effectLst>
                    <a:outerShdw blurRad="38100" dist="38100" dir="2700000" algn="tl">
                      <a:srgbClr val="C0C0C0"/>
                    </a:outerShdw>
                  </a:effectLst>
                  <a:latin typeface="Times New Roman" charset="0"/>
                </a:endParaRPr>
              </a:p>
            </p:txBody>
          </p:sp>
          <p:sp>
            <p:nvSpPr>
              <p:cNvPr id="107551" name="Line 15">
                <a:extLst>
                  <a:ext uri="{FF2B5EF4-FFF2-40B4-BE49-F238E27FC236}">
                    <a16:creationId xmlns:a16="http://schemas.microsoft.com/office/drawing/2014/main" id="{696F233D-2D75-41A6-B5A8-4B06E03B333C}"/>
                  </a:ext>
                </a:extLst>
              </p:cNvPr>
              <p:cNvSpPr>
                <a:spLocks noChangeShapeType="1"/>
              </p:cNvSpPr>
              <p:nvPr/>
            </p:nvSpPr>
            <p:spPr bwMode="auto">
              <a:xfrm flipH="1">
                <a:off x="4848" y="3225"/>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2" name="Rectangle 16">
                <a:extLst>
                  <a:ext uri="{FF2B5EF4-FFF2-40B4-BE49-F238E27FC236}">
                    <a16:creationId xmlns:a16="http://schemas.microsoft.com/office/drawing/2014/main" id="{C6A77E58-E6BF-42E4-8FC1-EB5F9A0E7A3D}"/>
                  </a:ext>
                </a:extLst>
              </p:cNvPr>
              <p:cNvSpPr>
                <a:spLocks noChangeArrowheads="1"/>
              </p:cNvSpPr>
              <p:nvPr/>
            </p:nvSpPr>
            <p:spPr bwMode="auto">
              <a:xfrm>
                <a:off x="4799" y="2937"/>
                <a:ext cx="110" cy="29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52945" name="Text Box 17">
                <a:extLst>
                  <a:ext uri="{FF2B5EF4-FFF2-40B4-BE49-F238E27FC236}">
                    <a16:creationId xmlns:a16="http://schemas.microsoft.com/office/drawing/2014/main" id="{91ED4D41-D1AA-4BE1-9E7E-4EDE458E674D}"/>
                  </a:ext>
                </a:extLst>
              </p:cNvPr>
              <p:cNvSpPr txBox="1">
                <a:spLocks noChangeArrowheads="1"/>
              </p:cNvSpPr>
              <p:nvPr/>
            </p:nvSpPr>
            <p:spPr bwMode="auto">
              <a:xfrm>
                <a:off x="4896" y="2898"/>
                <a:ext cx="366" cy="327"/>
              </a:xfrm>
              <a:prstGeom prst="rect">
                <a:avLst/>
              </a:prstGeom>
              <a:noFill/>
              <a:ln w="38100">
                <a:noFill/>
                <a:miter lim="800000"/>
                <a:headEnd/>
                <a:tailEnd/>
              </a:ln>
              <a:effectLst/>
            </p:spPr>
            <p:txBody>
              <a:bodyPr wrap="none">
                <a:spAutoFit/>
              </a:bodyPr>
              <a:lstStyle/>
              <a:p>
                <a:pPr>
                  <a:defRPr/>
                </a:pPr>
                <a:r>
                  <a:rPr lang="en-US" altLang="zh-CN" sz="2800" b="1" i="1">
                    <a:effectLst>
                      <a:outerShdw blurRad="38100" dist="38100" dir="2700000" algn="tl">
                        <a:srgbClr val="C0C0C0"/>
                      </a:outerShdw>
                    </a:effectLst>
                    <a:latin typeface="Times New Roman" charset="0"/>
                  </a:rPr>
                  <a:t>R</a:t>
                </a:r>
                <a:r>
                  <a:rPr lang="en-US" altLang="zh-CN" sz="2800" b="1" baseline="-25000">
                    <a:effectLst>
                      <a:outerShdw blurRad="38100" dist="38100" dir="2700000" algn="tl">
                        <a:srgbClr val="C0C0C0"/>
                      </a:outerShdw>
                    </a:effectLst>
                    <a:latin typeface="Times New Roman" charset="0"/>
                  </a:rPr>
                  <a:t>L</a:t>
                </a:r>
                <a:endParaRPr lang="en-US" altLang="zh-CN" sz="2800" b="1">
                  <a:effectLst>
                    <a:outerShdw blurRad="38100" dist="38100" dir="2700000" algn="tl">
                      <a:srgbClr val="C0C0C0"/>
                    </a:outerShdw>
                  </a:effectLst>
                  <a:latin typeface="Times New Roman" charset="0"/>
                </a:endParaRPr>
              </a:p>
            </p:txBody>
          </p:sp>
          <p:sp>
            <p:nvSpPr>
              <p:cNvPr id="107554" name="Line 18">
                <a:extLst>
                  <a:ext uri="{FF2B5EF4-FFF2-40B4-BE49-F238E27FC236}">
                    <a16:creationId xmlns:a16="http://schemas.microsoft.com/office/drawing/2014/main" id="{68E980F9-FD44-4B64-AD03-0366C7CAA564}"/>
                  </a:ext>
                </a:extLst>
              </p:cNvPr>
              <p:cNvSpPr>
                <a:spLocks noChangeShapeType="1"/>
              </p:cNvSpPr>
              <p:nvPr/>
            </p:nvSpPr>
            <p:spPr bwMode="auto">
              <a:xfrm flipH="1">
                <a:off x="4848" y="2601"/>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947" name="Rectangle 19">
                <a:extLst>
                  <a:ext uri="{FF2B5EF4-FFF2-40B4-BE49-F238E27FC236}">
                    <a16:creationId xmlns:a16="http://schemas.microsoft.com/office/drawing/2014/main" id="{26EA6B52-688D-48A8-BCC8-C3AD7829BBD4}"/>
                  </a:ext>
                </a:extLst>
              </p:cNvPr>
              <p:cNvSpPr>
                <a:spLocks noChangeArrowheads="1"/>
              </p:cNvSpPr>
              <p:nvPr/>
            </p:nvSpPr>
            <p:spPr bwMode="auto">
              <a:xfrm>
                <a:off x="4319" y="2265"/>
                <a:ext cx="228"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2800" b="1">
                    <a:effectLst>
                      <a:outerShdw blurRad="38100" dist="38100" dir="2700000" algn="tl">
                        <a:srgbClr val="C0C0C0"/>
                      </a:outerShdw>
                    </a:effectLst>
                    <a:latin typeface="Times New Roman" panose="02020603050405020304" pitchFamily="18" charset="0"/>
                  </a:rPr>
                  <a:t>a</a:t>
                </a:r>
              </a:p>
            </p:txBody>
          </p:sp>
          <p:sp>
            <p:nvSpPr>
              <p:cNvPr id="107556" name="Oval 20">
                <a:extLst>
                  <a:ext uri="{FF2B5EF4-FFF2-40B4-BE49-F238E27FC236}">
                    <a16:creationId xmlns:a16="http://schemas.microsoft.com/office/drawing/2014/main" id="{1F551DDB-5F46-472A-A8F9-830D6FC4E5AE}"/>
                  </a:ext>
                </a:extLst>
              </p:cNvPr>
              <p:cNvSpPr>
                <a:spLocks noChangeArrowheads="1"/>
              </p:cNvSpPr>
              <p:nvPr/>
            </p:nvSpPr>
            <p:spPr bwMode="auto">
              <a:xfrm>
                <a:off x="4415" y="2576"/>
                <a:ext cx="63" cy="6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7557" name="Oval 21">
                <a:extLst>
                  <a:ext uri="{FF2B5EF4-FFF2-40B4-BE49-F238E27FC236}">
                    <a16:creationId xmlns:a16="http://schemas.microsoft.com/office/drawing/2014/main" id="{F90AFA94-302C-47F3-AC69-DA7938B27129}"/>
                  </a:ext>
                </a:extLst>
              </p:cNvPr>
              <p:cNvSpPr>
                <a:spLocks noChangeArrowheads="1"/>
              </p:cNvSpPr>
              <p:nvPr/>
            </p:nvSpPr>
            <p:spPr bwMode="auto">
              <a:xfrm>
                <a:off x="4436" y="3630"/>
                <a:ext cx="63" cy="6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52950" name="Rectangle 22">
                <a:extLst>
                  <a:ext uri="{FF2B5EF4-FFF2-40B4-BE49-F238E27FC236}">
                    <a16:creationId xmlns:a16="http://schemas.microsoft.com/office/drawing/2014/main" id="{E11B6630-7381-4A01-8435-6C9F89D0EF81}"/>
                  </a:ext>
                </a:extLst>
              </p:cNvPr>
              <p:cNvSpPr>
                <a:spLocks noChangeArrowheads="1"/>
              </p:cNvSpPr>
              <p:nvPr/>
            </p:nvSpPr>
            <p:spPr bwMode="auto">
              <a:xfrm>
                <a:off x="4367" y="3657"/>
                <a:ext cx="241"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2800" b="1">
                    <a:effectLst>
                      <a:outerShdw blurRad="38100" dist="38100" dir="2700000" algn="tl">
                        <a:srgbClr val="C0C0C0"/>
                      </a:outerShdw>
                    </a:effectLst>
                    <a:latin typeface="Times New Roman" panose="02020603050405020304" pitchFamily="18" charset="0"/>
                  </a:rPr>
                  <a:t>b</a:t>
                </a:r>
              </a:p>
            </p:txBody>
          </p:sp>
          <p:sp>
            <p:nvSpPr>
              <p:cNvPr id="252951" name="Text Box 23">
                <a:extLst>
                  <a:ext uri="{FF2B5EF4-FFF2-40B4-BE49-F238E27FC236}">
                    <a16:creationId xmlns:a16="http://schemas.microsoft.com/office/drawing/2014/main" id="{099BE6A7-491F-4CE2-93E7-923F72007D1C}"/>
                  </a:ext>
                </a:extLst>
              </p:cNvPr>
              <p:cNvSpPr txBox="1">
                <a:spLocks noChangeArrowheads="1"/>
              </p:cNvSpPr>
              <p:nvPr/>
            </p:nvSpPr>
            <p:spPr bwMode="auto">
              <a:xfrm>
                <a:off x="4319" y="2553"/>
                <a:ext cx="278" cy="110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defRPr/>
                </a:pPr>
                <a:r>
                  <a:rPr kumimoji="1" lang="en-US" altLang="zh-CN" sz="2800" b="1">
                    <a:effectLst>
                      <a:outerShdw blurRad="38100" dist="38100" dir="2700000" algn="tl">
                        <a:srgbClr val="C0C0C0"/>
                      </a:outerShdw>
                    </a:effectLst>
                    <a:latin typeface="Times New Roman" panose="02020603050405020304" pitchFamily="18" charset="0"/>
                  </a:rPr>
                  <a:t>+</a:t>
                </a:r>
              </a:p>
              <a:p>
                <a:pPr algn="ctr" eaLnBrk="1" hangingPunct="1">
                  <a:lnSpc>
                    <a:spcPct val="130000"/>
                  </a:lnSpc>
                  <a:defRPr/>
                </a:pPr>
                <a:r>
                  <a:rPr kumimoji="1" lang="en-US" altLang="zh-CN" sz="2800" b="1" i="1">
                    <a:effectLst>
                      <a:outerShdw blurRad="38100" dist="38100" dir="2700000" algn="tl">
                        <a:srgbClr val="C0C0C0"/>
                      </a:outerShdw>
                    </a:effectLst>
                    <a:latin typeface="Times New Roman" panose="02020603050405020304" pitchFamily="18" charset="0"/>
                  </a:rPr>
                  <a:t>U</a:t>
                </a:r>
                <a:endParaRPr kumimoji="1" lang="en-US" altLang="zh-CN" sz="2800" b="1">
                  <a:effectLst>
                    <a:outerShdw blurRad="38100" dist="38100" dir="2700000" algn="tl">
                      <a:srgbClr val="C0C0C0"/>
                    </a:outerShdw>
                  </a:effectLst>
                  <a:latin typeface="Times New Roman" panose="02020603050405020304" pitchFamily="18" charset="0"/>
                </a:endParaRPr>
              </a:p>
              <a:p>
                <a:pPr algn="ctr" eaLnBrk="1" hangingPunct="1">
                  <a:lnSpc>
                    <a:spcPct val="130000"/>
                  </a:lnSpc>
                  <a:defRPr/>
                </a:pPr>
                <a:r>
                  <a:rPr kumimoji="1" lang="en-US" altLang="zh-CN" sz="2800" b="1">
                    <a:effectLst>
                      <a:outerShdw blurRad="38100" dist="38100" dir="2700000" algn="tl">
                        <a:srgbClr val="C0C0C0"/>
                      </a:outerShdw>
                    </a:effectLst>
                    <a:latin typeface="Times New Roman" panose="02020603050405020304" pitchFamily="18" charset="0"/>
                  </a:rPr>
                  <a:t>–</a:t>
                </a:r>
              </a:p>
            </p:txBody>
          </p:sp>
          <p:sp>
            <p:nvSpPr>
              <p:cNvPr id="107560" name="Line 24">
                <a:extLst>
                  <a:ext uri="{FF2B5EF4-FFF2-40B4-BE49-F238E27FC236}">
                    <a16:creationId xmlns:a16="http://schemas.microsoft.com/office/drawing/2014/main" id="{4521C367-CB5D-4772-918E-3981CE091F31}"/>
                  </a:ext>
                </a:extLst>
              </p:cNvPr>
              <p:cNvSpPr>
                <a:spLocks noChangeShapeType="1"/>
              </p:cNvSpPr>
              <p:nvPr/>
            </p:nvSpPr>
            <p:spPr bwMode="auto">
              <a:xfrm>
                <a:off x="4512" y="2592"/>
                <a:ext cx="288" cy="0"/>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953" name="Rectangle 25">
                <a:extLst>
                  <a:ext uri="{FF2B5EF4-FFF2-40B4-BE49-F238E27FC236}">
                    <a16:creationId xmlns:a16="http://schemas.microsoft.com/office/drawing/2014/main" id="{71E8C4B9-0829-4BDF-AF32-A8FCA6E15176}"/>
                  </a:ext>
                </a:extLst>
              </p:cNvPr>
              <p:cNvSpPr>
                <a:spLocks noChangeArrowheads="1"/>
              </p:cNvSpPr>
              <p:nvPr/>
            </p:nvSpPr>
            <p:spPr bwMode="auto">
              <a:xfrm>
                <a:off x="4512" y="2265"/>
                <a:ext cx="203"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800" b="1" i="1">
                    <a:effectLst>
                      <a:outerShdw blurRad="38100" dist="38100" dir="2700000" algn="tl">
                        <a:srgbClr val="C0C0C0"/>
                      </a:outerShdw>
                    </a:effectLst>
                    <a:latin typeface="Times New Roman" panose="02020603050405020304" pitchFamily="18" charset="0"/>
                  </a:rPr>
                  <a:t>I</a:t>
                </a:r>
              </a:p>
            </p:txBody>
          </p:sp>
          <p:sp>
            <p:nvSpPr>
              <p:cNvPr id="107562" name="Line 26">
                <a:extLst>
                  <a:ext uri="{FF2B5EF4-FFF2-40B4-BE49-F238E27FC236}">
                    <a16:creationId xmlns:a16="http://schemas.microsoft.com/office/drawing/2014/main" id="{271F5805-BF0D-4AB9-A25F-9FA64FF3864C}"/>
                  </a:ext>
                </a:extLst>
              </p:cNvPr>
              <p:cNvSpPr>
                <a:spLocks noChangeShapeType="1"/>
              </p:cNvSpPr>
              <p:nvPr/>
            </p:nvSpPr>
            <p:spPr bwMode="auto">
              <a:xfrm>
                <a:off x="3504" y="2601"/>
                <a:ext cx="0" cy="3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63" name="Line 27">
                <a:extLst>
                  <a:ext uri="{FF2B5EF4-FFF2-40B4-BE49-F238E27FC236}">
                    <a16:creationId xmlns:a16="http://schemas.microsoft.com/office/drawing/2014/main" id="{BC3DE129-B314-4EFD-A7A1-6753B30BE228}"/>
                  </a:ext>
                </a:extLst>
              </p:cNvPr>
              <p:cNvSpPr>
                <a:spLocks noChangeShapeType="1"/>
              </p:cNvSpPr>
              <p:nvPr/>
            </p:nvSpPr>
            <p:spPr bwMode="auto">
              <a:xfrm>
                <a:off x="4080" y="2601"/>
                <a:ext cx="0" cy="3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64" name="Line 28">
                <a:extLst>
                  <a:ext uri="{FF2B5EF4-FFF2-40B4-BE49-F238E27FC236}">
                    <a16:creationId xmlns:a16="http://schemas.microsoft.com/office/drawing/2014/main" id="{B1902FC5-433C-41B9-8A85-9E6B0C78412D}"/>
                  </a:ext>
                </a:extLst>
              </p:cNvPr>
              <p:cNvSpPr>
                <a:spLocks noChangeShapeType="1"/>
              </p:cNvSpPr>
              <p:nvPr/>
            </p:nvSpPr>
            <p:spPr bwMode="auto">
              <a:xfrm>
                <a:off x="3504" y="3251"/>
                <a:ext cx="0" cy="4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65" name="Line 29">
                <a:extLst>
                  <a:ext uri="{FF2B5EF4-FFF2-40B4-BE49-F238E27FC236}">
                    <a16:creationId xmlns:a16="http://schemas.microsoft.com/office/drawing/2014/main" id="{9FEC8B0B-AFD6-4539-9139-BD97999271A5}"/>
                  </a:ext>
                </a:extLst>
              </p:cNvPr>
              <p:cNvSpPr>
                <a:spLocks noChangeShapeType="1"/>
              </p:cNvSpPr>
              <p:nvPr/>
            </p:nvSpPr>
            <p:spPr bwMode="auto">
              <a:xfrm>
                <a:off x="3360" y="3129"/>
                <a:ext cx="2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958" name="Rectangle 30">
                <a:extLst>
                  <a:ext uri="{FF2B5EF4-FFF2-40B4-BE49-F238E27FC236}">
                    <a16:creationId xmlns:a16="http://schemas.microsoft.com/office/drawing/2014/main" id="{C20072A4-B5AE-4F1F-9213-640FAEF38D01}"/>
                  </a:ext>
                </a:extLst>
              </p:cNvPr>
              <p:cNvSpPr>
                <a:spLocks noChangeArrowheads="1"/>
              </p:cNvSpPr>
              <p:nvPr/>
            </p:nvSpPr>
            <p:spPr bwMode="auto">
              <a:xfrm>
                <a:off x="3114" y="3168"/>
                <a:ext cx="438" cy="327"/>
              </a:xfrm>
              <a:prstGeom prst="rect">
                <a:avLst/>
              </a:prstGeom>
              <a:noFill/>
              <a:ln w="9525">
                <a:noFill/>
                <a:miter lim="800000"/>
                <a:headEnd/>
                <a:tailEnd/>
              </a:ln>
              <a:effectLst/>
            </p:spPr>
            <p:txBody>
              <a:bodyPr>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SC</a:t>
                </a:r>
              </a:p>
            </p:txBody>
          </p:sp>
          <p:sp>
            <p:nvSpPr>
              <p:cNvPr id="107567" name="Line 31">
                <a:extLst>
                  <a:ext uri="{FF2B5EF4-FFF2-40B4-BE49-F238E27FC236}">
                    <a16:creationId xmlns:a16="http://schemas.microsoft.com/office/drawing/2014/main" id="{E4EE646B-1238-4355-B582-26D318693D9A}"/>
                  </a:ext>
                </a:extLst>
              </p:cNvPr>
              <p:cNvSpPr>
                <a:spLocks noChangeShapeType="1"/>
              </p:cNvSpPr>
              <p:nvPr/>
            </p:nvSpPr>
            <p:spPr bwMode="auto">
              <a:xfrm rot="16200000" flipV="1">
                <a:off x="3360" y="2832"/>
                <a:ext cx="288" cy="0"/>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7529" name="Group 49">
              <a:extLst>
                <a:ext uri="{FF2B5EF4-FFF2-40B4-BE49-F238E27FC236}">
                  <a16:creationId xmlns:a16="http://schemas.microsoft.com/office/drawing/2014/main" id="{1FF1006E-76E8-45B2-9317-B511AE940C21}"/>
                </a:ext>
              </a:extLst>
            </p:cNvPr>
            <p:cNvGrpSpPr>
              <a:grpSpLocks/>
            </p:cNvGrpSpPr>
            <p:nvPr/>
          </p:nvGrpSpPr>
          <p:grpSpPr bwMode="auto">
            <a:xfrm>
              <a:off x="768" y="2400"/>
              <a:ext cx="1793" cy="1372"/>
              <a:chOff x="864" y="2400"/>
              <a:chExt cx="1793" cy="1372"/>
            </a:xfrm>
          </p:grpSpPr>
          <p:sp>
            <p:nvSpPr>
              <p:cNvPr id="252961" name="Rectangle 33">
                <a:extLst>
                  <a:ext uri="{FF2B5EF4-FFF2-40B4-BE49-F238E27FC236}">
                    <a16:creationId xmlns:a16="http://schemas.microsoft.com/office/drawing/2014/main" id="{EFAA5EB5-A317-4899-8963-756E6D16A913}"/>
                  </a:ext>
                </a:extLst>
              </p:cNvPr>
              <p:cNvSpPr>
                <a:spLocks noChangeArrowheads="1"/>
              </p:cNvSpPr>
              <p:nvPr/>
            </p:nvSpPr>
            <p:spPr bwMode="auto">
              <a:xfrm>
                <a:off x="864" y="2640"/>
                <a:ext cx="656" cy="912"/>
              </a:xfrm>
              <a:prstGeom prst="rect">
                <a:avLst/>
              </a:prstGeom>
              <a:noFill/>
              <a:ln w="38100">
                <a:solidFill>
                  <a:schemeClr val="tx1"/>
                </a:solidFill>
                <a:miter lim="800000"/>
                <a:headEnd/>
                <a:tailEnd/>
              </a:ln>
              <a:effectLst/>
            </p:spPr>
            <p:txBody>
              <a:bodyPr wrap="none" anchor="ctr"/>
              <a:lstStyle/>
              <a:p>
                <a:pPr algn="ctr">
                  <a:lnSpc>
                    <a:spcPct val="110000"/>
                  </a:lnSpc>
                  <a:defRPr/>
                </a:pPr>
                <a:r>
                  <a:rPr lang="zh-CN" altLang="en-US" sz="2800" b="1">
                    <a:solidFill>
                      <a:srgbClr val="003399"/>
                    </a:solidFill>
                    <a:effectLst>
                      <a:outerShdw blurRad="38100" dist="38100" dir="2700000" algn="tl">
                        <a:srgbClr val="C0C0C0"/>
                      </a:outerShdw>
                    </a:effectLst>
                    <a:latin typeface="Times New Roman" charset="0"/>
                  </a:rPr>
                  <a:t>有源</a:t>
                </a:r>
              </a:p>
              <a:p>
                <a:pPr algn="ctr">
                  <a:lnSpc>
                    <a:spcPct val="110000"/>
                  </a:lnSpc>
                  <a:defRPr/>
                </a:pPr>
                <a:r>
                  <a:rPr lang="zh-CN" altLang="en-US" sz="2800" b="1">
                    <a:solidFill>
                      <a:srgbClr val="003399"/>
                    </a:solidFill>
                    <a:effectLst>
                      <a:outerShdw blurRad="38100" dist="38100" dir="2700000" algn="tl">
                        <a:srgbClr val="C0C0C0"/>
                      </a:outerShdw>
                    </a:effectLst>
                    <a:latin typeface="Times New Roman" charset="0"/>
                  </a:rPr>
                  <a:t>二端</a:t>
                </a:r>
              </a:p>
              <a:p>
                <a:pPr algn="ctr">
                  <a:lnSpc>
                    <a:spcPct val="110000"/>
                  </a:lnSpc>
                  <a:defRPr/>
                </a:pPr>
                <a:r>
                  <a:rPr lang="zh-CN" altLang="en-US" sz="2800" b="1">
                    <a:solidFill>
                      <a:srgbClr val="003399"/>
                    </a:solidFill>
                    <a:effectLst>
                      <a:outerShdw blurRad="38100" dist="38100" dir="2700000" algn="tl">
                        <a:srgbClr val="C0C0C0"/>
                      </a:outerShdw>
                    </a:effectLst>
                    <a:latin typeface="Times New Roman" charset="0"/>
                  </a:rPr>
                  <a:t>网络</a:t>
                </a:r>
              </a:p>
            </p:txBody>
          </p:sp>
          <p:sp>
            <p:nvSpPr>
              <p:cNvPr id="107532" name="Line 34">
                <a:extLst>
                  <a:ext uri="{FF2B5EF4-FFF2-40B4-BE49-F238E27FC236}">
                    <a16:creationId xmlns:a16="http://schemas.microsoft.com/office/drawing/2014/main" id="{2AF66373-7E72-413E-91E9-E936BF952F69}"/>
                  </a:ext>
                </a:extLst>
              </p:cNvPr>
              <p:cNvSpPr>
                <a:spLocks noChangeShapeType="1"/>
              </p:cNvSpPr>
              <p:nvPr/>
            </p:nvSpPr>
            <p:spPr bwMode="auto">
              <a:xfrm>
                <a:off x="1532" y="2736"/>
                <a:ext cx="71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3" name="Line 35">
                <a:extLst>
                  <a:ext uri="{FF2B5EF4-FFF2-40B4-BE49-F238E27FC236}">
                    <a16:creationId xmlns:a16="http://schemas.microsoft.com/office/drawing/2014/main" id="{0618CB8E-0BFF-465D-88DE-2E3E54DEDFE5}"/>
                  </a:ext>
                </a:extLst>
              </p:cNvPr>
              <p:cNvSpPr>
                <a:spLocks noChangeShapeType="1"/>
              </p:cNvSpPr>
              <p:nvPr/>
            </p:nvSpPr>
            <p:spPr bwMode="auto">
              <a:xfrm>
                <a:off x="1536" y="3445"/>
                <a:ext cx="72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4" name="Line 36">
                <a:extLst>
                  <a:ext uri="{FF2B5EF4-FFF2-40B4-BE49-F238E27FC236}">
                    <a16:creationId xmlns:a16="http://schemas.microsoft.com/office/drawing/2014/main" id="{78E67E40-2F1D-4BA3-9ED0-2110606E673B}"/>
                  </a:ext>
                </a:extLst>
              </p:cNvPr>
              <p:cNvSpPr>
                <a:spLocks noChangeShapeType="1"/>
              </p:cNvSpPr>
              <p:nvPr/>
            </p:nvSpPr>
            <p:spPr bwMode="auto">
              <a:xfrm flipH="1">
                <a:off x="2256" y="3225"/>
                <a:ext cx="0" cy="2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5" name="Rectangle 37">
                <a:extLst>
                  <a:ext uri="{FF2B5EF4-FFF2-40B4-BE49-F238E27FC236}">
                    <a16:creationId xmlns:a16="http://schemas.microsoft.com/office/drawing/2014/main" id="{7203E494-7844-4946-8926-D28D0A1E943D}"/>
                  </a:ext>
                </a:extLst>
              </p:cNvPr>
              <p:cNvSpPr>
                <a:spLocks noChangeArrowheads="1"/>
              </p:cNvSpPr>
              <p:nvPr/>
            </p:nvSpPr>
            <p:spPr bwMode="auto">
              <a:xfrm>
                <a:off x="2194" y="2928"/>
                <a:ext cx="110" cy="29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52966" name="Text Box 38">
                <a:extLst>
                  <a:ext uri="{FF2B5EF4-FFF2-40B4-BE49-F238E27FC236}">
                    <a16:creationId xmlns:a16="http://schemas.microsoft.com/office/drawing/2014/main" id="{24052644-9973-4AB7-988B-868CA00CCA66}"/>
                  </a:ext>
                </a:extLst>
              </p:cNvPr>
              <p:cNvSpPr txBox="1">
                <a:spLocks noChangeArrowheads="1"/>
              </p:cNvSpPr>
              <p:nvPr/>
            </p:nvSpPr>
            <p:spPr bwMode="auto">
              <a:xfrm>
                <a:off x="2291" y="2943"/>
                <a:ext cx="366" cy="327"/>
              </a:xfrm>
              <a:prstGeom prst="rect">
                <a:avLst/>
              </a:prstGeom>
              <a:noFill/>
              <a:ln w="38100">
                <a:noFill/>
                <a:miter lim="800000"/>
                <a:headEnd/>
                <a:tailEnd/>
              </a:ln>
              <a:effectLst/>
            </p:spPr>
            <p:txBody>
              <a:bodyPr wrap="none">
                <a:spAutoFit/>
              </a:bodyPr>
              <a:lstStyle/>
              <a:p>
                <a:pPr>
                  <a:defRPr/>
                </a:pPr>
                <a:r>
                  <a:rPr lang="en-US" altLang="zh-CN" sz="2800" b="1" i="1">
                    <a:effectLst>
                      <a:outerShdw blurRad="38100" dist="38100" dir="2700000" algn="tl">
                        <a:srgbClr val="C0C0C0"/>
                      </a:outerShdw>
                    </a:effectLst>
                    <a:latin typeface="Times New Roman" charset="0"/>
                  </a:rPr>
                  <a:t>R</a:t>
                </a:r>
                <a:r>
                  <a:rPr lang="en-US" altLang="zh-CN" sz="2800" b="1" baseline="-25000">
                    <a:effectLst>
                      <a:outerShdw blurRad="38100" dist="38100" dir="2700000" algn="tl">
                        <a:srgbClr val="C0C0C0"/>
                      </a:outerShdw>
                    </a:effectLst>
                    <a:latin typeface="Times New Roman" charset="0"/>
                  </a:rPr>
                  <a:t>L</a:t>
                </a:r>
                <a:endParaRPr lang="en-US" altLang="zh-CN" sz="2800" b="1">
                  <a:effectLst>
                    <a:outerShdw blurRad="38100" dist="38100" dir="2700000" algn="tl">
                      <a:srgbClr val="C0C0C0"/>
                    </a:outerShdw>
                  </a:effectLst>
                  <a:latin typeface="Times New Roman" charset="0"/>
                </a:endParaRPr>
              </a:p>
            </p:txBody>
          </p:sp>
          <p:sp>
            <p:nvSpPr>
              <p:cNvPr id="107537" name="Line 39">
                <a:extLst>
                  <a:ext uri="{FF2B5EF4-FFF2-40B4-BE49-F238E27FC236}">
                    <a16:creationId xmlns:a16="http://schemas.microsoft.com/office/drawing/2014/main" id="{CE81C291-3705-48A1-B6C8-0CB4B6C11F27}"/>
                  </a:ext>
                </a:extLst>
              </p:cNvPr>
              <p:cNvSpPr>
                <a:spLocks noChangeShapeType="1"/>
              </p:cNvSpPr>
              <p:nvPr/>
            </p:nvSpPr>
            <p:spPr bwMode="auto">
              <a:xfrm flipH="1">
                <a:off x="2256" y="2736"/>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968" name="Rectangle 40">
                <a:extLst>
                  <a:ext uri="{FF2B5EF4-FFF2-40B4-BE49-F238E27FC236}">
                    <a16:creationId xmlns:a16="http://schemas.microsoft.com/office/drawing/2014/main" id="{C28F6E16-9C0B-4331-AE7A-6CD2B8401D80}"/>
                  </a:ext>
                </a:extLst>
              </p:cNvPr>
              <p:cNvSpPr>
                <a:spLocks noChangeArrowheads="1"/>
              </p:cNvSpPr>
              <p:nvPr/>
            </p:nvSpPr>
            <p:spPr bwMode="auto">
              <a:xfrm>
                <a:off x="1728" y="2400"/>
                <a:ext cx="228"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2800" b="1">
                    <a:effectLst>
                      <a:outerShdw blurRad="38100" dist="38100" dir="2700000" algn="tl">
                        <a:srgbClr val="C0C0C0"/>
                      </a:outerShdw>
                    </a:effectLst>
                    <a:latin typeface="Times New Roman" panose="02020603050405020304" pitchFamily="18" charset="0"/>
                  </a:rPr>
                  <a:t>a</a:t>
                </a:r>
              </a:p>
            </p:txBody>
          </p:sp>
          <p:sp>
            <p:nvSpPr>
              <p:cNvPr id="107539" name="Oval 41">
                <a:extLst>
                  <a:ext uri="{FF2B5EF4-FFF2-40B4-BE49-F238E27FC236}">
                    <a16:creationId xmlns:a16="http://schemas.microsoft.com/office/drawing/2014/main" id="{38622B17-C6B9-4EF7-9B8E-C49352122878}"/>
                  </a:ext>
                </a:extLst>
              </p:cNvPr>
              <p:cNvSpPr>
                <a:spLocks noChangeArrowheads="1"/>
              </p:cNvSpPr>
              <p:nvPr/>
            </p:nvSpPr>
            <p:spPr bwMode="auto">
              <a:xfrm>
                <a:off x="1824" y="2710"/>
                <a:ext cx="63" cy="6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7540" name="Oval 42">
                <a:extLst>
                  <a:ext uri="{FF2B5EF4-FFF2-40B4-BE49-F238E27FC236}">
                    <a16:creationId xmlns:a16="http://schemas.microsoft.com/office/drawing/2014/main" id="{6D531ADC-29EA-4006-B7A9-6E96DA3336D2}"/>
                  </a:ext>
                </a:extLst>
              </p:cNvPr>
              <p:cNvSpPr>
                <a:spLocks noChangeArrowheads="1"/>
              </p:cNvSpPr>
              <p:nvPr/>
            </p:nvSpPr>
            <p:spPr bwMode="auto">
              <a:xfrm>
                <a:off x="1809" y="3408"/>
                <a:ext cx="63" cy="6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52971" name="Rectangle 43">
                <a:extLst>
                  <a:ext uri="{FF2B5EF4-FFF2-40B4-BE49-F238E27FC236}">
                    <a16:creationId xmlns:a16="http://schemas.microsoft.com/office/drawing/2014/main" id="{2C33E185-3F46-45AE-BDA6-0481ECBC7019}"/>
                  </a:ext>
                </a:extLst>
              </p:cNvPr>
              <p:cNvSpPr>
                <a:spLocks noChangeArrowheads="1"/>
              </p:cNvSpPr>
              <p:nvPr/>
            </p:nvSpPr>
            <p:spPr bwMode="auto">
              <a:xfrm>
                <a:off x="1722" y="3445"/>
                <a:ext cx="241"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2800" b="1">
                    <a:effectLst>
                      <a:outerShdw blurRad="38100" dist="38100" dir="2700000" algn="tl">
                        <a:srgbClr val="C0C0C0"/>
                      </a:outerShdw>
                    </a:effectLst>
                    <a:latin typeface="Times New Roman" panose="02020603050405020304" pitchFamily="18" charset="0"/>
                  </a:rPr>
                  <a:t>b</a:t>
                </a:r>
              </a:p>
            </p:txBody>
          </p:sp>
          <p:sp>
            <p:nvSpPr>
              <p:cNvPr id="252972" name="Text Box 44">
                <a:extLst>
                  <a:ext uri="{FF2B5EF4-FFF2-40B4-BE49-F238E27FC236}">
                    <a16:creationId xmlns:a16="http://schemas.microsoft.com/office/drawing/2014/main" id="{E98DA4B6-3CD0-44F3-8A97-74448EB610AE}"/>
                  </a:ext>
                </a:extLst>
              </p:cNvPr>
              <p:cNvSpPr txBox="1">
                <a:spLocks noChangeArrowheads="1"/>
              </p:cNvSpPr>
              <p:nvPr/>
            </p:nvSpPr>
            <p:spPr bwMode="auto">
              <a:xfrm>
                <a:off x="1697" y="2758"/>
                <a:ext cx="278" cy="703"/>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defRPr/>
                </a:pPr>
                <a:r>
                  <a:rPr kumimoji="1" lang="en-US" altLang="zh-CN" sz="2800" b="1">
                    <a:effectLst>
                      <a:outerShdw blurRad="38100" dist="38100" dir="2700000" algn="tl">
                        <a:srgbClr val="C0C0C0"/>
                      </a:outerShdw>
                    </a:effectLst>
                    <a:latin typeface="Times New Roman" panose="02020603050405020304" pitchFamily="18" charset="0"/>
                  </a:rPr>
                  <a:t>+</a:t>
                </a:r>
              </a:p>
              <a:p>
                <a:pPr algn="ctr" eaLnBrk="1" hangingPunct="1">
                  <a:lnSpc>
                    <a:spcPct val="80000"/>
                  </a:lnSpc>
                  <a:defRPr/>
                </a:pPr>
                <a:r>
                  <a:rPr kumimoji="1" lang="en-US" altLang="zh-CN" sz="2800" b="1" i="1">
                    <a:effectLst>
                      <a:outerShdw blurRad="38100" dist="38100" dir="2700000" algn="tl">
                        <a:srgbClr val="C0C0C0"/>
                      </a:outerShdw>
                    </a:effectLst>
                    <a:latin typeface="Times New Roman" panose="02020603050405020304" pitchFamily="18" charset="0"/>
                  </a:rPr>
                  <a:t>U</a:t>
                </a:r>
                <a:endParaRPr kumimoji="1" lang="en-US" altLang="zh-CN" sz="2800" b="1">
                  <a:effectLst>
                    <a:outerShdw blurRad="38100" dist="38100" dir="2700000" algn="tl">
                      <a:srgbClr val="C0C0C0"/>
                    </a:outerShdw>
                  </a:effectLst>
                  <a:latin typeface="Times New Roman" panose="02020603050405020304" pitchFamily="18" charset="0"/>
                </a:endParaRPr>
              </a:p>
              <a:p>
                <a:pPr algn="ctr" eaLnBrk="1" hangingPunct="1">
                  <a:lnSpc>
                    <a:spcPct val="80000"/>
                  </a:lnSpc>
                  <a:defRPr/>
                </a:pPr>
                <a:r>
                  <a:rPr kumimoji="1" lang="en-US" altLang="zh-CN" sz="2800" b="1">
                    <a:effectLst>
                      <a:outerShdw blurRad="38100" dist="38100" dir="2700000" algn="tl">
                        <a:srgbClr val="C0C0C0"/>
                      </a:outerShdw>
                    </a:effectLst>
                    <a:latin typeface="Times New Roman" panose="02020603050405020304" pitchFamily="18" charset="0"/>
                  </a:rPr>
                  <a:t>–</a:t>
                </a:r>
              </a:p>
            </p:txBody>
          </p:sp>
          <p:sp>
            <p:nvSpPr>
              <p:cNvPr id="107543" name="Line 45">
                <a:extLst>
                  <a:ext uri="{FF2B5EF4-FFF2-40B4-BE49-F238E27FC236}">
                    <a16:creationId xmlns:a16="http://schemas.microsoft.com/office/drawing/2014/main" id="{562C064E-6363-4526-90E4-E5350BB469A1}"/>
                  </a:ext>
                </a:extLst>
              </p:cNvPr>
              <p:cNvSpPr>
                <a:spLocks noChangeShapeType="1"/>
              </p:cNvSpPr>
              <p:nvPr/>
            </p:nvSpPr>
            <p:spPr bwMode="auto">
              <a:xfrm>
                <a:off x="1937" y="2736"/>
                <a:ext cx="288" cy="0"/>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974" name="Rectangle 46">
                <a:extLst>
                  <a:ext uri="{FF2B5EF4-FFF2-40B4-BE49-F238E27FC236}">
                    <a16:creationId xmlns:a16="http://schemas.microsoft.com/office/drawing/2014/main" id="{552A4931-0DF3-4F37-A50E-10C157262B90}"/>
                  </a:ext>
                </a:extLst>
              </p:cNvPr>
              <p:cNvSpPr>
                <a:spLocks noChangeArrowheads="1"/>
              </p:cNvSpPr>
              <p:nvPr/>
            </p:nvSpPr>
            <p:spPr bwMode="auto">
              <a:xfrm>
                <a:off x="2101" y="2409"/>
                <a:ext cx="203"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800" b="1" i="1">
                    <a:effectLst>
                      <a:outerShdw blurRad="38100" dist="38100" dir="2700000" algn="tl">
                        <a:srgbClr val="C0C0C0"/>
                      </a:outerShdw>
                    </a:effectLst>
                    <a:latin typeface="Times New Roman" panose="02020603050405020304" pitchFamily="18" charset="0"/>
                  </a:rPr>
                  <a:t>I</a:t>
                </a:r>
              </a:p>
            </p:txBody>
          </p:sp>
        </p:grpSp>
        <p:sp>
          <p:nvSpPr>
            <p:cNvPr id="107530" name="AutoShape 48">
              <a:extLst>
                <a:ext uri="{FF2B5EF4-FFF2-40B4-BE49-F238E27FC236}">
                  <a16:creationId xmlns:a16="http://schemas.microsoft.com/office/drawing/2014/main" id="{698AF7F6-49C0-407A-8FC1-31B0FF6F4ADD}"/>
                </a:ext>
              </a:extLst>
            </p:cNvPr>
            <p:cNvSpPr>
              <a:spLocks noChangeArrowheads="1"/>
            </p:cNvSpPr>
            <p:nvPr/>
          </p:nvSpPr>
          <p:spPr bwMode="auto">
            <a:xfrm>
              <a:off x="2688" y="2976"/>
              <a:ext cx="288" cy="288"/>
            </a:xfrm>
            <a:prstGeom prst="rightArrow">
              <a:avLst>
                <a:gd name="adj1" fmla="val 50000"/>
                <a:gd name="adj2" fmla="val 2500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2932">
                                            <p:txEl>
                                              <p:pRg st="0" end="0"/>
                                            </p:txEl>
                                          </p:spTgt>
                                        </p:tgtEl>
                                        <p:attrNameLst>
                                          <p:attrName>style.visibility</p:attrName>
                                        </p:attrNameLst>
                                      </p:cBhvr>
                                      <p:to>
                                        <p:strVal val="visible"/>
                                      </p:to>
                                    </p:set>
                                    <p:animEffect transition="in" filter="wipe(left)">
                                      <p:cBhvr>
                                        <p:cTn id="13" dur="500"/>
                                        <p:tgtEl>
                                          <p:spTgt spid="2529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p:bldP spid="252932"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3">
            <a:extLst>
              <a:ext uri="{FF2B5EF4-FFF2-40B4-BE49-F238E27FC236}">
                <a16:creationId xmlns:a16="http://schemas.microsoft.com/office/drawing/2014/main" id="{28544064-247D-46D2-A292-E471B57A78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2F8A685-E148-43D0-9F01-918D2E2539DA}" type="slidenum">
              <a:rPr lang="en-US" altLang="zh-CN" sz="1400" smtClean="0"/>
              <a:pPr>
                <a:spcBef>
                  <a:spcPct val="0"/>
                </a:spcBef>
                <a:buFontTx/>
                <a:buNone/>
              </a:pPr>
              <a:t>107</a:t>
            </a:fld>
            <a:endParaRPr lang="en-US" altLang="zh-CN" sz="1400"/>
          </a:p>
        </p:txBody>
      </p:sp>
      <p:sp>
        <p:nvSpPr>
          <p:cNvPr id="108547" name="Text Box 2">
            <a:extLst>
              <a:ext uri="{FF2B5EF4-FFF2-40B4-BE49-F238E27FC236}">
                <a16:creationId xmlns:a16="http://schemas.microsoft.com/office/drawing/2014/main" id="{586CBE6A-1909-4EF7-A078-BE325D875089}"/>
              </a:ext>
            </a:extLst>
          </p:cNvPr>
          <p:cNvSpPr txBox="1">
            <a:spLocks noChangeArrowheads="1"/>
          </p:cNvSpPr>
          <p:nvPr/>
        </p:nvSpPr>
        <p:spPr bwMode="auto">
          <a:xfrm>
            <a:off x="533400" y="53340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用前面戴维南定理中的例子来说明诺顿定理</a:t>
            </a:r>
          </a:p>
        </p:txBody>
      </p:sp>
      <p:sp>
        <p:nvSpPr>
          <p:cNvPr id="253955" name="Text Box 3">
            <a:extLst>
              <a:ext uri="{FF2B5EF4-FFF2-40B4-BE49-F238E27FC236}">
                <a16:creationId xmlns:a16="http://schemas.microsoft.com/office/drawing/2014/main" id="{A14FBA55-FA7C-4606-A82B-FC53C8BBCD01}"/>
              </a:ext>
            </a:extLst>
          </p:cNvPr>
          <p:cNvSpPr txBox="1">
            <a:spLocks noChangeArrowheads="1"/>
          </p:cNvSpPr>
          <p:nvPr/>
        </p:nvSpPr>
        <p:spPr bwMode="auto">
          <a:xfrm>
            <a:off x="609600" y="1066800"/>
            <a:ext cx="7239000" cy="519113"/>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       </a:t>
            </a:r>
            <a:r>
              <a:rPr lang="en-US" altLang="zh-CN" b="1">
                <a:solidFill>
                  <a:srgbClr val="FF3300"/>
                </a:solidFill>
                <a:latin typeface="Arial" charset="0"/>
              </a:rPr>
              <a:t>[</a:t>
            </a:r>
            <a:r>
              <a:rPr lang="zh-CN" altLang="en-US" b="1">
                <a:solidFill>
                  <a:srgbClr val="FF3300"/>
                </a:solidFill>
                <a:latin typeface="Arial" charset="0"/>
              </a:rPr>
              <a:t>例</a:t>
            </a:r>
            <a:r>
              <a:rPr lang="en-US" altLang="zh-CN" b="1">
                <a:solidFill>
                  <a:srgbClr val="FF3300"/>
                </a:solidFill>
                <a:latin typeface="Arial" charset="0"/>
              </a:rPr>
              <a:t>]</a:t>
            </a:r>
            <a:r>
              <a:rPr lang="en-US" altLang="zh-CN" b="1">
                <a:latin typeface="Arial" charset="0"/>
              </a:rPr>
              <a:t>   </a:t>
            </a:r>
            <a:r>
              <a:rPr lang="zh-CN" altLang="en-US" b="1">
                <a:latin typeface="Arial" charset="0"/>
              </a:rPr>
              <a:t>求图</a:t>
            </a:r>
            <a:r>
              <a:rPr kumimoji="1" lang="en-US" altLang="zh-CN" sz="2800" b="1">
                <a:effectLst>
                  <a:outerShdw blurRad="38100" dist="38100" dir="2700000" algn="tl">
                    <a:srgbClr val="C0C0C0"/>
                  </a:outerShdw>
                </a:effectLst>
                <a:latin typeface="Times New Roman" charset="0"/>
              </a:rPr>
              <a:t>(a)</a:t>
            </a:r>
            <a:r>
              <a:rPr lang="zh-CN" altLang="en-US" b="1">
                <a:latin typeface="Arial" charset="0"/>
              </a:rPr>
              <a:t>所示电路的诺顿等效电路</a:t>
            </a:r>
          </a:p>
        </p:txBody>
      </p:sp>
      <p:grpSp>
        <p:nvGrpSpPr>
          <p:cNvPr id="108549" name="Group 174">
            <a:extLst>
              <a:ext uri="{FF2B5EF4-FFF2-40B4-BE49-F238E27FC236}">
                <a16:creationId xmlns:a16="http://schemas.microsoft.com/office/drawing/2014/main" id="{10ADDC49-05F5-4765-B76F-E27F7DD1A28A}"/>
              </a:ext>
            </a:extLst>
          </p:cNvPr>
          <p:cNvGrpSpPr>
            <a:grpSpLocks/>
          </p:cNvGrpSpPr>
          <p:nvPr/>
        </p:nvGrpSpPr>
        <p:grpSpPr bwMode="auto">
          <a:xfrm>
            <a:off x="5181600" y="3657600"/>
            <a:ext cx="3124200" cy="2728913"/>
            <a:chOff x="3648" y="2409"/>
            <a:chExt cx="1968" cy="1719"/>
          </a:xfrm>
        </p:grpSpPr>
        <p:sp>
          <p:nvSpPr>
            <p:cNvPr id="108592" name="Text Box 5">
              <a:extLst>
                <a:ext uri="{FF2B5EF4-FFF2-40B4-BE49-F238E27FC236}">
                  <a16:creationId xmlns:a16="http://schemas.microsoft.com/office/drawing/2014/main" id="{22D99E75-F018-4B5D-863C-C2E6622E68EC}"/>
                </a:ext>
              </a:extLst>
            </p:cNvPr>
            <p:cNvSpPr txBox="1">
              <a:spLocks noChangeArrowheads="1"/>
            </p:cNvSpPr>
            <p:nvPr/>
          </p:nvSpPr>
          <p:spPr bwMode="auto">
            <a:xfrm>
              <a:off x="3888" y="2841"/>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grpSp>
          <p:nvGrpSpPr>
            <p:cNvPr id="108593" name="Group 7">
              <a:extLst>
                <a:ext uri="{FF2B5EF4-FFF2-40B4-BE49-F238E27FC236}">
                  <a16:creationId xmlns:a16="http://schemas.microsoft.com/office/drawing/2014/main" id="{E525D36B-795C-4C0D-8187-FE7E1765D840}"/>
                </a:ext>
              </a:extLst>
            </p:cNvPr>
            <p:cNvGrpSpPr>
              <a:grpSpLocks/>
            </p:cNvGrpSpPr>
            <p:nvPr/>
          </p:nvGrpSpPr>
          <p:grpSpPr bwMode="auto">
            <a:xfrm>
              <a:off x="3648" y="2688"/>
              <a:ext cx="1872" cy="1135"/>
              <a:chOff x="720" y="1584"/>
              <a:chExt cx="1872" cy="1135"/>
            </a:xfrm>
          </p:grpSpPr>
          <p:sp>
            <p:nvSpPr>
              <p:cNvPr id="108604" name="Line 8">
                <a:extLst>
                  <a:ext uri="{FF2B5EF4-FFF2-40B4-BE49-F238E27FC236}">
                    <a16:creationId xmlns:a16="http://schemas.microsoft.com/office/drawing/2014/main" id="{0013693E-727C-4774-B9CB-F74EC9DF7E66}"/>
                  </a:ext>
                </a:extLst>
              </p:cNvPr>
              <p:cNvSpPr>
                <a:spLocks noChangeShapeType="1"/>
              </p:cNvSpPr>
              <p:nvPr/>
            </p:nvSpPr>
            <p:spPr bwMode="auto">
              <a:xfrm>
                <a:off x="1337" y="1619"/>
                <a:ext cx="0" cy="10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5" name="Line 9">
                <a:extLst>
                  <a:ext uri="{FF2B5EF4-FFF2-40B4-BE49-F238E27FC236}">
                    <a16:creationId xmlns:a16="http://schemas.microsoft.com/office/drawing/2014/main" id="{BE75D2E5-2DF4-4328-A2EC-B9EEC9EF233F}"/>
                  </a:ext>
                </a:extLst>
              </p:cNvPr>
              <p:cNvSpPr>
                <a:spLocks noChangeShapeType="1"/>
              </p:cNvSpPr>
              <p:nvPr/>
            </p:nvSpPr>
            <p:spPr bwMode="auto">
              <a:xfrm>
                <a:off x="1792" y="1624"/>
                <a:ext cx="1" cy="106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8606" name="Group 10">
                <a:extLst>
                  <a:ext uri="{FF2B5EF4-FFF2-40B4-BE49-F238E27FC236}">
                    <a16:creationId xmlns:a16="http://schemas.microsoft.com/office/drawing/2014/main" id="{D3328E08-DD26-4981-B20E-98812CE26436}"/>
                  </a:ext>
                </a:extLst>
              </p:cNvPr>
              <p:cNvGrpSpPr>
                <a:grpSpLocks/>
              </p:cNvGrpSpPr>
              <p:nvPr/>
            </p:nvGrpSpPr>
            <p:grpSpPr bwMode="auto">
              <a:xfrm>
                <a:off x="720" y="2064"/>
                <a:ext cx="263" cy="624"/>
                <a:chOff x="4417" y="567"/>
                <a:chExt cx="693" cy="1650"/>
              </a:xfrm>
            </p:grpSpPr>
            <p:grpSp>
              <p:nvGrpSpPr>
                <p:cNvPr id="108628" name="Group 11">
                  <a:extLst>
                    <a:ext uri="{FF2B5EF4-FFF2-40B4-BE49-F238E27FC236}">
                      <a16:creationId xmlns:a16="http://schemas.microsoft.com/office/drawing/2014/main" id="{19A92C58-562E-4DEF-B1E6-96668AA70BCE}"/>
                    </a:ext>
                  </a:extLst>
                </p:cNvPr>
                <p:cNvGrpSpPr>
                  <a:grpSpLocks/>
                </p:cNvGrpSpPr>
                <p:nvPr/>
              </p:nvGrpSpPr>
              <p:grpSpPr bwMode="auto">
                <a:xfrm>
                  <a:off x="4417" y="567"/>
                  <a:ext cx="550" cy="1650"/>
                  <a:chOff x="4417" y="567"/>
                  <a:chExt cx="550" cy="1650"/>
                </a:xfrm>
              </p:grpSpPr>
              <p:sp>
                <p:nvSpPr>
                  <p:cNvPr id="108633" name="Oval 12">
                    <a:extLst>
                      <a:ext uri="{FF2B5EF4-FFF2-40B4-BE49-F238E27FC236}">
                        <a16:creationId xmlns:a16="http://schemas.microsoft.com/office/drawing/2014/main" id="{9B780896-5D1B-4CCB-8387-F78D314623AB}"/>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8634" name="Line 13">
                    <a:extLst>
                      <a:ext uri="{FF2B5EF4-FFF2-40B4-BE49-F238E27FC236}">
                        <a16:creationId xmlns:a16="http://schemas.microsoft.com/office/drawing/2014/main" id="{8A4BD520-1F82-46D0-9141-22B1E82B5AA5}"/>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8629" name="Group 14">
                  <a:extLst>
                    <a:ext uri="{FF2B5EF4-FFF2-40B4-BE49-F238E27FC236}">
                      <a16:creationId xmlns:a16="http://schemas.microsoft.com/office/drawing/2014/main" id="{65998470-C48A-41CD-9B35-DCB32D6BBB2A}"/>
                    </a:ext>
                  </a:extLst>
                </p:cNvPr>
                <p:cNvGrpSpPr>
                  <a:grpSpLocks/>
                </p:cNvGrpSpPr>
                <p:nvPr/>
              </p:nvGrpSpPr>
              <p:grpSpPr bwMode="auto">
                <a:xfrm>
                  <a:off x="4956" y="853"/>
                  <a:ext cx="154" cy="979"/>
                  <a:chOff x="4956" y="853"/>
                  <a:chExt cx="154" cy="979"/>
                </a:xfrm>
              </p:grpSpPr>
              <p:sp>
                <p:nvSpPr>
                  <p:cNvPr id="108630" name="Line 15">
                    <a:extLst>
                      <a:ext uri="{FF2B5EF4-FFF2-40B4-BE49-F238E27FC236}">
                        <a16:creationId xmlns:a16="http://schemas.microsoft.com/office/drawing/2014/main" id="{79B02B0D-E4D3-45F6-8235-CF9029137D1E}"/>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31" name="Line 16">
                    <a:extLst>
                      <a:ext uri="{FF2B5EF4-FFF2-40B4-BE49-F238E27FC236}">
                        <a16:creationId xmlns:a16="http://schemas.microsoft.com/office/drawing/2014/main" id="{4624E08C-AE5B-4607-B252-C49F35AF72E8}"/>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32" name="Line 17">
                    <a:extLst>
                      <a:ext uri="{FF2B5EF4-FFF2-40B4-BE49-F238E27FC236}">
                        <a16:creationId xmlns:a16="http://schemas.microsoft.com/office/drawing/2014/main" id="{D747D010-7C67-4522-A1F3-CC9BA8C478FF}"/>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8607" name="Group 18">
                <a:extLst>
                  <a:ext uri="{FF2B5EF4-FFF2-40B4-BE49-F238E27FC236}">
                    <a16:creationId xmlns:a16="http://schemas.microsoft.com/office/drawing/2014/main" id="{66A76936-A305-4500-B43E-F3F16954FCFD}"/>
                  </a:ext>
                </a:extLst>
              </p:cNvPr>
              <p:cNvGrpSpPr>
                <a:grpSpLocks/>
              </p:cNvGrpSpPr>
              <p:nvPr/>
            </p:nvGrpSpPr>
            <p:grpSpPr bwMode="auto">
              <a:xfrm>
                <a:off x="1687" y="1943"/>
                <a:ext cx="209" cy="624"/>
                <a:chOff x="3591" y="567"/>
                <a:chExt cx="301" cy="907"/>
              </a:xfrm>
            </p:grpSpPr>
            <p:sp>
              <p:nvSpPr>
                <p:cNvPr id="108621" name="Line 19">
                  <a:extLst>
                    <a:ext uri="{FF2B5EF4-FFF2-40B4-BE49-F238E27FC236}">
                      <a16:creationId xmlns:a16="http://schemas.microsoft.com/office/drawing/2014/main" id="{CA9F2FD8-9C02-4E59-82A2-9A5EAF708F54}"/>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2" name="Oval 20">
                  <a:extLst>
                    <a:ext uri="{FF2B5EF4-FFF2-40B4-BE49-F238E27FC236}">
                      <a16:creationId xmlns:a16="http://schemas.microsoft.com/office/drawing/2014/main" id="{F3CDDDE4-0916-421E-A165-5488CAAF31AE}"/>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8623" name="Line 21">
                  <a:extLst>
                    <a:ext uri="{FF2B5EF4-FFF2-40B4-BE49-F238E27FC236}">
                      <a16:creationId xmlns:a16="http://schemas.microsoft.com/office/drawing/2014/main" id="{DD99D15E-6D83-49EE-A6E3-355E56CCB84F}"/>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8624" name="Group 22">
                  <a:extLst>
                    <a:ext uri="{FF2B5EF4-FFF2-40B4-BE49-F238E27FC236}">
                      <a16:creationId xmlns:a16="http://schemas.microsoft.com/office/drawing/2014/main" id="{FE039DCB-2D44-434E-8608-962C273A7893}"/>
                    </a:ext>
                  </a:extLst>
                </p:cNvPr>
                <p:cNvGrpSpPr>
                  <a:grpSpLocks/>
                </p:cNvGrpSpPr>
                <p:nvPr/>
              </p:nvGrpSpPr>
              <p:grpSpPr bwMode="auto">
                <a:xfrm>
                  <a:off x="3715" y="591"/>
                  <a:ext cx="56" cy="222"/>
                  <a:chOff x="4507" y="645"/>
                  <a:chExt cx="56" cy="222"/>
                </a:xfrm>
              </p:grpSpPr>
              <p:sp>
                <p:nvSpPr>
                  <p:cNvPr id="108625" name="Line 23">
                    <a:extLst>
                      <a:ext uri="{FF2B5EF4-FFF2-40B4-BE49-F238E27FC236}">
                        <a16:creationId xmlns:a16="http://schemas.microsoft.com/office/drawing/2014/main" id="{AF59C069-A665-4371-BDB7-DE7C5B654C32}"/>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6" name="Line 24">
                    <a:extLst>
                      <a:ext uri="{FF2B5EF4-FFF2-40B4-BE49-F238E27FC236}">
                        <a16:creationId xmlns:a16="http://schemas.microsoft.com/office/drawing/2014/main" id="{702FC9CE-90B1-44E5-A3F3-FC4CF594E4D1}"/>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7" name="Line 25">
                    <a:extLst>
                      <a:ext uri="{FF2B5EF4-FFF2-40B4-BE49-F238E27FC236}">
                        <a16:creationId xmlns:a16="http://schemas.microsoft.com/office/drawing/2014/main" id="{EC065FE6-7005-4F7D-85DE-2F42A9E0AC07}"/>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8608" name="Group 26">
                <a:extLst>
                  <a:ext uri="{FF2B5EF4-FFF2-40B4-BE49-F238E27FC236}">
                    <a16:creationId xmlns:a16="http://schemas.microsoft.com/office/drawing/2014/main" id="{23B18DE2-4BC7-42E6-860F-1D39F45B9FA6}"/>
                  </a:ext>
                </a:extLst>
              </p:cNvPr>
              <p:cNvGrpSpPr>
                <a:grpSpLocks/>
              </p:cNvGrpSpPr>
              <p:nvPr/>
            </p:nvGrpSpPr>
            <p:grpSpPr bwMode="auto">
              <a:xfrm>
                <a:off x="1300" y="1864"/>
                <a:ext cx="71" cy="619"/>
                <a:chOff x="743" y="567"/>
                <a:chExt cx="187" cy="1639"/>
              </a:xfrm>
            </p:grpSpPr>
            <p:sp>
              <p:nvSpPr>
                <p:cNvPr id="108619" name="Line 27">
                  <a:extLst>
                    <a:ext uri="{FF2B5EF4-FFF2-40B4-BE49-F238E27FC236}">
                      <a16:creationId xmlns:a16="http://schemas.microsoft.com/office/drawing/2014/main" id="{D7ECE964-B62B-4725-8362-9CE38409BF7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20" name="Rectangle 28">
                  <a:extLst>
                    <a:ext uri="{FF2B5EF4-FFF2-40B4-BE49-F238E27FC236}">
                      <a16:creationId xmlns:a16="http://schemas.microsoft.com/office/drawing/2014/main" id="{AD1D1CC1-D1F8-447B-A336-C1F98C24392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8609" name="Group 29">
                <a:extLst>
                  <a:ext uri="{FF2B5EF4-FFF2-40B4-BE49-F238E27FC236}">
                    <a16:creationId xmlns:a16="http://schemas.microsoft.com/office/drawing/2014/main" id="{1C79279D-3892-48D8-AC3A-4CD523FEE45C}"/>
                  </a:ext>
                </a:extLst>
              </p:cNvPr>
              <p:cNvGrpSpPr>
                <a:grpSpLocks/>
              </p:cNvGrpSpPr>
              <p:nvPr/>
            </p:nvGrpSpPr>
            <p:grpSpPr bwMode="auto">
              <a:xfrm>
                <a:off x="793" y="1615"/>
                <a:ext cx="71" cy="619"/>
                <a:chOff x="743" y="567"/>
                <a:chExt cx="187" cy="1639"/>
              </a:xfrm>
            </p:grpSpPr>
            <p:sp>
              <p:nvSpPr>
                <p:cNvPr id="108617" name="Line 30">
                  <a:extLst>
                    <a:ext uri="{FF2B5EF4-FFF2-40B4-BE49-F238E27FC236}">
                      <a16:creationId xmlns:a16="http://schemas.microsoft.com/office/drawing/2014/main" id="{A595B743-0DDB-4D13-9B4E-C5DB1848731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8" name="Rectangle 31">
                  <a:extLst>
                    <a:ext uri="{FF2B5EF4-FFF2-40B4-BE49-F238E27FC236}">
                      <a16:creationId xmlns:a16="http://schemas.microsoft.com/office/drawing/2014/main" id="{053711D3-C60E-46B1-BD94-F7D402B9534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8610" name="Line 32">
                <a:extLst>
                  <a:ext uri="{FF2B5EF4-FFF2-40B4-BE49-F238E27FC236}">
                    <a16:creationId xmlns:a16="http://schemas.microsoft.com/office/drawing/2014/main" id="{B8CF8C15-CC52-48D7-B82C-57CF6A2D8CC7}"/>
                  </a:ext>
                </a:extLst>
              </p:cNvPr>
              <p:cNvSpPr>
                <a:spLocks noChangeShapeType="1"/>
              </p:cNvSpPr>
              <p:nvPr/>
            </p:nvSpPr>
            <p:spPr bwMode="auto">
              <a:xfrm flipV="1">
                <a:off x="818" y="1618"/>
                <a:ext cx="173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1" name="Line 33">
                <a:extLst>
                  <a:ext uri="{FF2B5EF4-FFF2-40B4-BE49-F238E27FC236}">
                    <a16:creationId xmlns:a16="http://schemas.microsoft.com/office/drawing/2014/main" id="{ECA3474E-34DF-4BFE-8287-8EADFFB16E1C}"/>
                  </a:ext>
                </a:extLst>
              </p:cNvPr>
              <p:cNvSpPr>
                <a:spLocks noChangeShapeType="1"/>
              </p:cNvSpPr>
              <p:nvPr/>
            </p:nvSpPr>
            <p:spPr bwMode="auto">
              <a:xfrm flipV="1">
                <a:off x="818" y="2687"/>
                <a:ext cx="17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8612" name="Group 34">
                <a:extLst>
                  <a:ext uri="{FF2B5EF4-FFF2-40B4-BE49-F238E27FC236}">
                    <a16:creationId xmlns:a16="http://schemas.microsoft.com/office/drawing/2014/main" id="{4DA8CBEF-3C0E-431F-B241-F71E7C21BD1C}"/>
                  </a:ext>
                </a:extLst>
              </p:cNvPr>
              <p:cNvGrpSpPr>
                <a:grpSpLocks/>
              </p:cNvGrpSpPr>
              <p:nvPr/>
            </p:nvGrpSpPr>
            <p:grpSpPr bwMode="auto">
              <a:xfrm rot="-5400000">
                <a:off x="2096" y="1361"/>
                <a:ext cx="59" cy="520"/>
                <a:chOff x="743" y="567"/>
                <a:chExt cx="187" cy="1639"/>
              </a:xfrm>
            </p:grpSpPr>
            <p:sp>
              <p:nvSpPr>
                <p:cNvPr id="108615" name="Line 35">
                  <a:extLst>
                    <a:ext uri="{FF2B5EF4-FFF2-40B4-BE49-F238E27FC236}">
                      <a16:creationId xmlns:a16="http://schemas.microsoft.com/office/drawing/2014/main" id="{C581839D-F6CF-4C98-9399-8C6EA84FDA7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16" name="Rectangle 36">
                  <a:extLst>
                    <a:ext uri="{FF2B5EF4-FFF2-40B4-BE49-F238E27FC236}">
                      <a16:creationId xmlns:a16="http://schemas.microsoft.com/office/drawing/2014/main" id="{A586A278-0EF1-437E-8929-5FF30C8ECEF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8613" name="Oval 37">
                <a:extLst>
                  <a:ext uri="{FF2B5EF4-FFF2-40B4-BE49-F238E27FC236}">
                    <a16:creationId xmlns:a16="http://schemas.microsoft.com/office/drawing/2014/main" id="{893974C7-B4A6-4997-A420-D40251BB5476}"/>
                  </a:ext>
                </a:extLst>
              </p:cNvPr>
              <p:cNvSpPr>
                <a:spLocks noChangeArrowheads="1"/>
              </p:cNvSpPr>
              <p:nvPr/>
            </p:nvSpPr>
            <p:spPr bwMode="auto">
              <a:xfrm>
                <a:off x="2519" y="1584"/>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8614" name="Oval 38">
                <a:extLst>
                  <a:ext uri="{FF2B5EF4-FFF2-40B4-BE49-F238E27FC236}">
                    <a16:creationId xmlns:a16="http://schemas.microsoft.com/office/drawing/2014/main" id="{482BBD92-58AD-433E-8A29-705259CB54E5}"/>
                  </a:ext>
                </a:extLst>
              </p:cNvPr>
              <p:cNvSpPr>
                <a:spLocks noChangeArrowheads="1"/>
              </p:cNvSpPr>
              <p:nvPr/>
            </p:nvSpPr>
            <p:spPr bwMode="auto">
              <a:xfrm>
                <a:off x="2505" y="2657"/>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53991" name="Text Box 39">
              <a:extLst>
                <a:ext uri="{FF2B5EF4-FFF2-40B4-BE49-F238E27FC236}">
                  <a16:creationId xmlns:a16="http://schemas.microsoft.com/office/drawing/2014/main" id="{885A550F-A50F-475D-94DB-0C15AA5DB3C5}"/>
                </a:ext>
              </a:extLst>
            </p:cNvPr>
            <p:cNvSpPr txBox="1">
              <a:spLocks noChangeArrowheads="1"/>
            </p:cNvSpPr>
            <p:nvPr/>
          </p:nvSpPr>
          <p:spPr bwMode="auto">
            <a:xfrm>
              <a:off x="4848" y="2409"/>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53992" name="Text Box 40">
              <a:extLst>
                <a:ext uri="{FF2B5EF4-FFF2-40B4-BE49-F238E27FC236}">
                  <a16:creationId xmlns:a16="http://schemas.microsoft.com/office/drawing/2014/main" id="{64ABE77E-843E-49BF-AAFF-C2A1F57B1147}"/>
                </a:ext>
              </a:extLst>
            </p:cNvPr>
            <p:cNvSpPr txBox="1">
              <a:spLocks noChangeArrowheads="1"/>
            </p:cNvSpPr>
            <p:nvPr/>
          </p:nvSpPr>
          <p:spPr bwMode="auto">
            <a:xfrm>
              <a:off x="4224" y="2937"/>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30</a:t>
              </a:r>
              <a:r>
                <a:rPr lang="en-US" altLang="zh-CN" b="1">
                  <a:effectLst>
                    <a:outerShdw blurRad="38100" dist="38100" dir="2700000" algn="tl">
                      <a:srgbClr val="C0C0C0"/>
                    </a:outerShdw>
                  </a:effectLst>
                  <a:latin typeface="Times New Roman" charset="0"/>
                  <a:sym typeface="Symbol" pitchFamily="18" charset="2"/>
                </a:rPr>
                <a:t></a:t>
              </a:r>
            </a:p>
          </p:txBody>
        </p:sp>
        <p:sp>
          <p:nvSpPr>
            <p:cNvPr id="253993" name="Text Box 41">
              <a:extLst>
                <a:ext uri="{FF2B5EF4-FFF2-40B4-BE49-F238E27FC236}">
                  <a16:creationId xmlns:a16="http://schemas.microsoft.com/office/drawing/2014/main" id="{420843EB-F2C1-4589-BAEA-846F2E00599B}"/>
                </a:ext>
              </a:extLst>
            </p:cNvPr>
            <p:cNvSpPr txBox="1">
              <a:spLocks noChangeArrowheads="1"/>
            </p:cNvSpPr>
            <p:nvPr/>
          </p:nvSpPr>
          <p:spPr bwMode="auto">
            <a:xfrm>
              <a:off x="3792" y="2889"/>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53994" name="Text Box 42">
              <a:extLst>
                <a:ext uri="{FF2B5EF4-FFF2-40B4-BE49-F238E27FC236}">
                  <a16:creationId xmlns:a16="http://schemas.microsoft.com/office/drawing/2014/main" id="{AD27CE64-9B89-49EB-994B-217A151BF069}"/>
                </a:ext>
              </a:extLst>
            </p:cNvPr>
            <p:cNvSpPr txBox="1">
              <a:spLocks noChangeArrowheads="1"/>
            </p:cNvSpPr>
            <p:nvPr/>
          </p:nvSpPr>
          <p:spPr bwMode="auto">
            <a:xfrm>
              <a:off x="3840" y="3369"/>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50V</a:t>
              </a:r>
            </a:p>
          </p:txBody>
        </p:sp>
        <p:sp>
          <p:nvSpPr>
            <p:cNvPr id="253995" name="Text Box 43">
              <a:extLst>
                <a:ext uri="{FF2B5EF4-FFF2-40B4-BE49-F238E27FC236}">
                  <a16:creationId xmlns:a16="http://schemas.microsoft.com/office/drawing/2014/main" id="{1F41EE30-7B41-42C8-9C40-E5DA04DCD1BF}"/>
                </a:ext>
              </a:extLst>
            </p:cNvPr>
            <p:cNvSpPr txBox="1">
              <a:spLocks noChangeArrowheads="1"/>
            </p:cNvSpPr>
            <p:nvPr/>
          </p:nvSpPr>
          <p:spPr bwMode="auto">
            <a:xfrm>
              <a:off x="4752" y="3417"/>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1A</a:t>
              </a:r>
            </a:p>
          </p:txBody>
        </p:sp>
        <p:sp>
          <p:nvSpPr>
            <p:cNvPr id="108599" name="Text Box 44">
              <a:extLst>
                <a:ext uri="{FF2B5EF4-FFF2-40B4-BE49-F238E27FC236}">
                  <a16:creationId xmlns:a16="http://schemas.microsoft.com/office/drawing/2014/main" id="{E72F3D82-80BB-40E4-AD21-69010279DEEA}"/>
                </a:ext>
              </a:extLst>
            </p:cNvPr>
            <p:cNvSpPr txBox="1">
              <a:spLocks noChangeArrowheads="1"/>
            </p:cNvSpPr>
            <p:nvPr/>
          </p:nvSpPr>
          <p:spPr bwMode="auto">
            <a:xfrm>
              <a:off x="5088" y="3033"/>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SC</a:t>
              </a:r>
              <a:endParaRPr lang="en-US" altLang="zh-CN" sz="2400" b="1">
                <a:latin typeface="Times New Roman" panose="02020603050405020304" pitchFamily="18" charset="0"/>
              </a:endParaRPr>
            </a:p>
          </p:txBody>
        </p:sp>
        <p:sp>
          <p:nvSpPr>
            <p:cNvPr id="254016" name="Text Box 64">
              <a:extLst>
                <a:ext uri="{FF2B5EF4-FFF2-40B4-BE49-F238E27FC236}">
                  <a16:creationId xmlns:a16="http://schemas.microsoft.com/office/drawing/2014/main" id="{36CBC2CE-2D18-4C8A-A1FE-3EE367136BC7}"/>
                </a:ext>
              </a:extLst>
            </p:cNvPr>
            <p:cNvSpPr txBox="1">
              <a:spLocks noChangeArrowheads="1"/>
            </p:cNvSpPr>
            <p:nvPr/>
          </p:nvSpPr>
          <p:spPr bwMode="auto">
            <a:xfrm>
              <a:off x="4416" y="3801"/>
              <a:ext cx="432"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(b)</a:t>
              </a:r>
            </a:p>
          </p:txBody>
        </p:sp>
        <p:sp>
          <p:nvSpPr>
            <p:cNvPr id="108601" name="Line 87">
              <a:extLst>
                <a:ext uri="{FF2B5EF4-FFF2-40B4-BE49-F238E27FC236}">
                  <a16:creationId xmlns:a16="http://schemas.microsoft.com/office/drawing/2014/main" id="{58C0290E-2E5D-42C5-8F69-E35116B96BFD}"/>
                </a:ext>
              </a:extLst>
            </p:cNvPr>
            <p:cNvSpPr>
              <a:spLocks noChangeShapeType="1"/>
            </p:cNvSpPr>
            <p:nvPr/>
          </p:nvSpPr>
          <p:spPr bwMode="auto">
            <a:xfrm>
              <a:off x="5472" y="2745"/>
              <a:ext cx="0" cy="10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602" name="Line 88">
              <a:extLst>
                <a:ext uri="{FF2B5EF4-FFF2-40B4-BE49-F238E27FC236}">
                  <a16:creationId xmlns:a16="http://schemas.microsoft.com/office/drawing/2014/main" id="{304CFAB0-9556-4EAD-A924-E307A8B58C3D}"/>
                </a:ext>
              </a:extLst>
            </p:cNvPr>
            <p:cNvSpPr>
              <a:spLocks noChangeShapeType="1"/>
            </p:cNvSpPr>
            <p:nvPr/>
          </p:nvSpPr>
          <p:spPr bwMode="auto">
            <a:xfrm>
              <a:off x="5472" y="3273"/>
              <a:ext cx="0" cy="240"/>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8603" name="Text Box 89">
              <a:extLst>
                <a:ext uri="{FF2B5EF4-FFF2-40B4-BE49-F238E27FC236}">
                  <a16:creationId xmlns:a16="http://schemas.microsoft.com/office/drawing/2014/main" id="{370D7B8F-A4AA-47B0-9072-D18B9CC2A013}"/>
                </a:ext>
              </a:extLst>
            </p:cNvPr>
            <p:cNvSpPr txBox="1">
              <a:spLocks noChangeArrowheads="1"/>
            </p:cNvSpPr>
            <p:nvPr/>
          </p:nvSpPr>
          <p:spPr bwMode="auto">
            <a:xfrm>
              <a:off x="4320" y="2457"/>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V</a:t>
              </a:r>
            </a:p>
          </p:txBody>
        </p:sp>
      </p:grpSp>
      <p:sp>
        <p:nvSpPr>
          <p:cNvPr id="254042" name="Text Box 90">
            <a:extLst>
              <a:ext uri="{FF2B5EF4-FFF2-40B4-BE49-F238E27FC236}">
                <a16:creationId xmlns:a16="http://schemas.microsoft.com/office/drawing/2014/main" id="{8956E18A-7B61-40EC-BECD-34B42493466A}"/>
              </a:ext>
            </a:extLst>
          </p:cNvPr>
          <p:cNvSpPr txBox="1">
            <a:spLocks noChangeArrowheads="1"/>
          </p:cNvSpPr>
          <p:nvPr/>
        </p:nvSpPr>
        <p:spPr bwMode="auto">
          <a:xfrm>
            <a:off x="685800" y="1600200"/>
            <a:ext cx="7315200" cy="884238"/>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rPr>
              <a:t>解</a:t>
            </a:r>
            <a:r>
              <a:rPr lang="zh-CN" altLang="en-US" b="1">
                <a:latin typeface="Arial" charset="0"/>
                <a:sym typeface="Wingdings" pitchFamily="2" charset="2"/>
              </a:rPr>
              <a:t>：（</a:t>
            </a:r>
            <a:r>
              <a:rPr lang="en-US" altLang="zh-CN" b="1">
                <a:latin typeface="Arial" charset="0"/>
                <a:sym typeface="Wingdings" pitchFamily="2" charset="2"/>
              </a:rPr>
              <a:t>1</a:t>
            </a:r>
            <a:r>
              <a:rPr lang="zh-CN" altLang="en-US" b="1">
                <a:latin typeface="Arial" charset="0"/>
                <a:sym typeface="Wingdings" pitchFamily="2" charset="2"/>
              </a:rPr>
              <a:t>）计算短路电流，可以用节点法，见图</a:t>
            </a:r>
            <a:r>
              <a:rPr kumimoji="1" lang="en-US" altLang="zh-CN" sz="2800" b="1">
                <a:effectLst>
                  <a:outerShdw blurRad="38100" dist="38100" dir="2700000" algn="tl">
                    <a:srgbClr val="C0C0C0"/>
                  </a:outerShdw>
                </a:effectLst>
                <a:latin typeface="Times New Roman" charset="0"/>
              </a:rPr>
              <a:t>(b)</a:t>
            </a:r>
            <a:r>
              <a:rPr lang="en-US" altLang="zh-CN" b="1">
                <a:latin typeface="Arial" charset="0"/>
                <a:sym typeface="Wingdings" pitchFamily="2" charset="2"/>
              </a:rPr>
              <a:t> </a:t>
            </a:r>
            <a:r>
              <a:rPr lang="zh-CN" altLang="en-US" b="1">
                <a:latin typeface="Arial" charset="0"/>
                <a:sym typeface="Wingdings" pitchFamily="2" charset="2"/>
              </a:rPr>
              <a:t>。以下节点为参考节点，上节点电位设为</a:t>
            </a:r>
            <a:r>
              <a:rPr lang="en-US" altLang="zh-CN" b="1" i="1">
                <a:latin typeface="Times New Roman" charset="0"/>
              </a:rPr>
              <a:t>V</a:t>
            </a:r>
            <a:r>
              <a:rPr lang="zh-CN" altLang="en-US" b="1">
                <a:latin typeface="Times New Roman" charset="0"/>
              </a:rPr>
              <a:t>，得</a:t>
            </a:r>
          </a:p>
        </p:txBody>
      </p:sp>
      <p:sp>
        <p:nvSpPr>
          <p:cNvPr id="108551" name="Text Box 92">
            <a:extLst>
              <a:ext uri="{FF2B5EF4-FFF2-40B4-BE49-F238E27FC236}">
                <a16:creationId xmlns:a16="http://schemas.microsoft.com/office/drawing/2014/main" id="{6FBDECEE-F628-4190-A59B-2D46C8226660}"/>
              </a:ext>
            </a:extLst>
          </p:cNvPr>
          <p:cNvSpPr txBox="1">
            <a:spLocks noChangeArrowheads="1"/>
          </p:cNvSpPr>
          <p:nvPr/>
        </p:nvSpPr>
        <p:spPr bwMode="auto">
          <a:xfrm>
            <a:off x="1143000" y="22098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grpSp>
        <p:nvGrpSpPr>
          <p:cNvPr id="108552" name="Group 176">
            <a:extLst>
              <a:ext uri="{FF2B5EF4-FFF2-40B4-BE49-F238E27FC236}">
                <a16:creationId xmlns:a16="http://schemas.microsoft.com/office/drawing/2014/main" id="{6D7198AB-5310-4CFB-8D93-1D88D01E5648}"/>
              </a:ext>
            </a:extLst>
          </p:cNvPr>
          <p:cNvGrpSpPr>
            <a:grpSpLocks/>
          </p:cNvGrpSpPr>
          <p:nvPr/>
        </p:nvGrpSpPr>
        <p:grpSpPr bwMode="auto">
          <a:xfrm>
            <a:off x="1066800" y="3657600"/>
            <a:ext cx="2971800" cy="2667000"/>
            <a:chOff x="672" y="2304"/>
            <a:chExt cx="1872" cy="1680"/>
          </a:xfrm>
        </p:grpSpPr>
        <p:grpSp>
          <p:nvGrpSpPr>
            <p:cNvPr id="108554" name="Group 94">
              <a:extLst>
                <a:ext uri="{FF2B5EF4-FFF2-40B4-BE49-F238E27FC236}">
                  <a16:creationId xmlns:a16="http://schemas.microsoft.com/office/drawing/2014/main" id="{AD4524DF-46F7-432F-8EDC-F644E873E35E}"/>
                </a:ext>
              </a:extLst>
            </p:cNvPr>
            <p:cNvGrpSpPr>
              <a:grpSpLocks/>
            </p:cNvGrpSpPr>
            <p:nvPr/>
          </p:nvGrpSpPr>
          <p:grpSpPr bwMode="auto">
            <a:xfrm>
              <a:off x="672" y="2592"/>
              <a:ext cx="1872" cy="1135"/>
              <a:chOff x="720" y="1584"/>
              <a:chExt cx="1872" cy="1135"/>
            </a:xfrm>
          </p:grpSpPr>
          <p:sp>
            <p:nvSpPr>
              <p:cNvPr id="108561" name="Line 95">
                <a:extLst>
                  <a:ext uri="{FF2B5EF4-FFF2-40B4-BE49-F238E27FC236}">
                    <a16:creationId xmlns:a16="http://schemas.microsoft.com/office/drawing/2014/main" id="{D84EE4CA-0E89-4B8B-8E4C-9C0BD82CCBE9}"/>
                  </a:ext>
                </a:extLst>
              </p:cNvPr>
              <p:cNvSpPr>
                <a:spLocks noChangeShapeType="1"/>
              </p:cNvSpPr>
              <p:nvPr/>
            </p:nvSpPr>
            <p:spPr bwMode="auto">
              <a:xfrm>
                <a:off x="1337" y="1619"/>
                <a:ext cx="0" cy="10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2" name="Line 96">
                <a:extLst>
                  <a:ext uri="{FF2B5EF4-FFF2-40B4-BE49-F238E27FC236}">
                    <a16:creationId xmlns:a16="http://schemas.microsoft.com/office/drawing/2014/main" id="{356FE5DF-2CC6-464A-840A-5B48BAB3A0F3}"/>
                  </a:ext>
                </a:extLst>
              </p:cNvPr>
              <p:cNvSpPr>
                <a:spLocks noChangeShapeType="1"/>
              </p:cNvSpPr>
              <p:nvPr/>
            </p:nvSpPr>
            <p:spPr bwMode="auto">
              <a:xfrm>
                <a:off x="1792" y="1624"/>
                <a:ext cx="1" cy="106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8563" name="Group 97">
                <a:extLst>
                  <a:ext uri="{FF2B5EF4-FFF2-40B4-BE49-F238E27FC236}">
                    <a16:creationId xmlns:a16="http://schemas.microsoft.com/office/drawing/2014/main" id="{4974A651-BECA-424A-AC0A-696654E54AAF}"/>
                  </a:ext>
                </a:extLst>
              </p:cNvPr>
              <p:cNvGrpSpPr>
                <a:grpSpLocks/>
              </p:cNvGrpSpPr>
              <p:nvPr/>
            </p:nvGrpSpPr>
            <p:grpSpPr bwMode="auto">
              <a:xfrm>
                <a:off x="720" y="2064"/>
                <a:ext cx="263" cy="624"/>
                <a:chOff x="4417" y="567"/>
                <a:chExt cx="693" cy="1650"/>
              </a:xfrm>
            </p:grpSpPr>
            <p:grpSp>
              <p:nvGrpSpPr>
                <p:cNvPr id="108585" name="Group 98">
                  <a:extLst>
                    <a:ext uri="{FF2B5EF4-FFF2-40B4-BE49-F238E27FC236}">
                      <a16:creationId xmlns:a16="http://schemas.microsoft.com/office/drawing/2014/main" id="{3B552D8A-E85C-479E-9CE1-C70633581E1F}"/>
                    </a:ext>
                  </a:extLst>
                </p:cNvPr>
                <p:cNvGrpSpPr>
                  <a:grpSpLocks/>
                </p:cNvGrpSpPr>
                <p:nvPr/>
              </p:nvGrpSpPr>
              <p:grpSpPr bwMode="auto">
                <a:xfrm>
                  <a:off x="4417" y="567"/>
                  <a:ext cx="550" cy="1650"/>
                  <a:chOff x="4417" y="567"/>
                  <a:chExt cx="550" cy="1650"/>
                </a:xfrm>
              </p:grpSpPr>
              <p:sp>
                <p:nvSpPr>
                  <p:cNvPr id="108590" name="Oval 99">
                    <a:extLst>
                      <a:ext uri="{FF2B5EF4-FFF2-40B4-BE49-F238E27FC236}">
                        <a16:creationId xmlns:a16="http://schemas.microsoft.com/office/drawing/2014/main" id="{92F94F7C-F0CC-47EC-AF7D-AC37382EFC08}"/>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8591" name="Line 100">
                    <a:extLst>
                      <a:ext uri="{FF2B5EF4-FFF2-40B4-BE49-F238E27FC236}">
                        <a16:creationId xmlns:a16="http://schemas.microsoft.com/office/drawing/2014/main" id="{A9CCB38D-F42F-463A-98AD-386D28E56D0B}"/>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8586" name="Group 101">
                  <a:extLst>
                    <a:ext uri="{FF2B5EF4-FFF2-40B4-BE49-F238E27FC236}">
                      <a16:creationId xmlns:a16="http://schemas.microsoft.com/office/drawing/2014/main" id="{1631394E-FCAA-4D21-A4B8-7298C3EA34C0}"/>
                    </a:ext>
                  </a:extLst>
                </p:cNvPr>
                <p:cNvGrpSpPr>
                  <a:grpSpLocks/>
                </p:cNvGrpSpPr>
                <p:nvPr/>
              </p:nvGrpSpPr>
              <p:grpSpPr bwMode="auto">
                <a:xfrm>
                  <a:off x="4956" y="853"/>
                  <a:ext cx="154" cy="979"/>
                  <a:chOff x="4956" y="853"/>
                  <a:chExt cx="154" cy="979"/>
                </a:xfrm>
              </p:grpSpPr>
              <p:sp>
                <p:nvSpPr>
                  <p:cNvPr id="108587" name="Line 102">
                    <a:extLst>
                      <a:ext uri="{FF2B5EF4-FFF2-40B4-BE49-F238E27FC236}">
                        <a16:creationId xmlns:a16="http://schemas.microsoft.com/office/drawing/2014/main" id="{7A4022E6-D543-48DB-82A5-917BD7034896}"/>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8" name="Line 103">
                    <a:extLst>
                      <a:ext uri="{FF2B5EF4-FFF2-40B4-BE49-F238E27FC236}">
                        <a16:creationId xmlns:a16="http://schemas.microsoft.com/office/drawing/2014/main" id="{39CA1F32-0F06-43F6-B841-FA39F184EEEF}"/>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9" name="Line 104">
                    <a:extLst>
                      <a:ext uri="{FF2B5EF4-FFF2-40B4-BE49-F238E27FC236}">
                        <a16:creationId xmlns:a16="http://schemas.microsoft.com/office/drawing/2014/main" id="{862F58E8-4D36-482B-BB6D-B092A8D52A55}"/>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8564" name="Group 105">
                <a:extLst>
                  <a:ext uri="{FF2B5EF4-FFF2-40B4-BE49-F238E27FC236}">
                    <a16:creationId xmlns:a16="http://schemas.microsoft.com/office/drawing/2014/main" id="{00CB0265-00F5-4168-AF15-3B306FD79CB9}"/>
                  </a:ext>
                </a:extLst>
              </p:cNvPr>
              <p:cNvGrpSpPr>
                <a:grpSpLocks/>
              </p:cNvGrpSpPr>
              <p:nvPr/>
            </p:nvGrpSpPr>
            <p:grpSpPr bwMode="auto">
              <a:xfrm>
                <a:off x="1687" y="1943"/>
                <a:ext cx="209" cy="624"/>
                <a:chOff x="3591" y="567"/>
                <a:chExt cx="301" cy="907"/>
              </a:xfrm>
            </p:grpSpPr>
            <p:sp>
              <p:nvSpPr>
                <p:cNvPr id="108578" name="Line 106">
                  <a:extLst>
                    <a:ext uri="{FF2B5EF4-FFF2-40B4-BE49-F238E27FC236}">
                      <a16:creationId xmlns:a16="http://schemas.microsoft.com/office/drawing/2014/main" id="{EFDCFF16-6393-49EA-8228-718D189285CE}"/>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9" name="Oval 107">
                  <a:extLst>
                    <a:ext uri="{FF2B5EF4-FFF2-40B4-BE49-F238E27FC236}">
                      <a16:creationId xmlns:a16="http://schemas.microsoft.com/office/drawing/2014/main" id="{8F2ECC8B-71D3-4D27-8814-9FC49940E2CF}"/>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8580" name="Line 108">
                  <a:extLst>
                    <a:ext uri="{FF2B5EF4-FFF2-40B4-BE49-F238E27FC236}">
                      <a16:creationId xmlns:a16="http://schemas.microsoft.com/office/drawing/2014/main" id="{E5AF3020-DB36-4B95-8E89-A3DE85A0E2C1}"/>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8581" name="Group 109">
                  <a:extLst>
                    <a:ext uri="{FF2B5EF4-FFF2-40B4-BE49-F238E27FC236}">
                      <a16:creationId xmlns:a16="http://schemas.microsoft.com/office/drawing/2014/main" id="{1AA22E4A-515D-4559-9319-DC1E8FC7A46D}"/>
                    </a:ext>
                  </a:extLst>
                </p:cNvPr>
                <p:cNvGrpSpPr>
                  <a:grpSpLocks/>
                </p:cNvGrpSpPr>
                <p:nvPr/>
              </p:nvGrpSpPr>
              <p:grpSpPr bwMode="auto">
                <a:xfrm>
                  <a:off x="3715" y="591"/>
                  <a:ext cx="56" cy="222"/>
                  <a:chOff x="4507" y="645"/>
                  <a:chExt cx="56" cy="222"/>
                </a:xfrm>
              </p:grpSpPr>
              <p:sp>
                <p:nvSpPr>
                  <p:cNvPr id="108582" name="Line 110">
                    <a:extLst>
                      <a:ext uri="{FF2B5EF4-FFF2-40B4-BE49-F238E27FC236}">
                        <a16:creationId xmlns:a16="http://schemas.microsoft.com/office/drawing/2014/main" id="{30F16E88-8CE8-4BE8-8F58-5FB301A5C33E}"/>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3" name="Line 111">
                    <a:extLst>
                      <a:ext uri="{FF2B5EF4-FFF2-40B4-BE49-F238E27FC236}">
                        <a16:creationId xmlns:a16="http://schemas.microsoft.com/office/drawing/2014/main" id="{A6E687F9-1AB7-4D0B-B79C-5494927A16D5}"/>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84" name="Line 112">
                    <a:extLst>
                      <a:ext uri="{FF2B5EF4-FFF2-40B4-BE49-F238E27FC236}">
                        <a16:creationId xmlns:a16="http://schemas.microsoft.com/office/drawing/2014/main" id="{A0D5CBD0-92BA-43A7-80DF-6AB8EB9BB430}"/>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8565" name="Group 113">
                <a:extLst>
                  <a:ext uri="{FF2B5EF4-FFF2-40B4-BE49-F238E27FC236}">
                    <a16:creationId xmlns:a16="http://schemas.microsoft.com/office/drawing/2014/main" id="{833643BF-2092-4E03-858F-CD8C0F10E2CC}"/>
                  </a:ext>
                </a:extLst>
              </p:cNvPr>
              <p:cNvGrpSpPr>
                <a:grpSpLocks/>
              </p:cNvGrpSpPr>
              <p:nvPr/>
            </p:nvGrpSpPr>
            <p:grpSpPr bwMode="auto">
              <a:xfrm>
                <a:off x="1300" y="1864"/>
                <a:ext cx="71" cy="619"/>
                <a:chOff x="743" y="567"/>
                <a:chExt cx="187" cy="1639"/>
              </a:xfrm>
            </p:grpSpPr>
            <p:sp>
              <p:nvSpPr>
                <p:cNvPr id="108576" name="Line 114">
                  <a:extLst>
                    <a:ext uri="{FF2B5EF4-FFF2-40B4-BE49-F238E27FC236}">
                      <a16:creationId xmlns:a16="http://schemas.microsoft.com/office/drawing/2014/main" id="{C9D9C4F9-644B-4D4F-95AB-F5444B93E16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7" name="Rectangle 115">
                  <a:extLst>
                    <a:ext uri="{FF2B5EF4-FFF2-40B4-BE49-F238E27FC236}">
                      <a16:creationId xmlns:a16="http://schemas.microsoft.com/office/drawing/2014/main" id="{63AEEE40-CFB7-439F-9CD2-B10966ADD204}"/>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8566" name="Group 116">
                <a:extLst>
                  <a:ext uri="{FF2B5EF4-FFF2-40B4-BE49-F238E27FC236}">
                    <a16:creationId xmlns:a16="http://schemas.microsoft.com/office/drawing/2014/main" id="{AC355A49-5AE0-475B-88A1-87C2E9752093}"/>
                  </a:ext>
                </a:extLst>
              </p:cNvPr>
              <p:cNvGrpSpPr>
                <a:grpSpLocks/>
              </p:cNvGrpSpPr>
              <p:nvPr/>
            </p:nvGrpSpPr>
            <p:grpSpPr bwMode="auto">
              <a:xfrm>
                <a:off x="793" y="1615"/>
                <a:ext cx="71" cy="619"/>
                <a:chOff x="743" y="567"/>
                <a:chExt cx="187" cy="1639"/>
              </a:xfrm>
            </p:grpSpPr>
            <p:sp>
              <p:nvSpPr>
                <p:cNvPr id="108574" name="Line 117">
                  <a:extLst>
                    <a:ext uri="{FF2B5EF4-FFF2-40B4-BE49-F238E27FC236}">
                      <a16:creationId xmlns:a16="http://schemas.microsoft.com/office/drawing/2014/main" id="{FE47F1BC-46BC-4FB7-94A1-FDC2EAFFF6F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5" name="Rectangle 118">
                  <a:extLst>
                    <a:ext uri="{FF2B5EF4-FFF2-40B4-BE49-F238E27FC236}">
                      <a16:creationId xmlns:a16="http://schemas.microsoft.com/office/drawing/2014/main" id="{E9A2DADC-EC68-4699-B898-91204FC30F9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8567" name="Line 119">
                <a:extLst>
                  <a:ext uri="{FF2B5EF4-FFF2-40B4-BE49-F238E27FC236}">
                    <a16:creationId xmlns:a16="http://schemas.microsoft.com/office/drawing/2014/main" id="{9996228A-9A31-4703-A5B3-466CC92EA7A3}"/>
                  </a:ext>
                </a:extLst>
              </p:cNvPr>
              <p:cNvSpPr>
                <a:spLocks noChangeShapeType="1"/>
              </p:cNvSpPr>
              <p:nvPr/>
            </p:nvSpPr>
            <p:spPr bwMode="auto">
              <a:xfrm flipV="1">
                <a:off x="818" y="1618"/>
                <a:ext cx="173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8" name="Line 120">
                <a:extLst>
                  <a:ext uri="{FF2B5EF4-FFF2-40B4-BE49-F238E27FC236}">
                    <a16:creationId xmlns:a16="http://schemas.microsoft.com/office/drawing/2014/main" id="{4AF45E9C-CE70-40F2-B8BD-FF0F754276AF}"/>
                  </a:ext>
                </a:extLst>
              </p:cNvPr>
              <p:cNvSpPr>
                <a:spLocks noChangeShapeType="1"/>
              </p:cNvSpPr>
              <p:nvPr/>
            </p:nvSpPr>
            <p:spPr bwMode="auto">
              <a:xfrm flipV="1">
                <a:off x="818" y="2687"/>
                <a:ext cx="17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8569" name="Group 121">
                <a:extLst>
                  <a:ext uri="{FF2B5EF4-FFF2-40B4-BE49-F238E27FC236}">
                    <a16:creationId xmlns:a16="http://schemas.microsoft.com/office/drawing/2014/main" id="{294A884D-3BD9-407A-93FA-44F4D54E1788}"/>
                  </a:ext>
                </a:extLst>
              </p:cNvPr>
              <p:cNvGrpSpPr>
                <a:grpSpLocks/>
              </p:cNvGrpSpPr>
              <p:nvPr/>
            </p:nvGrpSpPr>
            <p:grpSpPr bwMode="auto">
              <a:xfrm rot="-5400000">
                <a:off x="2096" y="1361"/>
                <a:ext cx="59" cy="520"/>
                <a:chOff x="743" y="567"/>
                <a:chExt cx="187" cy="1639"/>
              </a:xfrm>
            </p:grpSpPr>
            <p:sp>
              <p:nvSpPr>
                <p:cNvPr id="108572" name="Line 122">
                  <a:extLst>
                    <a:ext uri="{FF2B5EF4-FFF2-40B4-BE49-F238E27FC236}">
                      <a16:creationId xmlns:a16="http://schemas.microsoft.com/office/drawing/2014/main" id="{36CCC9D6-A7C2-4733-94BC-4A437181871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73" name="Rectangle 123">
                  <a:extLst>
                    <a:ext uri="{FF2B5EF4-FFF2-40B4-BE49-F238E27FC236}">
                      <a16:creationId xmlns:a16="http://schemas.microsoft.com/office/drawing/2014/main" id="{2157CBA3-FE1F-40BB-89DD-F856B763D60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8570" name="Oval 124">
                <a:extLst>
                  <a:ext uri="{FF2B5EF4-FFF2-40B4-BE49-F238E27FC236}">
                    <a16:creationId xmlns:a16="http://schemas.microsoft.com/office/drawing/2014/main" id="{48BBBE12-531D-4825-AB91-82BC873D6917}"/>
                  </a:ext>
                </a:extLst>
              </p:cNvPr>
              <p:cNvSpPr>
                <a:spLocks noChangeArrowheads="1"/>
              </p:cNvSpPr>
              <p:nvPr/>
            </p:nvSpPr>
            <p:spPr bwMode="auto">
              <a:xfrm>
                <a:off x="2519" y="1584"/>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8571" name="Oval 125">
                <a:extLst>
                  <a:ext uri="{FF2B5EF4-FFF2-40B4-BE49-F238E27FC236}">
                    <a16:creationId xmlns:a16="http://schemas.microsoft.com/office/drawing/2014/main" id="{7B773AED-DAEC-42E5-B76F-604D3DF4D27A}"/>
                  </a:ext>
                </a:extLst>
              </p:cNvPr>
              <p:cNvSpPr>
                <a:spLocks noChangeArrowheads="1"/>
              </p:cNvSpPr>
              <p:nvPr/>
            </p:nvSpPr>
            <p:spPr bwMode="auto">
              <a:xfrm>
                <a:off x="2505" y="2657"/>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54078" name="Text Box 126">
              <a:extLst>
                <a:ext uri="{FF2B5EF4-FFF2-40B4-BE49-F238E27FC236}">
                  <a16:creationId xmlns:a16="http://schemas.microsoft.com/office/drawing/2014/main" id="{AEAF1A17-FBCD-4A0F-BAC2-7223CBB302A1}"/>
                </a:ext>
              </a:extLst>
            </p:cNvPr>
            <p:cNvSpPr txBox="1">
              <a:spLocks noChangeArrowheads="1"/>
            </p:cNvSpPr>
            <p:nvPr/>
          </p:nvSpPr>
          <p:spPr bwMode="auto">
            <a:xfrm>
              <a:off x="1872" y="230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54079" name="Text Box 127">
              <a:extLst>
                <a:ext uri="{FF2B5EF4-FFF2-40B4-BE49-F238E27FC236}">
                  <a16:creationId xmlns:a16="http://schemas.microsoft.com/office/drawing/2014/main" id="{52108880-D639-41CC-8A90-4850402856BC}"/>
                </a:ext>
              </a:extLst>
            </p:cNvPr>
            <p:cNvSpPr txBox="1">
              <a:spLocks noChangeArrowheads="1"/>
            </p:cNvSpPr>
            <p:nvPr/>
          </p:nvSpPr>
          <p:spPr bwMode="auto">
            <a:xfrm>
              <a:off x="1248" y="2832"/>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30</a:t>
              </a:r>
              <a:r>
                <a:rPr lang="en-US" altLang="zh-CN" b="1">
                  <a:effectLst>
                    <a:outerShdw blurRad="38100" dist="38100" dir="2700000" algn="tl">
                      <a:srgbClr val="C0C0C0"/>
                    </a:outerShdw>
                  </a:effectLst>
                  <a:latin typeface="Times New Roman" charset="0"/>
                  <a:sym typeface="Symbol" pitchFamily="18" charset="2"/>
                </a:rPr>
                <a:t></a:t>
              </a:r>
            </a:p>
          </p:txBody>
        </p:sp>
        <p:sp>
          <p:nvSpPr>
            <p:cNvPr id="254080" name="Text Box 128">
              <a:extLst>
                <a:ext uri="{FF2B5EF4-FFF2-40B4-BE49-F238E27FC236}">
                  <a16:creationId xmlns:a16="http://schemas.microsoft.com/office/drawing/2014/main" id="{B5C953C3-635D-4750-8F32-11F948DB7CE5}"/>
                </a:ext>
              </a:extLst>
            </p:cNvPr>
            <p:cNvSpPr txBox="1">
              <a:spLocks noChangeArrowheads="1"/>
            </p:cNvSpPr>
            <p:nvPr/>
          </p:nvSpPr>
          <p:spPr bwMode="auto">
            <a:xfrm>
              <a:off x="816" y="278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54081" name="Text Box 129">
              <a:extLst>
                <a:ext uri="{FF2B5EF4-FFF2-40B4-BE49-F238E27FC236}">
                  <a16:creationId xmlns:a16="http://schemas.microsoft.com/office/drawing/2014/main" id="{6F4CCABF-77A4-440C-BD62-EC2B40A85B57}"/>
                </a:ext>
              </a:extLst>
            </p:cNvPr>
            <p:cNvSpPr txBox="1">
              <a:spLocks noChangeArrowheads="1"/>
            </p:cNvSpPr>
            <p:nvPr/>
          </p:nvSpPr>
          <p:spPr bwMode="auto">
            <a:xfrm>
              <a:off x="864" y="326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50V</a:t>
              </a:r>
            </a:p>
          </p:txBody>
        </p:sp>
        <p:sp>
          <p:nvSpPr>
            <p:cNvPr id="254082" name="Text Box 130">
              <a:extLst>
                <a:ext uri="{FF2B5EF4-FFF2-40B4-BE49-F238E27FC236}">
                  <a16:creationId xmlns:a16="http://schemas.microsoft.com/office/drawing/2014/main" id="{060FED8B-78D7-4A1A-A0A1-794D8454ECBE}"/>
                </a:ext>
              </a:extLst>
            </p:cNvPr>
            <p:cNvSpPr txBox="1">
              <a:spLocks noChangeArrowheads="1"/>
            </p:cNvSpPr>
            <p:nvPr/>
          </p:nvSpPr>
          <p:spPr bwMode="auto">
            <a:xfrm>
              <a:off x="1776" y="3312"/>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1A</a:t>
              </a:r>
            </a:p>
          </p:txBody>
        </p:sp>
        <p:sp>
          <p:nvSpPr>
            <p:cNvPr id="254103" name="Text Box 151">
              <a:extLst>
                <a:ext uri="{FF2B5EF4-FFF2-40B4-BE49-F238E27FC236}">
                  <a16:creationId xmlns:a16="http://schemas.microsoft.com/office/drawing/2014/main" id="{F17F9E78-EC0D-46B3-BB24-96ECEC11BC9B}"/>
                </a:ext>
              </a:extLst>
            </p:cNvPr>
            <p:cNvSpPr txBox="1">
              <a:spLocks noChangeArrowheads="1"/>
            </p:cNvSpPr>
            <p:nvPr/>
          </p:nvSpPr>
          <p:spPr bwMode="auto">
            <a:xfrm>
              <a:off x="1536" y="3657"/>
              <a:ext cx="432"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(a)</a:t>
              </a:r>
            </a:p>
          </p:txBody>
        </p:sp>
      </p:grpSp>
      <p:graphicFrame>
        <p:nvGraphicFramePr>
          <p:cNvPr id="108553" name="Object 175">
            <a:extLst>
              <a:ext uri="{FF2B5EF4-FFF2-40B4-BE49-F238E27FC236}">
                <a16:creationId xmlns:a16="http://schemas.microsoft.com/office/drawing/2014/main" id="{631665F6-FF01-49C2-8038-A4F6225A01A3}"/>
              </a:ext>
            </a:extLst>
          </p:cNvPr>
          <p:cNvGraphicFramePr>
            <a:graphicFrameLocks noChangeAspect="1"/>
          </p:cNvGraphicFramePr>
          <p:nvPr/>
        </p:nvGraphicFramePr>
        <p:xfrm>
          <a:off x="2971800" y="2670175"/>
          <a:ext cx="3048000" cy="835025"/>
        </p:xfrm>
        <a:graphic>
          <a:graphicData uri="http://schemas.openxmlformats.org/presentationml/2006/ole">
            <mc:AlternateContent xmlns:mc="http://schemas.openxmlformats.org/markup-compatibility/2006">
              <mc:Choice xmlns:v="urn:schemas-microsoft-com:vml" Requires="v">
                <p:oleObj spid="_x0000_s42015" name="Equation" r:id="rId3" imgW="1574800" imgH="431800" progId="Equation.3">
                  <p:embed/>
                </p:oleObj>
              </mc:Choice>
              <mc:Fallback>
                <p:oleObj name="Equation" r:id="rId3" imgW="1574800" imgH="431800" progId="Equation.3">
                  <p:embed/>
                  <p:pic>
                    <p:nvPicPr>
                      <p:cNvPr id="0" name="Object 1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670175"/>
                        <a:ext cx="30480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3">
            <a:extLst>
              <a:ext uri="{FF2B5EF4-FFF2-40B4-BE49-F238E27FC236}">
                <a16:creationId xmlns:a16="http://schemas.microsoft.com/office/drawing/2014/main" id="{BCEFC666-10A0-4685-850F-7FFF210EC7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5DB0704-4CC7-4125-A88B-E1A919FEBA6F}" type="slidenum">
              <a:rPr lang="en-US" altLang="zh-CN" sz="1400" smtClean="0"/>
              <a:pPr>
                <a:spcBef>
                  <a:spcPct val="0"/>
                </a:spcBef>
                <a:buFontTx/>
                <a:buNone/>
              </a:pPr>
              <a:t>108</a:t>
            </a:fld>
            <a:endParaRPr lang="en-US" altLang="zh-CN" sz="1400"/>
          </a:p>
        </p:txBody>
      </p:sp>
      <p:grpSp>
        <p:nvGrpSpPr>
          <p:cNvPr id="109571" name="Group 43">
            <a:extLst>
              <a:ext uri="{FF2B5EF4-FFF2-40B4-BE49-F238E27FC236}">
                <a16:creationId xmlns:a16="http://schemas.microsoft.com/office/drawing/2014/main" id="{174CC992-2A60-4282-8627-5CC21698E96A}"/>
              </a:ext>
            </a:extLst>
          </p:cNvPr>
          <p:cNvGrpSpPr>
            <a:grpSpLocks/>
          </p:cNvGrpSpPr>
          <p:nvPr/>
        </p:nvGrpSpPr>
        <p:grpSpPr bwMode="auto">
          <a:xfrm>
            <a:off x="4876800" y="3505200"/>
            <a:ext cx="1905000" cy="2362200"/>
            <a:chOff x="3097" y="2561"/>
            <a:chExt cx="1200" cy="1423"/>
          </a:xfrm>
        </p:grpSpPr>
        <p:sp>
          <p:nvSpPr>
            <p:cNvPr id="109644" name="Line 44">
              <a:extLst>
                <a:ext uri="{FF2B5EF4-FFF2-40B4-BE49-F238E27FC236}">
                  <a16:creationId xmlns:a16="http://schemas.microsoft.com/office/drawing/2014/main" id="{FE6B2312-3742-40DE-99D8-45D264233EE0}"/>
                </a:ext>
              </a:extLst>
            </p:cNvPr>
            <p:cNvSpPr>
              <a:spLocks noChangeShapeType="1"/>
            </p:cNvSpPr>
            <p:nvPr/>
          </p:nvSpPr>
          <p:spPr bwMode="auto">
            <a:xfrm>
              <a:off x="3641" y="2884"/>
              <a:ext cx="0" cy="10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9645" name="Group 45">
              <a:extLst>
                <a:ext uri="{FF2B5EF4-FFF2-40B4-BE49-F238E27FC236}">
                  <a16:creationId xmlns:a16="http://schemas.microsoft.com/office/drawing/2014/main" id="{EF207337-472B-4BFC-93DC-DC946FC0376C}"/>
                </a:ext>
              </a:extLst>
            </p:cNvPr>
            <p:cNvGrpSpPr>
              <a:grpSpLocks/>
            </p:cNvGrpSpPr>
            <p:nvPr/>
          </p:nvGrpSpPr>
          <p:grpSpPr bwMode="auto">
            <a:xfrm>
              <a:off x="3604" y="3129"/>
              <a:ext cx="71" cy="619"/>
              <a:chOff x="743" y="567"/>
              <a:chExt cx="187" cy="1639"/>
            </a:xfrm>
          </p:grpSpPr>
          <p:sp>
            <p:nvSpPr>
              <p:cNvPr id="109660" name="Line 46">
                <a:extLst>
                  <a:ext uri="{FF2B5EF4-FFF2-40B4-BE49-F238E27FC236}">
                    <a16:creationId xmlns:a16="http://schemas.microsoft.com/office/drawing/2014/main" id="{C12DFA90-4BEA-49AB-8768-FC9A13D71EB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61" name="Rectangle 47">
                <a:extLst>
                  <a:ext uri="{FF2B5EF4-FFF2-40B4-BE49-F238E27FC236}">
                    <a16:creationId xmlns:a16="http://schemas.microsoft.com/office/drawing/2014/main" id="{1CF8F530-223A-4744-A1A6-4262656CB32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9646" name="Group 48">
              <a:extLst>
                <a:ext uri="{FF2B5EF4-FFF2-40B4-BE49-F238E27FC236}">
                  <a16:creationId xmlns:a16="http://schemas.microsoft.com/office/drawing/2014/main" id="{5EEA6E7D-53CE-4004-9ECE-26A91AD71807}"/>
                </a:ext>
              </a:extLst>
            </p:cNvPr>
            <p:cNvGrpSpPr>
              <a:grpSpLocks/>
            </p:cNvGrpSpPr>
            <p:nvPr/>
          </p:nvGrpSpPr>
          <p:grpSpPr bwMode="auto">
            <a:xfrm>
              <a:off x="3097" y="2880"/>
              <a:ext cx="71" cy="619"/>
              <a:chOff x="743" y="567"/>
              <a:chExt cx="187" cy="1639"/>
            </a:xfrm>
          </p:grpSpPr>
          <p:sp>
            <p:nvSpPr>
              <p:cNvPr id="109658" name="Line 49">
                <a:extLst>
                  <a:ext uri="{FF2B5EF4-FFF2-40B4-BE49-F238E27FC236}">
                    <a16:creationId xmlns:a16="http://schemas.microsoft.com/office/drawing/2014/main" id="{B94CA645-3326-4CD9-AD19-4D2600B1E44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59" name="Rectangle 50">
                <a:extLst>
                  <a:ext uri="{FF2B5EF4-FFF2-40B4-BE49-F238E27FC236}">
                    <a16:creationId xmlns:a16="http://schemas.microsoft.com/office/drawing/2014/main" id="{F54D909B-FD30-42E9-9F35-C1E06298448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9647" name="Line 51">
              <a:extLst>
                <a:ext uri="{FF2B5EF4-FFF2-40B4-BE49-F238E27FC236}">
                  <a16:creationId xmlns:a16="http://schemas.microsoft.com/office/drawing/2014/main" id="{32930BDB-E34D-4222-94CB-05B666085985}"/>
                </a:ext>
              </a:extLst>
            </p:cNvPr>
            <p:cNvSpPr>
              <a:spLocks noChangeShapeType="1"/>
            </p:cNvSpPr>
            <p:nvPr/>
          </p:nvSpPr>
          <p:spPr bwMode="auto">
            <a:xfrm flipV="1">
              <a:off x="3122" y="2880"/>
              <a:ext cx="1150"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48" name="Line 52">
              <a:extLst>
                <a:ext uri="{FF2B5EF4-FFF2-40B4-BE49-F238E27FC236}">
                  <a16:creationId xmlns:a16="http://schemas.microsoft.com/office/drawing/2014/main" id="{233DCAEA-B2B6-4B59-A110-AF7F01C1C890}"/>
                </a:ext>
              </a:extLst>
            </p:cNvPr>
            <p:cNvSpPr>
              <a:spLocks noChangeShapeType="1"/>
            </p:cNvSpPr>
            <p:nvPr/>
          </p:nvSpPr>
          <p:spPr bwMode="auto">
            <a:xfrm flipV="1">
              <a:off x="3122" y="3936"/>
              <a:ext cx="1150" cy="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9649" name="Group 53">
              <a:extLst>
                <a:ext uri="{FF2B5EF4-FFF2-40B4-BE49-F238E27FC236}">
                  <a16:creationId xmlns:a16="http://schemas.microsoft.com/office/drawing/2014/main" id="{4178F9C8-CC9A-4989-8C4C-75BD97BBA076}"/>
                </a:ext>
              </a:extLst>
            </p:cNvPr>
            <p:cNvGrpSpPr>
              <a:grpSpLocks/>
            </p:cNvGrpSpPr>
            <p:nvPr/>
          </p:nvGrpSpPr>
          <p:grpSpPr bwMode="auto">
            <a:xfrm rot="-5400000">
              <a:off x="3886" y="2626"/>
              <a:ext cx="59" cy="520"/>
              <a:chOff x="743" y="567"/>
              <a:chExt cx="187" cy="1639"/>
            </a:xfrm>
          </p:grpSpPr>
          <p:sp>
            <p:nvSpPr>
              <p:cNvPr id="109656" name="Line 54">
                <a:extLst>
                  <a:ext uri="{FF2B5EF4-FFF2-40B4-BE49-F238E27FC236}">
                    <a16:creationId xmlns:a16="http://schemas.microsoft.com/office/drawing/2014/main" id="{79D20EDF-A211-45D8-9CB1-A6AB6A36D6F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57" name="Rectangle 55">
                <a:extLst>
                  <a:ext uri="{FF2B5EF4-FFF2-40B4-BE49-F238E27FC236}">
                    <a16:creationId xmlns:a16="http://schemas.microsoft.com/office/drawing/2014/main" id="{6EFBD8F6-A2A1-4389-BC3B-007E7B8A615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9650" name="Oval 56">
              <a:extLst>
                <a:ext uri="{FF2B5EF4-FFF2-40B4-BE49-F238E27FC236}">
                  <a16:creationId xmlns:a16="http://schemas.microsoft.com/office/drawing/2014/main" id="{3A928B95-46D9-4F25-853A-BDD014702A4D}"/>
                </a:ext>
              </a:extLst>
            </p:cNvPr>
            <p:cNvSpPr>
              <a:spLocks noChangeArrowheads="1"/>
            </p:cNvSpPr>
            <p:nvPr/>
          </p:nvSpPr>
          <p:spPr bwMode="auto">
            <a:xfrm>
              <a:off x="4224" y="2849"/>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9651" name="Oval 57">
              <a:extLst>
                <a:ext uri="{FF2B5EF4-FFF2-40B4-BE49-F238E27FC236}">
                  <a16:creationId xmlns:a16="http://schemas.microsoft.com/office/drawing/2014/main" id="{F2C5CB16-56CF-490D-B8EA-F4A8B8BAFA0D}"/>
                </a:ext>
              </a:extLst>
            </p:cNvPr>
            <p:cNvSpPr>
              <a:spLocks noChangeArrowheads="1"/>
            </p:cNvSpPr>
            <p:nvPr/>
          </p:nvSpPr>
          <p:spPr bwMode="auto">
            <a:xfrm>
              <a:off x="4224" y="3922"/>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55034" name="Text Box 58">
              <a:extLst>
                <a:ext uri="{FF2B5EF4-FFF2-40B4-BE49-F238E27FC236}">
                  <a16:creationId xmlns:a16="http://schemas.microsoft.com/office/drawing/2014/main" id="{CD9D3CD6-85AA-4634-9682-DDEE549F9436}"/>
                </a:ext>
              </a:extLst>
            </p:cNvPr>
            <p:cNvSpPr txBox="1">
              <a:spLocks noChangeArrowheads="1"/>
            </p:cNvSpPr>
            <p:nvPr/>
          </p:nvSpPr>
          <p:spPr bwMode="auto">
            <a:xfrm>
              <a:off x="3744" y="2561"/>
              <a:ext cx="480" cy="275"/>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55035" name="Text Box 59">
              <a:extLst>
                <a:ext uri="{FF2B5EF4-FFF2-40B4-BE49-F238E27FC236}">
                  <a16:creationId xmlns:a16="http://schemas.microsoft.com/office/drawing/2014/main" id="{DF3D7AE5-CE7B-469D-B594-43082500DD2E}"/>
                </a:ext>
              </a:extLst>
            </p:cNvPr>
            <p:cNvSpPr txBox="1">
              <a:spLocks noChangeArrowheads="1"/>
            </p:cNvSpPr>
            <p:nvPr/>
          </p:nvSpPr>
          <p:spPr bwMode="auto">
            <a:xfrm>
              <a:off x="3600" y="3089"/>
              <a:ext cx="480" cy="275"/>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30</a:t>
              </a:r>
              <a:r>
                <a:rPr lang="en-US" altLang="zh-CN" b="1">
                  <a:effectLst>
                    <a:outerShdw blurRad="38100" dist="38100" dir="2700000" algn="tl">
                      <a:srgbClr val="C0C0C0"/>
                    </a:outerShdw>
                  </a:effectLst>
                  <a:latin typeface="Times New Roman" charset="0"/>
                  <a:sym typeface="Symbol" pitchFamily="18" charset="2"/>
                </a:rPr>
                <a:t></a:t>
              </a:r>
            </a:p>
          </p:txBody>
        </p:sp>
        <p:sp>
          <p:nvSpPr>
            <p:cNvPr id="255036" name="Text Box 60">
              <a:extLst>
                <a:ext uri="{FF2B5EF4-FFF2-40B4-BE49-F238E27FC236}">
                  <a16:creationId xmlns:a16="http://schemas.microsoft.com/office/drawing/2014/main" id="{59A36AB9-99B7-4D75-AA41-410AAFE69B01}"/>
                </a:ext>
              </a:extLst>
            </p:cNvPr>
            <p:cNvSpPr txBox="1">
              <a:spLocks noChangeArrowheads="1"/>
            </p:cNvSpPr>
            <p:nvPr/>
          </p:nvSpPr>
          <p:spPr bwMode="auto">
            <a:xfrm>
              <a:off x="3168" y="3041"/>
              <a:ext cx="480" cy="274"/>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109655" name="Line 61">
              <a:extLst>
                <a:ext uri="{FF2B5EF4-FFF2-40B4-BE49-F238E27FC236}">
                  <a16:creationId xmlns:a16="http://schemas.microsoft.com/office/drawing/2014/main" id="{D6224C1A-4FFF-4CD6-B1D7-1DD4CB9772A2}"/>
                </a:ext>
              </a:extLst>
            </p:cNvPr>
            <p:cNvSpPr>
              <a:spLocks noChangeShapeType="1"/>
            </p:cNvSpPr>
            <p:nvPr/>
          </p:nvSpPr>
          <p:spPr bwMode="auto">
            <a:xfrm>
              <a:off x="3120" y="3408"/>
              <a:ext cx="0"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9572" name="Group 94">
            <a:extLst>
              <a:ext uri="{FF2B5EF4-FFF2-40B4-BE49-F238E27FC236}">
                <a16:creationId xmlns:a16="http://schemas.microsoft.com/office/drawing/2014/main" id="{A0FDC270-FE38-4FB1-B14F-8B1E72EE616C}"/>
              </a:ext>
            </a:extLst>
          </p:cNvPr>
          <p:cNvGrpSpPr>
            <a:grpSpLocks/>
          </p:cNvGrpSpPr>
          <p:nvPr/>
        </p:nvGrpSpPr>
        <p:grpSpPr bwMode="auto">
          <a:xfrm>
            <a:off x="5638800" y="471488"/>
            <a:ext cx="2971800" cy="2728912"/>
            <a:chOff x="480" y="2400"/>
            <a:chExt cx="1872" cy="1719"/>
          </a:xfrm>
        </p:grpSpPr>
        <p:sp>
          <p:nvSpPr>
            <p:cNvPr id="109605" name="Text Box 4">
              <a:extLst>
                <a:ext uri="{FF2B5EF4-FFF2-40B4-BE49-F238E27FC236}">
                  <a16:creationId xmlns:a16="http://schemas.microsoft.com/office/drawing/2014/main" id="{CCFFC49D-0EA5-4910-B29E-6BCE9373B7FC}"/>
                </a:ext>
              </a:extLst>
            </p:cNvPr>
            <p:cNvSpPr txBox="1">
              <a:spLocks noChangeArrowheads="1"/>
            </p:cNvSpPr>
            <p:nvPr/>
          </p:nvSpPr>
          <p:spPr bwMode="auto">
            <a:xfrm>
              <a:off x="720" y="2832"/>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grpSp>
          <p:nvGrpSpPr>
            <p:cNvPr id="109606" name="Group 5">
              <a:extLst>
                <a:ext uri="{FF2B5EF4-FFF2-40B4-BE49-F238E27FC236}">
                  <a16:creationId xmlns:a16="http://schemas.microsoft.com/office/drawing/2014/main" id="{DC882C16-8AFD-4AA8-8263-D5EA5AFF5DA0}"/>
                </a:ext>
              </a:extLst>
            </p:cNvPr>
            <p:cNvGrpSpPr>
              <a:grpSpLocks/>
            </p:cNvGrpSpPr>
            <p:nvPr/>
          </p:nvGrpSpPr>
          <p:grpSpPr bwMode="auto">
            <a:xfrm>
              <a:off x="480" y="2688"/>
              <a:ext cx="1872" cy="1135"/>
              <a:chOff x="720" y="1584"/>
              <a:chExt cx="1872" cy="1135"/>
            </a:xfrm>
          </p:grpSpPr>
          <p:sp>
            <p:nvSpPr>
              <p:cNvPr id="109613" name="Line 6">
                <a:extLst>
                  <a:ext uri="{FF2B5EF4-FFF2-40B4-BE49-F238E27FC236}">
                    <a16:creationId xmlns:a16="http://schemas.microsoft.com/office/drawing/2014/main" id="{7C697AB3-C446-4E11-86D6-BED980FA601D}"/>
                  </a:ext>
                </a:extLst>
              </p:cNvPr>
              <p:cNvSpPr>
                <a:spLocks noChangeShapeType="1"/>
              </p:cNvSpPr>
              <p:nvPr/>
            </p:nvSpPr>
            <p:spPr bwMode="auto">
              <a:xfrm>
                <a:off x="1337" y="1619"/>
                <a:ext cx="0" cy="10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14" name="Line 7">
                <a:extLst>
                  <a:ext uri="{FF2B5EF4-FFF2-40B4-BE49-F238E27FC236}">
                    <a16:creationId xmlns:a16="http://schemas.microsoft.com/office/drawing/2014/main" id="{C0D7B32F-978F-463B-930C-688310438FDE}"/>
                  </a:ext>
                </a:extLst>
              </p:cNvPr>
              <p:cNvSpPr>
                <a:spLocks noChangeShapeType="1"/>
              </p:cNvSpPr>
              <p:nvPr/>
            </p:nvSpPr>
            <p:spPr bwMode="auto">
              <a:xfrm>
                <a:off x="1792" y="1624"/>
                <a:ext cx="1" cy="106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9615" name="Group 8">
                <a:extLst>
                  <a:ext uri="{FF2B5EF4-FFF2-40B4-BE49-F238E27FC236}">
                    <a16:creationId xmlns:a16="http://schemas.microsoft.com/office/drawing/2014/main" id="{7A9556D8-6021-42F4-ADF8-1C70658675F1}"/>
                  </a:ext>
                </a:extLst>
              </p:cNvPr>
              <p:cNvGrpSpPr>
                <a:grpSpLocks/>
              </p:cNvGrpSpPr>
              <p:nvPr/>
            </p:nvGrpSpPr>
            <p:grpSpPr bwMode="auto">
              <a:xfrm>
                <a:off x="720" y="2064"/>
                <a:ext cx="263" cy="624"/>
                <a:chOff x="4417" y="567"/>
                <a:chExt cx="693" cy="1650"/>
              </a:xfrm>
            </p:grpSpPr>
            <p:grpSp>
              <p:nvGrpSpPr>
                <p:cNvPr id="109637" name="Group 9">
                  <a:extLst>
                    <a:ext uri="{FF2B5EF4-FFF2-40B4-BE49-F238E27FC236}">
                      <a16:creationId xmlns:a16="http://schemas.microsoft.com/office/drawing/2014/main" id="{0F5507EA-195B-46F1-899F-05AAE5F2BA6D}"/>
                    </a:ext>
                  </a:extLst>
                </p:cNvPr>
                <p:cNvGrpSpPr>
                  <a:grpSpLocks/>
                </p:cNvGrpSpPr>
                <p:nvPr/>
              </p:nvGrpSpPr>
              <p:grpSpPr bwMode="auto">
                <a:xfrm>
                  <a:off x="4417" y="567"/>
                  <a:ext cx="550" cy="1650"/>
                  <a:chOff x="4417" y="567"/>
                  <a:chExt cx="550" cy="1650"/>
                </a:xfrm>
              </p:grpSpPr>
              <p:sp>
                <p:nvSpPr>
                  <p:cNvPr id="109642" name="Oval 10">
                    <a:extLst>
                      <a:ext uri="{FF2B5EF4-FFF2-40B4-BE49-F238E27FC236}">
                        <a16:creationId xmlns:a16="http://schemas.microsoft.com/office/drawing/2014/main" id="{97C82726-CB2C-4F88-94BC-8F5DA389621C}"/>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9643" name="Line 11">
                    <a:extLst>
                      <a:ext uri="{FF2B5EF4-FFF2-40B4-BE49-F238E27FC236}">
                        <a16:creationId xmlns:a16="http://schemas.microsoft.com/office/drawing/2014/main" id="{539575C0-BD33-46B8-BD3A-E456FD4E1F68}"/>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9638" name="Group 12">
                  <a:extLst>
                    <a:ext uri="{FF2B5EF4-FFF2-40B4-BE49-F238E27FC236}">
                      <a16:creationId xmlns:a16="http://schemas.microsoft.com/office/drawing/2014/main" id="{CB67E3D9-30EC-47C7-8CA0-BEDFA5207CE8}"/>
                    </a:ext>
                  </a:extLst>
                </p:cNvPr>
                <p:cNvGrpSpPr>
                  <a:grpSpLocks/>
                </p:cNvGrpSpPr>
                <p:nvPr/>
              </p:nvGrpSpPr>
              <p:grpSpPr bwMode="auto">
                <a:xfrm>
                  <a:off x="4956" y="853"/>
                  <a:ext cx="154" cy="979"/>
                  <a:chOff x="4956" y="853"/>
                  <a:chExt cx="154" cy="979"/>
                </a:xfrm>
              </p:grpSpPr>
              <p:sp>
                <p:nvSpPr>
                  <p:cNvPr id="109639" name="Line 13">
                    <a:extLst>
                      <a:ext uri="{FF2B5EF4-FFF2-40B4-BE49-F238E27FC236}">
                        <a16:creationId xmlns:a16="http://schemas.microsoft.com/office/drawing/2014/main" id="{FA8336A5-0644-4E89-8ECD-CF90E1F41DB4}"/>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40" name="Line 14">
                    <a:extLst>
                      <a:ext uri="{FF2B5EF4-FFF2-40B4-BE49-F238E27FC236}">
                        <a16:creationId xmlns:a16="http://schemas.microsoft.com/office/drawing/2014/main" id="{7B09D6BA-1719-4694-BE6B-E81B023AD7A1}"/>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41" name="Line 15">
                    <a:extLst>
                      <a:ext uri="{FF2B5EF4-FFF2-40B4-BE49-F238E27FC236}">
                        <a16:creationId xmlns:a16="http://schemas.microsoft.com/office/drawing/2014/main" id="{6B95A06B-D9B0-4297-9591-6856D4E5B2B4}"/>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9616" name="Group 16">
                <a:extLst>
                  <a:ext uri="{FF2B5EF4-FFF2-40B4-BE49-F238E27FC236}">
                    <a16:creationId xmlns:a16="http://schemas.microsoft.com/office/drawing/2014/main" id="{2830CEB9-A1AE-45B2-9246-2392D4C2FE2F}"/>
                  </a:ext>
                </a:extLst>
              </p:cNvPr>
              <p:cNvGrpSpPr>
                <a:grpSpLocks/>
              </p:cNvGrpSpPr>
              <p:nvPr/>
            </p:nvGrpSpPr>
            <p:grpSpPr bwMode="auto">
              <a:xfrm>
                <a:off x="1687" y="1943"/>
                <a:ext cx="209" cy="624"/>
                <a:chOff x="3591" y="567"/>
                <a:chExt cx="301" cy="907"/>
              </a:xfrm>
            </p:grpSpPr>
            <p:sp>
              <p:nvSpPr>
                <p:cNvPr id="109630" name="Line 17">
                  <a:extLst>
                    <a:ext uri="{FF2B5EF4-FFF2-40B4-BE49-F238E27FC236}">
                      <a16:creationId xmlns:a16="http://schemas.microsoft.com/office/drawing/2014/main" id="{D48A7D59-EC51-48C3-B628-C97C4C5654E2}"/>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31" name="Oval 18">
                  <a:extLst>
                    <a:ext uri="{FF2B5EF4-FFF2-40B4-BE49-F238E27FC236}">
                      <a16:creationId xmlns:a16="http://schemas.microsoft.com/office/drawing/2014/main" id="{08C9E63F-FEB3-4C6D-9C68-A05BE46AAD61}"/>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9632" name="Line 19">
                  <a:extLst>
                    <a:ext uri="{FF2B5EF4-FFF2-40B4-BE49-F238E27FC236}">
                      <a16:creationId xmlns:a16="http://schemas.microsoft.com/office/drawing/2014/main" id="{4F6E08D4-73FF-41F6-8DAD-460D264957DC}"/>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9633" name="Group 20">
                  <a:extLst>
                    <a:ext uri="{FF2B5EF4-FFF2-40B4-BE49-F238E27FC236}">
                      <a16:creationId xmlns:a16="http://schemas.microsoft.com/office/drawing/2014/main" id="{64628D83-A6D1-4E37-BC79-CCBA9F4946BE}"/>
                    </a:ext>
                  </a:extLst>
                </p:cNvPr>
                <p:cNvGrpSpPr>
                  <a:grpSpLocks/>
                </p:cNvGrpSpPr>
                <p:nvPr/>
              </p:nvGrpSpPr>
              <p:grpSpPr bwMode="auto">
                <a:xfrm>
                  <a:off x="3715" y="591"/>
                  <a:ext cx="56" cy="222"/>
                  <a:chOff x="4507" y="645"/>
                  <a:chExt cx="56" cy="222"/>
                </a:xfrm>
              </p:grpSpPr>
              <p:sp>
                <p:nvSpPr>
                  <p:cNvPr id="109634" name="Line 21">
                    <a:extLst>
                      <a:ext uri="{FF2B5EF4-FFF2-40B4-BE49-F238E27FC236}">
                        <a16:creationId xmlns:a16="http://schemas.microsoft.com/office/drawing/2014/main" id="{BD443847-0B91-45B9-91A4-5D1DEC39D9E4}"/>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35" name="Line 22">
                    <a:extLst>
                      <a:ext uri="{FF2B5EF4-FFF2-40B4-BE49-F238E27FC236}">
                        <a16:creationId xmlns:a16="http://schemas.microsoft.com/office/drawing/2014/main" id="{53819E95-B960-47F2-9AD7-3BB94A236518}"/>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36" name="Line 23">
                    <a:extLst>
                      <a:ext uri="{FF2B5EF4-FFF2-40B4-BE49-F238E27FC236}">
                        <a16:creationId xmlns:a16="http://schemas.microsoft.com/office/drawing/2014/main" id="{6A8EA93F-8FFF-445D-A227-67D3934FC748}"/>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9617" name="Group 24">
                <a:extLst>
                  <a:ext uri="{FF2B5EF4-FFF2-40B4-BE49-F238E27FC236}">
                    <a16:creationId xmlns:a16="http://schemas.microsoft.com/office/drawing/2014/main" id="{3F976D06-F963-4BF7-B188-601E8614918A}"/>
                  </a:ext>
                </a:extLst>
              </p:cNvPr>
              <p:cNvGrpSpPr>
                <a:grpSpLocks/>
              </p:cNvGrpSpPr>
              <p:nvPr/>
            </p:nvGrpSpPr>
            <p:grpSpPr bwMode="auto">
              <a:xfrm>
                <a:off x="1300" y="1864"/>
                <a:ext cx="71" cy="619"/>
                <a:chOff x="743" y="567"/>
                <a:chExt cx="187" cy="1639"/>
              </a:xfrm>
            </p:grpSpPr>
            <p:sp>
              <p:nvSpPr>
                <p:cNvPr id="109628" name="Line 25">
                  <a:extLst>
                    <a:ext uri="{FF2B5EF4-FFF2-40B4-BE49-F238E27FC236}">
                      <a16:creationId xmlns:a16="http://schemas.microsoft.com/office/drawing/2014/main" id="{590C695D-8926-4214-B640-3C8E59127E1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29" name="Rectangle 26">
                  <a:extLst>
                    <a:ext uri="{FF2B5EF4-FFF2-40B4-BE49-F238E27FC236}">
                      <a16:creationId xmlns:a16="http://schemas.microsoft.com/office/drawing/2014/main" id="{D932F3FE-CE24-488F-B47B-8CF6B2BB17C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9618" name="Group 27">
                <a:extLst>
                  <a:ext uri="{FF2B5EF4-FFF2-40B4-BE49-F238E27FC236}">
                    <a16:creationId xmlns:a16="http://schemas.microsoft.com/office/drawing/2014/main" id="{38509C13-75AF-4982-9395-2BEDC3F68080}"/>
                  </a:ext>
                </a:extLst>
              </p:cNvPr>
              <p:cNvGrpSpPr>
                <a:grpSpLocks/>
              </p:cNvGrpSpPr>
              <p:nvPr/>
            </p:nvGrpSpPr>
            <p:grpSpPr bwMode="auto">
              <a:xfrm>
                <a:off x="793" y="1615"/>
                <a:ext cx="71" cy="619"/>
                <a:chOff x="743" y="567"/>
                <a:chExt cx="187" cy="1639"/>
              </a:xfrm>
            </p:grpSpPr>
            <p:sp>
              <p:nvSpPr>
                <p:cNvPr id="109626" name="Line 28">
                  <a:extLst>
                    <a:ext uri="{FF2B5EF4-FFF2-40B4-BE49-F238E27FC236}">
                      <a16:creationId xmlns:a16="http://schemas.microsoft.com/office/drawing/2014/main" id="{33B3F5DA-E86B-4F6A-B387-6F1277E68C9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27" name="Rectangle 29">
                  <a:extLst>
                    <a:ext uri="{FF2B5EF4-FFF2-40B4-BE49-F238E27FC236}">
                      <a16:creationId xmlns:a16="http://schemas.microsoft.com/office/drawing/2014/main" id="{D78638DE-31A5-49C3-AA29-DEEE4221F16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9619" name="Line 30">
                <a:extLst>
                  <a:ext uri="{FF2B5EF4-FFF2-40B4-BE49-F238E27FC236}">
                    <a16:creationId xmlns:a16="http://schemas.microsoft.com/office/drawing/2014/main" id="{31DC3EB4-7864-4421-BFA3-AC5D7C11FD0A}"/>
                  </a:ext>
                </a:extLst>
              </p:cNvPr>
              <p:cNvSpPr>
                <a:spLocks noChangeShapeType="1"/>
              </p:cNvSpPr>
              <p:nvPr/>
            </p:nvSpPr>
            <p:spPr bwMode="auto">
              <a:xfrm flipV="1">
                <a:off x="818" y="1618"/>
                <a:ext cx="173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20" name="Line 31">
                <a:extLst>
                  <a:ext uri="{FF2B5EF4-FFF2-40B4-BE49-F238E27FC236}">
                    <a16:creationId xmlns:a16="http://schemas.microsoft.com/office/drawing/2014/main" id="{FBD9E6C3-BC10-4FDE-AA89-7B221EB0A207}"/>
                  </a:ext>
                </a:extLst>
              </p:cNvPr>
              <p:cNvSpPr>
                <a:spLocks noChangeShapeType="1"/>
              </p:cNvSpPr>
              <p:nvPr/>
            </p:nvSpPr>
            <p:spPr bwMode="auto">
              <a:xfrm flipV="1">
                <a:off x="818" y="2687"/>
                <a:ext cx="17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9621" name="Group 32">
                <a:extLst>
                  <a:ext uri="{FF2B5EF4-FFF2-40B4-BE49-F238E27FC236}">
                    <a16:creationId xmlns:a16="http://schemas.microsoft.com/office/drawing/2014/main" id="{180B46FE-1783-4507-898C-620AD9FD0F14}"/>
                  </a:ext>
                </a:extLst>
              </p:cNvPr>
              <p:cNvGrpSpPr>
                <a:grpSpLocks/>
              </p:cNvGrpSpPr>
              <p:nvPr/>
            </p:nvGrpSpPr>
            <p:grpSpPr bwMode="auto">
              <a:xfrm rot="-5400000">
                <a:off x="2096" y="1361"/>
                <a:ext cx="59" cy="520"/>
                <a:chOff x="743" y="567"/>
                <a:chExt cx="187" cy="1639"/>
              </a:xfrm>
            </p:grpSpPr>
            <p:sp>
              <p:nvSpPr>
                <p:cNvPr id="109624" name="Line 33">
                  <a:extLst>
                    <a:ext uri="{FF2B5EF4-FFF2-40B4-BE49-F238E27FC236}">
                      <a16:creationId xmlns:a16="http://schemas.microsoft.com/office/drawing/2014/main" id="{2D9CBF0E-FCE9-4035-B570-F25738D0A14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25" name="Rectangle 34">
                  <a:extLst>
                    <a:ext uri="{FF2B5EF4-FFF2-40B4-BE49-F238E27FC236}">
                      <a16:creationId xmlns:a16="http://schemas.microsoft.com/office/drawing/2014/main" id="{824CE557-01E7-44C8-8A98-AE2D1800F71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9622" name="Oval 35">
                <a:extLst>
                  <a:ext uri="{FF2B5EF4-FFF2-40B4-BE49-F238E27FC236}">
                    <a16:creationId xmlns:a16="http://schemas.microsoft.com/office/drawing/2014/main" id="{654A7D40-BF62-40CF-AD4B-BB0E1CBE71AF}"/>
                  </a:ext>
                </a:extLst>
              </p:cNvPr>
              <p:cNvSpPr>
                <a:spLocks noChangeArrowheads="1"/>
              </p:cNvSpPr>
              <p:nvPr/>
            </p:nvSpPr>
            <p:spPr bwMode="auto">
              <a:xfrm>
                <a:off x="2519" y="1584"/>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9623" name="Oval 36">
                <a:extLst>
                  <a:ext uri="{FF2B5EF4-FFF2-40B4-BE49-F238E27FC236}">
                    <a16:creationId xmlns:a16="http://schemas.microsoft.com/office/drawing/2014/main" id="{995FCC18-047B-4372-AF97-0AA5D43B52E2}"/>
                  </a:ext>
                </a:extLst>
              </p:cNvPr>
              <p:cNvSpPr>
                <a:spLocks noChangeArrowheads="1"/>
              </p:cNvSpPr>
              <p:nvPr/>
            </p:nvSpPr>
            <p:spPr bwMode="auto">
              <a:xfrm>
                <a:off x="2505" y="2657"/>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55013" name="Text Box 37">
              <a:extLst>
                <a:ext uri="{FF2B5EF4-FFF2-40B4-BE49-F238E27FC236}">
                  <a16:creationId xmlns:a16="http://schemas.microsoft.com/office/drawing/2014/main" id="{DE2257B3-D52B-4D42-81C5-0861992994D8}"/>
                </a:ext>
              </a:extLst>
            </p:cNvPr>
            <p:cNvSpPr txBox="1">
              <a:spLocks noChangeArrowheads="1"/>
            </p:cNvSpPr>
            <p:nvPr/>
          </p:nvSpPr>
          <p:spPr bwMode="auto">
            <a:xfrm>
              <a:off x="1680" y="2400"/>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55014" name="Text Box 38">
              <a:extLst>
                <a:ext uri="{FF2B5EF4-FFF2-40B4-BE49-F238E27FC236}">
                  <a16:creationId xmlns:a16="http://schemas.microsoft.com/office/drawing/2014/main" id="{B2603F53-3918-4479-8644-A5B65A47A08C}"/>
                </a:ext>
              </a:extLst>
            </p:cNvPr>
            <p:cNvSpPr txBox="1">
              <a:spLocks noChangeArrowheads="1"/>
            </p:cNvSpPr>
            <p:nvPr/>
          </p:nvSpPr>
          <p:spPr bwMode="auto">
            <a:xfrm>
              <a:off x="1056" y="2928"/>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30</a:t>
              </a:r>
              <a:r>
                <a:rPr lang="en-US" altLang="zh-CN" b="1">
                  <a:effectLst>
                    <a:outerShdw blurRad="38100" dist="38100" dir="2700000" algn="tl">
                      <a:srgbClr val="C0C0C0"/>
                    </a:outerShdw>
                  </a:effectLst>
                  <a:latin typeface="Times New Roman" charset="0"/>
                  <a:sym typeface="Symbol" pitchFamily="18" charset="2"/>
                </a:rPr>
                <a:t></a:t>
              </a:r>
            </a:p>
          </p:txBody>
        </p:sp>
        <p:sp>
          <p:nvSpPr>
            <p:cNvPr id="255015" name="Text Box 39">
              <a:extLst>
                <a:ext uri="{FF2B5EF4-FFF2-40B4-BE49-F238E27FC236}">
                  <a16:creationId xmlns:a16="http://schemas.microsoft.com/office/drawing/2014/main" id="{8F3E852C-DC55-450C-A5A3-ACB06736D38B}"/>
                </a:ext>
              </a:extLst>
            </p:cNvPr>
            <p:cNvSpPr txBox="1">
              <a:spLocks noChangeArrowheads="1"/>
            </p:cNvSpPr>
            <p:nvPr/>
          </p:nvSpPr>
          <p:spPr bwMode="auto">
            <a:xfrm>
              <a:off x="624" y="2880"/>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55016" name="Text Box 40">
              <a:extLst>
                <a:ext uri="{FF2B5EF4-FFF2-40B4-BE49-F238E27FC236}">
                  <a16:creationId xmlns:a16="http://schemas.microsoft.com/office/drawing/2014/main" id="{D6CFB2AE-93AB-49B3-A333-2761AF3D4902}"/>
                </a:ext>
              </a:extLst>
            </p:cNvPr>
            <p:cNvSpPr txBox="1">
              <a:spLocks noChangeArrowheads="1"/>
            </p:cNvSpPr>
            <p:nvPr/>
          </p:nvSpPr>
          <p:spPr bwMode="auto">
            <a:xfrm>
              <a:off x="672" y="3360"/>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50V</a:t>
              </a:r>
            </a:p>
          </p:txBody>
        </p:sp>
        <p:sp>
          <p:nvSpPr>
            <p:cNvPr id="255017" name="Text Box 41">
              <a:extLst>
                <a:ext uri="{FF2B5EF4-FFF2-40B4-BE49-F238E27FC236}">
                  <a16:creationId xmlns:a16="http://schemas.microsoft.com/office/drawing/2014/main" id="{B3E71A43-75FB-4D2A-AE39-3A9F792B242B}"/>
                </a:ext>
              </a:extLst>
            </p:cNvPr>
            <p:cNvSpPr txBox="1">
              <a:spLocks noChangeArrowheads="1"/>
            </p:cNvSpPr>
            <p:nvPr/>
          </p:nvSpPr>
          <p:spPr bwMode="auto">
            <a:xfrm>
              <a:off x="1584" y="3408"/>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1A</a:t>
              </a:r>
            </a:p>
          </p:txBody>
        </p:sp>
        <p:sp>
          <p:nvSpPr>
            <p:cNvPr id="255038" name="Text Box 62">
              <a:extLst>
                <a:ext uri="{FF2B5EF4-FFF2-40B4-BE49-F238E27FC236}">
                  <a16:creationId xmlns:a16="http://schemas.microsoft.com/office/drawing/2014/main" id="{AC942A5D-8471-45CE-90A1-E249E77E6D01}"/>
                </a:ext>
              </a:extLst>
            </p:cNvPr>
            <p:cNvSpPr txBox="1">
              <a:spLocks noChangeArrowheads="1"/>
            </p:cNvSpPr>
            <p:nvPr/>
          </p:nvSpPr>
          <p:spPr bwMode="auto">
            <a:xfrm>
              <a:off x="1248" y="3792"/>
              <a:ext cx="432"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(a)</a:t>
              </a:r>
            </a:p>
          </p:txBody>
        </p:sp>
      </p:grpSp>
      <p:sp>
        <p:nvSpPr>
          <p:cNvPr id="255039" name="Text Box 63">
            <a:extLst>
              <a:ext uri="{FF2B5EF4-FFF2-40B4-BE49-F238E27FC236}">
                <a16:creationId xmlns:a16="http://schemas.microsoft.com/office/drawing/2014/main" id="{5910E63B-0DDA-48D5-82A1-AB309A0BFE0A}"/>
              </a:ext>
            </a:extLst>
          </p:cNvPr>
          <p:cNvSpPr txBox="1">
            <a:spLocks noChangeArrowheads="1"/>
          </p:cNvSpPr>
          <p:nvPr/>
        </p:nvSpPr>
        <p:spPr bwMode="auto">
          <a:xfrm>
            <a:off x="5257800" y="6034088"/>
            <a:ext cx="685800" cy="519112"/>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(c)</a:t>
            </a:r>
          </a:p>
        </p:txBody>
      </p:sp>
      <p:graphicFrame>
        <p:nvGraphicFramePr>
          <p:cNvPr id="109574" name="Object 89">
            <a:extLst>
              <a:ext uri="{FF2B5EF4-FFF2-40B4-BE49-F238E27FC236}">
                <a16:creationId xmlns:a16="http://schemas.microsoft.com/office/drawing/2014/main" id="{6D9446A1-9865-4ABB-ABD1-F462CE79E927}"/>
              </a:ext>
            </a:extLst>
          </p:cNvPr>
          <p:cNvGraphicFramePr>
            <a:graphicFrameLocks noChangeAspect="1"/>
          </p:cNvGraphicFramePr>
          <p:nvPr/>
        </p:nvGraphicFramePr>
        <p:xfrm>
          <a:off x="1954213" y="457200"/>
          <a:ext cx="2973387" cy="1474788"/>
        </p:xfrm>
        <a:graphic>
          <a:graphicData uri="http://schemas.openxmlformats.org/presentationml/2006/ole">
            <mc:AlternateContent xmlns:mc="http://schemas.openxmlformats.org/markup-compatibility/2006">
              <mc:Choice xmlns:v="urn:schemas-microsoft-com:vml" Requires="v">
                <p:oleObj spid="_x0000_s43126" name="Equation" r:id="rId3" imgW="1536700" imgH="762000" progId="Equation.3">
                  <p:embed/>
                </p:oleObj>
              </mc:Choice>
              <mc:Fallback>
                <p:oleObj name="Equation" r:id="rId3" imgW="1536700" imgH="762000" progId="Equation.3">
                  <p:embed/>
                  <p:pic>
                    <p:nvPicPr>
                      <p:cNvPr id="0" name="Object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457200"/>
                        <a:ext cx="2973387" cy="147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5" name="Text Box 90">
            <a:extLst>
              <a:ext uri="{FF2B5EF4-FFF2-40B4-BE49-F238E27FC236}">
                <a16:creationId xmlns:a16="http://schemas.microsoft.com/office/drawing/2014/main" id="{0546E059-5923-4FB4-9A4A-61EA7BB95741}"/>
              </a:ext>
            </a:extLst>
          </p:cNvPr>
          <p:cNvSpPr txBox="1">
            <a:spLocks noChangeArrowheads="1"/>
          </p:cNvSpPr>
          <p:nvPr/>
        </p:nvSpPr>
        <p:spPr bwMode="auto">
          <a:xfrm>
            <a:off x="685800" y="4572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解得</a:t>
            </a:r>
          </a:p>
        </p:txBody>
      </p:sp>
      <p:sp>
        <p:nvSpPr>
          <p:cNvPr id="109576" name="Text Box 91">
            <a:extLst>
              <a:ext uri="{FF2B5EF4-FFF2-40B4-BE49-F238E27FC236}">
                <a16:creationId xmlns:a16="http://schemas.microsoft.com/office/drawing/2014/main" id="{946796FB-7639-4787-8235-78197743C975}"/>
              </a:ext>
            </a:extLst>
          </p:cNvPr>
          <p:cNvSpPr txBox="1">
            <a:spLocks noChangeArrowheads="1"/>
          </p:cNvSpPr>
          <p:nvPr/>
        </p:nvSpPr>
        <p:spPr bwMode="auto">
          <a:xfrm>
            <a:off x="609600" y="20574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再由节点电位求得短路电流</a:t>
            </a:r>
          </a:p>
        </p:txBody>
      </p:sp>
      <p:graphicFrame>
        <p:nvGraphicFramePr>
          <p:cNvPr id="109577" name="Rectangle 92">
            <a:extLst>
              <a:ext uri="{FF2B5EF4-FFF2-40B4-BE49-F238E27FC236}">
                <a16:creationId xmlns:a16="http://schemas.microsoft.com/office/drawing/2014/main" id="{98BAFE8E-E0BA-46FA-8DBC-4B94D8B564F0}"/>
              </a:ext>
            </a:extLst>
          </p:cNvPr>
          <p:cNvGraphicFramePr>
            <a:graphicFrameLocks/>
          </p:cNvGraphicFramePr>
          <p:nvPr/>
        </p:nvGraphicFramePr>
        <p:xfrm>
          <a:off x="6477000" y="304800"/>
          <a:ext cx="1219200" cy="1219200"/>
        </p:xfrm>
        <a:graphic>
          <a:graphicData uri="http://schemas.openxmlformats.org/presentationml/2006/ole">
            <mc:AlternateContent xmlns:mc="http://schemas.openxmlformats.org/markup-compatibility/2006">
              <mc:Choice xmlns:v="urn:schemas-microsoft-com:vml" Requires="v">
                <p:oleObj spid="_x0000_s43127" name="Equation" r:id="rId5" imgW="0" imgH="0" progId="Equation.3">
                  <p:embed/>
                </p:oleObj>
              </mc:Choice>
              <mc:Fallback>
                <p:oleObj name="Equation" r:id="rId5" imgW="0" imgH="0" progId="Equation.3">
                  <p:embed/>
                  <p:pic>
                    <p:nvPicPr>
                      <p:cNvPr id="0" name="Rectangle 9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477000" y="304800"/>
                        <a:ext cx="12192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8" name="Object 93">
            <a:extLst>
              <a:ext uri="{FF2B5EF4-FFF2-40B4-BE49-F238E27FC236}">
                <a16:creationId xmlns:a16="http://schemas.microsoft.com/office/drawing/2014/main" id="{005A444B-C465-4DBB-9595-F8BB47A89340}"/>
              </a:ext>
            </a:extLst>
          </p:cNvPr>
          <p:cNvGraphicFramePr>
            <a:graphicFrameLocks noChangeAspect="1"/>
          </p:cNvGraphicFramePr>
          <p:nvPr/>
        </p:nvGraphicFramePr>
        <p:xfrm>
          <a:off x="2316163" y="2514600"/>
          <a:ext cx="2097087" cy="846138"/>
        </p:xfrm>
        <a:graphic>
          <a:graphicData uri="http://schemas.openxmlformats.org/presentationml/2006/ole">
            <mc:AlternateContent xmlns:mc="http://schemas.openxmlformats.org/markup-compatibility/2006">
              <mc:Choice xmlns:v="urn:schemas-microsoft-com:vml" Requires="v">
                <p:oleObj spid="_x0000_s43128" name="Equation" r:id="rId6" imgW="977476" imgH="393529" progId="Equation.3">
                  <p:embed/>
                </p:oleObj>
              </mc:Choice>
              <mc:Fallback>
                <p:oleObj name="Equation" r:id="rId6" imgW="977476" imgH="393529" progId="Equation.3">
                  <p:embed/>
                  <p:pic>
                    <p:nvPicPr>
                      <p:cNvPr id="0" name="Object 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6163" y="2514600"/>
                        <a:ext cx="2097087"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9" name="Text Box 95">
            <a:extLst>
              <a:ext uri="{FF2B5EF4-FFF2-40B4-BE49-F238E27FC236}">
                <a16:creationId xmlns:a16="http://schemas.microsoft.com/office/drawing/2014/main" id="{AE21AB59-32C0-4635-9DD7-BFB0BE44FCDA}"/>
              </a:ext>
            </a:extLst>
          </p:cNvPr>
          <p:cNvSpPr txBox="1">
            <a:spLocks noChangeArrowheads="1"/>
          </p:cNvSpPr>
          <p:nvPr/>
        </p:nvSpPr>
        <p:spPr bwMode="auto">
          <a:xfrm>
            <a:off x="898525"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p>
        </p:txBody>
      </p:sp>
      <p:sp>
        <p:nvSpPr>
          <p:cNvPr id="255072" name="Text Box 96">
            <a:extLst>
              <a:ext uri="{FF2B5EF4-FFF2-40B4-BE49-F238E27FC236}">
                <a16:creationId xmlns:a16="http://schemas.microsoft.com/office/drawing/2014/main" id="{CBA0675D-ADA4-4452-A800-AB74245D21CF}"/>
              </a:ext>
            </a:extLst>
          </p:cNvPr>
          <p:cNvSpPr txBox="1">
            <a:spLocks noChangeArrowheads="1"/>
          </p:cNvSpPr>
          <p:nvPr/>
        </p:nvSpPr>
        <p:spPr bwMode="auto">
          <a:xfrm>
            <a:off x="457200" y="3429000"/>
            <a:ext cx="4876800" cy="457200"/>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sym typeface="Wingdings" pitchFamily="2" charset="2"/>
              </a:rPr>
              <a:t>（</a:t>
            </a:r>
            <a:r>
              <a:rPr lang="en-US" altLang="zh-CN" b="1">
                <a:latin typeface="Arial" charset="0"/>
                <a:sym typeface="Wingdings" pitchFamily="2" charset="2"/>
              </a:rPr>
              <a:t>2</a:t>
            </a:r>
            <a:r>
              <a:rPr lang="zh-CN" altLang="en-US" b="1">
                <a:latin typeface="Arial" charset="0"/>
                <a:sym typeface="Wingdings" pitchFamily="2" charset="2"/>
              </a:rPr>
              <a:t>）由图</a:t>
            </a:r>
            <a:r>
              <a:rPr lang="en-US" altLang="zh-CN" b="1">
                <a:latin typeface="Arial" charset="0"/>
                <a:sym typeface="Wingdings" pitchFamily="2" charset="2"/>
              </a:rPr>
              <a:t>(c)</a:t>
            </a:r>
            <a:r>
              <a:rPr kumimoji="1" lang="zh-CN" altLang="en-US" b="1">
                <a:effectLst>
                  <a:outerShdw blurRad="38100" dist="38100" dir="2700000" algn="tl">
                    <a:srgbClr val="C0C0C0"/>
                  </a:outerShdw>
                </a:effectLst>
                <a:latin typeface="Times New Roman" charset="0"/>
              </a:rPr>
              <a:t>计算等效电阻</a:t>
            </a:r>
            <a:r>
              <a:rPr lang="zh-CN" altLang="en-US" b="1">
                <a:latin typeface="Arial" charset="0"/>
                <a:sym typeface="Wingdings" pitchFamily="2" charset="2"/>
              </a:rPr>
              <a:t> 。</a:t>
            </a:r>
            <a:endParaRPr lang="zh-CN" altLang="en-US" b="1">
              <a:latin typeface="Times New Roman" charset="0"/>
            </a:endParaRPr>
          </a:p>
        </p:txBody>
      </p:sp>
      <p:graphicFrame>
        <p:nvGraphicFramePr>
          <p:cNvPr id="109581" name="Object 97">
            <a:extLst>
              <a:ext uri="{FF2B5EF4-FFF2-40B4-BE49-F238E27FC236}">
                <a16:creationId xmlns:a16="http://schemas.microsoft.com/office/drawing/2014/main" id="{D84C6FE5-8A3B-40B0-8A8D-AFC91B2784B4}"/>
              </a:ext>
            </a:extLst>
          </p:cNvPr>
          <p:cNvGraphicFramePr>
            <a:graphicFrameLocks noChangeAspect="1"/>
          </p:cNvGraphicFramePr>
          <p:nvPr/>
        </p:nvGraphicFramePr>
        <p:xfrm>
          <a:off x="838200" y="4038600"/>
          <a:ext cx="3352800" cy="890588"/>
        </p:xfrm>
        <a:graphic>
          <a:graphicData uri="http://schemas.openxmlformats.org/presentationml/2006/ole">
            <mc:AlternateContent xmlns:mc="http://schemas.openxmlformats.org/markup-compatibility/2006">
              <mc:Choice xmlns:v="urn:schemas-microsoft-com:vml" Requires="v">
                <p:oleObj spid="_x0000_s43129" name="Equation" r:id="rId8" imgW="1586811" imgH="393529" progId="Equation.3">
                  <p:embed/>
                </p:oleObj>
              </mc:Choice>
              <mc:Fallback>
                <p:oleObj name="Equation" r:id="rId8" imgW="1586811" imgH="393529" progId="Equation.3">
                  <p:embed/>
                  <p:pic>
                    <p:nvPicPr>
                      <p:cNvPr id="0" name="Object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4038600"/>
                        <a:ext cx="3352800" cy="89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5074" name="Text Box 98">
            <a:extLst>
              <a:ext uri="{FF2B5EF4-FFF2-40B4-BE49-F238E27FC236}">
                <a16:creationId xmlns:a16="http://schemas.microsoft.com/office/drawing/2014/main" id="{CE6BC79F-C35B-4930-8A13-E5F5C5FED36D}"/>
              </a:ext>
            </a:extLst>
          </p:cNvPr>
          <p:cNvSpPr txBox="1">
            <a:spLocks noChangeArrowheads="1"/>
          </p:cNvSpPr>
          <p:nvPr/>
        </p:nvSpPr>
        <p:spPr bwMode="auto">
          <a:xfrm>
            <a:off x="457200" y="5181600"/>
            <a:ext cx="4191000" cy="822325"/>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sym typeface="Wingdings" pitchFamily="2" charset="2"/>
              </a:rPr>
              <a:t>（</a:t>
            </a:r>
            <a:r>
              <a:rPr lang="en-US" altLang="zh-CN" b="1">
                <a:latin typeface="Arial" charset="0"/>
                <a:sym typeface="Wingdings" pitchFamily="2" charset="2"/>
              </a:rPr>
              <a:t>3</a:t>
            </a:r>
            <a:r>
              <a:rPr lang="zh-CN" altLang="en-US" b="1">
                <a:latin typeface="Arial" charset="0"/>
                <a:sym typeface="Wingdings" pitchFamily="2" charset="2"/>
              </a:rPr>
              <a:t>）得到图</a:t>
            </a:r>
            <a:r>
              <a:rPr lang="en-US" altLang="zh-CN" b="1">
                <a:latin typeface="Arial" charset="0"/>
                <a:sym typeface="Wingdings" pitchFamily="2" charset="2"/>
              </a:rPr>
              <a:t>(d)</a:t>
            </a:r>
            <a:r>
              <a:rPr lang="zh-CN" altLang="en-US" b="1">
                <a:latin typeface="Arial" charset="0"/>
                <a:sym typeface="Wingdings" pitchFamily="2" charset="2"/>
              </a:rPr>
              <a:t>所示的诺顿</a:t>
            </a:r>
            <a:r>
              <a:rPr kumimoji="1" lang="zh-CN" altLang="en-US" b="1">
                <a:effectLst>
                  <a:outerShdw blurRad="38100" dist="38100" dir="2700000" algn="tl">
                    <a:srgbClr val="C0C0C0"/>
                  </a:outerShdw>
                </a:effectLst>
                <a:latin typeface="Times New Roman" charset="0"/>
              </a:rPr>
              <a:t>等效电路</a:t>
            </a:r>
            <a:r>
              <a:rPr lang="zh-CN" altLang="en-US" b="1">
                <a:latin typeface="Arial" charset="0"/>
                <a:sym typeface="Wingdings" pitchFamily="2" charset="2"/>
              </a:rPr>
              <a:t> 。</a:t>
            </a:r>
            <a:endParaRPr lang="zh-CN" altLang="en-US" b="1">
              <a:latin typeface="Times New Roman" charset="0"/>
            </a:endParaRPr>
          </a:p>
        </p:txBody>
      </p:sp>
      <p:grpSp>
        <p:nvGrpSpPr>
          <p:cNvPr id="109583" name="Group 119">
            <a:extLst>
              <a:ext uri="{FF2B5EF4-FFF2-40B4-BE49-F238E27FC236}">
                <a16:creationId xmlns:a16="http://schemas.microsoft.com/office/drawing/2014/main" id="{81F0A7FC-FDCB-4384-92D8-4C18AA6666EB}"/>
              </a:ext>
            </a:extLst>
          </p:cNvPr>
          <p:cNvGrpSpPr>
            <a:grpSpLocks/>
          </p:cNvGrpSpPr>
          <p:nvPr/>
        </p:nvGrpSpPr>
        <p:grpSpPr bwMode="auto">
          <a:xfrm>
            <a:off x="6934200" y="3962400"/>
            <a:ext cx="1600200" cy="2576513"/>
            <a:chOff x="4368" y="2496"/>
            <a:chExt cx="1008" cy="1623"/>
          </a:xfrm>
        </p:grpSpPr>
        <p:sp>
          <p:nvSpPr>
            <p:cNvPr id="109584" name="Text Box 42">
              <a:extLst>
                <a:ext uri="{FF2B5EF4-FFF2-40B4-BE49-F238E27FC236}">
                  <a16:creationId xmlns:a16="http://schemas.microsoft.com/office/drawing/2014/main" id="{41EC1DF8-6F4B-409D-89BB-7320AB5B4718}"/>
                </a:ext>
              </a:extLst>
            </p:cNvPr>
            <p:cNvSpPr txBox="1">
              <a:spLocks noChangeArrowheads="1"/>
            </p:cNvSpPr>
            <p:nvPr/>
          </p:nvSpPr>
          <p:spPr bwMode="auto">
            <a:xfrm>
              <a:off x="4464" y="326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3A</a:t>
              </a:r>
            </a:p>
          </p:txBody>
        </p:sp>
        <p:sp>
          <p:nvSpPr>
            <p:cNvPr id="255040" name="Text Box 64">
              <a:extLst>
                <a:ext uri="{FF2B5EF4-FFF2-40B4-BE49-F238E27FC236}">
                  <a16:creationId xmlns:a16="http://schemas.microsoft.com/office/drawing/2014/main" id="{33CD6FF0-EBB6-49F4-92E4-2DB277328CCB}"/>
                </a:ext>
              </a:extLst>
            </p:cNvPr>
            <p:cNvSpPr txBox="1">
              <a:spLocks noChangeArrowheads="1"/>
            </p:cNvSpPr>
            <p:nvPr/>
          </p:nvSpPr>
          <p:spPr bwMode="auto">
            <a:xfrm>
              <a:off x="4656" y="3792"/>
              <a:ext cx="432"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(d)</a:t>
              </a:r>
            </a:p>
          </p:txBody>
        </p:sp>
        <p:grpSp>
          <p:nvGrpSpPr>
            <p:cNvPr id="109586" name="Group 99">
              <a:extLst>
                <a:ext uri="{FF2B5EF4-FFF2-40B4-BE49-F238E27FC236}">
                  <a16:creationId xmlns:a16="http://schemas.microsoft.com/office/drawing/2014/main" id="{53F38ED4-43EE-4D7D-8794-84DED583A522}"/>
                </a:ext>
              </a:extLst>
            </p:cNvPr>
            <p:cNvGrpSpPr>
              <a:grpSpLocks/>
            </p:cNvGrpSpPr>
            <p:nvPr/>
          </p:nvGrpSpPr>
          <p:grpSpPr bwMode="auto">
            <a:xfrm>
              <a:off x="4368" y="2496"/>
              <a:ext cx="1008" cy="1152"/>
              <a:chOff x="2536" y="2569"/>
              <a:chExt cx="2519" cy="2838"/>
            </a:xfrm>
          </p:grpSpPr>
          <p:sp>
            <p:nvSpPr>
              <p:cNvPr id="109588" name="Line 100">
                <a:extLst>
                  <a:ext uri="{FF2B5EF4-FFF2-40B4-BE49-F238E27FC236}">
                    <a16:creationId xmlns:a16="http://schemas.microsoft.com/office/drawing/2014/main" id="{C32CD93A-702C-41DC-8D9E-E4C0E33F82BD}"/>
                  </a:ext>
                </a:extLst>
              </p:cNvPr>
              <p:cNvSpPr>
                <a:spLocks noChangeShapeType="1"/>
              </p:cNvSpPr>
              <p:nvPr/>
            </p:nvSpPr>
            <p:spPr bwMode="auto">
              <a:xfrm>
                <a:off x="3897" y="2657"/>
                <a:ext cx="0" cy="268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89" name="Line 101">
                <a:extLst>
                  <a:ext uri="{FF2B5EF4-FFF2-40B4-BE49-F238E27FC236}">
                    <a16:creationId xmlns:a16="http://schemas.microsoft.com/office/drawing/2014/main" id="{F0DB7DEA-9828-4546-88B8-47D011F9BF00}"/>
                  </a:ext>
                </a:extLst>
              </p:cNvPr>
              <p:cNvSpPr>
                <a:spLocks noChangeShapeType="1"/>
              </p:cNvSpPr>
              <p:nvPr/>
            </p:nvSpPr>
            <p:spPr bwMode="auto">
              <a:xfrm>
                <a:off x="2775" y="2668"/>
                <a:ext cx="3" cy="267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9590" name="Group 102">
                <a:extLst>
                  <a:ext uri="{FF2B5EF4-FFF2-40B4-BE49-F238E27FC236}">
                    <a16:creationId xmlns:a16="http://schemas.microsoft.com/office/drawing/2014/main" id="{4496E9F1-4DD2-4F94-BD14-51FC513723D7}"/>
                  </a:ext>
                </a:extLst>
              </p:cNvPr>
              <p:cNvGrpSpPr>
                <a:grpSpLocks/>
              </p:cNvGrpSpPr>
              <p:nvPr/>
            </p:nvGrpSpPr>
            <p:grpSpPr bwMode="auto">
              <a:xfrm>
                <a:off x="2536" y="3468"/>
                <a:ext cx="479" cy="1558"/>
                <a:chOff x="3591" y="567"/>
                <a:chExt cx="301" cy="907"/>
              </a:xfrm>
            </p:grpSpPr>
            <p:sp>
              <p:nvSpPr>
                <p:cNvPr id="109598" name="Line 103">
                  <a:extLst>
                    <a:ext uri="{FF2B5EF4-FFF2-40B4-BE49-F238E27FC236}">
                      <a16:creationId xmlns:a16="http://schemas.microsoft.com/office/drawing/2014/main" id="{1340BEF8-C717-4F9E-B902-3512F85935E8}"/>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99" name="Oval 104">
                  <a:extLst>
                    <a:ext uri="{FF2B5EF4-FFF2-40B4-BE49-F238E27FC236}">
                      <a16:creationId xmlns:a16="http://schemas.microsoft.com/office/drawing/2014/main" id="{283C0F31-A87E-4AA5-8CC2-EF7E79E217F5}"/>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9600" name="Line 105">
                  <a:extLst>
                    <a:ext uri="{FF2B5EF4-FFF2-40B4-BE49-F238E27FC236}">
                      <a16:creationId xmlns:a16="http://schemas.microsoft.com/office/drawing/2014/main" id="{793DF369-69EB-4D2C-813B-CDE22F8617BA}"/>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9601" name="Group 106">
                  <a:extLst>
                    <a:ext uri="{FF2B5EF4-FFF2-40B4-BE49-F238E27FC236}">
                      <a16:creationId xmlns:a16="http://schemas.microsoft.com/office/drawing/2014/main" id="{789C5426-73C7-45C4-BD14-A9D86D06C917}"/>
                    </a:ext>
                  </a:extLst>
                </p:cNvPr>
                <p:cNvGrpSpPr>
                  <a:grpSpLocks/>
                </p:cNvGrpSpPr>
                <p:nvPr/>
              </p:nvGrpSpPr>
              <p:grpSpPr bwMode="auto">
                <a:xfrm>
                  <a:off x="3715" y="591"/>
                  <a:ext cx="56" cy="222"/>
                  <a:chOff x="4507" y="645"/>
                  <a:chExt cx="56" cy="222"/>
                </a:xfrm>
              </p:grpSpPr>
              <p:sp>
                <p:nvSpPr>
                  <p:cNvPr id="109602" name="Line 107">
                    <a:extLst>
                      <a:ext uri="{FF2B5EF4-FFF2-40B4-BE49-F238E27FC236}">
                        <a16:creationId xmlns:a16="http://schemas.microsoft.com/office/drawing/2014/main" id="{801ED4C4-AFA1-4F06-BF89-787B3F2A5523}"/>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03" name="Line 108">
                    <a:extLst>
                      <a:ext uri="{FF2B5EF4-FFF2-40B4-BE49-F238E27FC236}">
                        <a16:creationId xmlns:a16="http://schemas.microsoft.com/office/drawing/2014/main" id="{504306B0-7232-4674-8499-84E5D459742D}"/>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604" name="Line 109">
                    <a:extLst>
                      <a:ext uri="{FF2B5EF4-FFF2-40B4-BE49-F238E27FC236}">
                        <a16:creationId xmlns:a16="http://schemas.microsoft.com/office/drawing/2014/main" id="{1CB30178-1B24-447F-836D-7BE29773A02C}"/>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9591" name="Group 110">
                <a:extLst>
                  <a:ext uri="{FF2B5EF4-FFF2-40B4-BE49-F238E27FC236}">
                    <a16:creationId xmlns:a16="http://schemas.microsoft.com/office/drawing/2014/main" id="{D590CE7B-E56A-4629-BC5C-7C7557913F6F}"/>
                  </a:ext>
                </a:extLst>
              </p:cNvPr>
              <p:cNvGrpSpPr>
                <a:grpSpLocks/>
              </p:cNvGrpSpPr>
              <p:nvPr/>
            </p:nvGrpSpPr>
            <p:grpSpPr bwMode="auto">
              <a:xfrm>
                <a:off x="3812" y="3270"/>
                <a:ext cx="162" cy="1548"/>
                <a:chOff x="743" y="567"/>
                <a:chExt cx="187" cy="1639"/>
              </a:xfrm>
            </p:grpSpPr>
            <p:sp>
              <p:nvSpPr>
                <p:cNvPr id="109596" name="Line 111">
                  <a:extLst>
                    <a:ext uri="{FF2B5EF4-FFF2-40B4-BE49-F238E27FC236}">
                      <a16:creationId xmlns:a16="http://schemas.microsoft.com/office/drawing/2014/main" id="{F50C5B81-3704-4D4D-983B-472B0F3230F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97" name="Rectangle 112">
                  <a:extLst>
                    <a:ext uri="{FF2B5EF4-FFF2-40B4-BE49-F238E27FC236}">
                      <a16:creationId xmlns:a16="http://schemas.microsoft.com/office/drawing/2014/main" id="{53F76202-7B0F-43B1-A424-9EEE96EFDB4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9592" name="Line 113">
                <a:extLst>
                  <a:ext uri="{FF2B5EF4-FFF2-40B4-BE49-F238E27FC236}">
                    <a16:creationId xmlns:a16="http://schemas.microsoft.com/office/drawing/2014/main" id="{45247451-FB63-4117-B056-1A0ADEE76CF0}"/>
                  </a:ext>
                </a:extLst>
              </p:cNvPr>
              <p:cNvSpPr>
                <a:spLocks noChangeShapeType="1"/>
              </p:cNvSpPr>
              <p:nvPr/>
            </p:nvSpPr>
            <p:spPr bwMode="auto">
              <a:xfrm flipV="1">
                <a:off x="2789" y="2655"/>
                <a:ext cx="2172"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93" name="Line 114">
                <a:extLst>
                  <a:ext uri="{FF2B5EF4-FFF2-40B4-BE49-F238E27FC236}">
                    <a16:creationId xmlns:a16="http://schemas.microsoft.com/office/drawing/2014/main" id="{43210E19-6708-4A78-B6D7-784B859B87E8}"/>
                  </a:ext>
                </a:extLst>
              </p:cNvPr>
              <p:cNvSpPr>
                <a:spLocks noChangeShapeType="1"/>
              </p:cNvSpPr>
              <p:nvPr/>
            </p:nvSpPr>
            <p:spPr bwMode="auto">
              <a:xfrm>
                <a:off x="2756" y="5319"/>
                <a:ext cx="2207" cy="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94" name="Oval 115">
                <a:extLst>
                  <a:ext uri="{FF2B5EF4-FFF2-40B4-BE49-F238E27FC236}">
                    <a16:creationId xmlns:a16="http://schemas.microsoft.com/office/drawing/2014/main" id="{C7192975-CCC5-4DA1-AE35-D03C503C979A}"/>
                  </a:ext>
                </a:extLst>
              </p:cNvPr>
              <p:cNvSpPr>
                <a:spLocks noChangeArrowheads="1"/>
              </p:cNvSpPr>
              <p:nvPr/>
            </p:nvSpPr>
            <p:spPr bwMode="auto">
              <a:xfrm>
                <a:off x="4887" y="2569"/>
                <a:ext cx="168" cy="155"/>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9595" name="Oval 116">
                <a:extLst>
                  <a:ext uri="{FF2B5EF4-FFF2-40B4-BE49-F238E27FC236}">
                    <a16:creationId xmlns:a16="http://schemas.microsoft.com/office/drawing/2014/main" id="{5CEEF813-D6D4-4D9A-AD72-830F1E84938A}"/>
                  </a:ext>
                </a:extLst>
              </p:cNvPr>
              <p:cNvSpPr>
                <a:spLocks noChangeArrowheads="1"/>
              </p:cNvSpPr>
              <p:nvPr/>
            </p:nvSpPr>
            <p:spPr bwMode="auto">
              <a:xfrm>
                <a:off x="4855" y="5252"/>
                <a:ext cx="168" cy="155"/>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55094" name="Text Box 118">
              <a:extLst>
                <a:ext uri="{FF2B5EF4-FFF2-40B4-BE49-F238E27FC236}">
                  <a16:creationId xmlns:a16="http://schemas.microsoft.com/office/drawing/2014/main" id="{6659E063-0B65-4690-A655-9009A656226C}"/>
                </a:ext>
              </a:extLst>
            </p:cNvPr>
            <p:cNvSpPr txBox="1">
              <a:spLocks noChangeArrowheads="1"/>
            </p:cNvSpPr>
            <p:nvPr/>
          </p:nvSpPr>
          <p:spPr bwMode="auto">
            <a:xfrm>
              <a:off x="4944" y="2784"/>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14</a:t>
              </a:r>
              <a:r>
                <a:rPr lang="en-US" altLang="zh-CN" b="1">
                  <a:effectLst>
                    <a:outerShdw blurRad="38100" dist="38100" dir="2700000" algn="tl">
                      <a:srgbClr val="C0C0C0"/>
                    </a:outerShdw>
                  </a:effectLst>
                  <a:latin typeface="Times New Roman" charset="0"/>
                  <a:sym typeface="Symbol" pitchFamily="18" charset="2"/>
                </a:rPr>
                <a:t></a:t>
              </a: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3">
            <a:extLst>
              <a:ext uri="{FF2B5EF4-FFF2-40B4-BE49-F238E27FC236}">
                <a16:creationId xmlns:a16="http://schemas.microsoft.com/office/drawing/2014/main" id="{151C3F97-78FA-41BC-B9C3-C6A2A4AB51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FB10D88-8D89-4138-8273-C9E44F60B338}" type="slidenum">
              <a:rPr lang="en-US" altLang="zh-CN" sz="1400" smtClean="0"/>
              <a:pPr>
                <a:spcBef>
                  <a:spcPct val="0"/>
                </a:spcBef>
                <a:buFontTx/>
                <a:buNone/>
              </a:pPr>
              <a:t>109</a:t>
            </a:fld>
            <a:endParaRPr lang="en-US" altLang="zh-CN" sz="1400"/>
          </a:p>
        </p:txBody>
      </p:sp>
      <p:grpSp>
        <p:nvGrpSpPr>
          <p:cNvPr id="110595" name="Group 89">
            <a:extLst>
              <a:ext uri="{FF2B5EF4-FFF2-40B4-BE49-F238E27FC236}">
                <a16:creationId xmlns:a16="http://schemas.microsoft.com/office/drawing/2014/main" id="{CA87693B-5F86-433E-9C23-1B20C57847F5}"/>
              </a:ext>
            </a:extLst>
          </p:cNvPr>
          <p:cNvGrpSpPr>
            <a:grpSpLocks/>
          </p:cNvGrpSpPr>
          <p:nvPr/>
        </p:nvGrpSpPr>
        <p:grpSpPr bwMode="auto">
          <a:xfrm>
            <a:off x="3276600" y="1524000"/>
            <a:ext cx="3124200" cy="2606675"/>
            <a:chOff x="1824" y="960"/>
            <a:chExt cx="1968" cy="1642"/>
          </a:xfrm>
        </p:grpSpPr>
        <p:grpSp>
          <p:nvGrpSpPr>
            <p:cNvPr id="110647" name="Group 3">
              <a:extLst>
                <a:ext uri="{FF2B5EF4-FFF2-40B4-BE49-F238E27FC236}">
                  <a16:creationId xmlns:a16="http://schemas.microsoft.com/office/drawing/2014/main" id="{CEF2BC6D-18FF-4B10-841A-C23580ECB343}"/>
                </a:ext>
              </a:extLst>
            </p:cNvPr>
            <p:cNvGrpSpPr>
              <a:grpSpLocks/>
            </p:cNvGrpSpPr>
            <p:nvPr/>
          </p:nvGrpSpPr>
          <p:grpSpPr bwMode="auto">
            <a:xfrm>
              <a:off x="1824" y="1248"/>
              <a:ext cx="1872" cy="1135"/>
              <a:chOff x="720" y="1584"/>
              <a:chExt cx="1872" cy="1135"/>
            </a:xfrm>
          </p:grpSpPr>
          <p:sp>
            <p:nvSpPr>
              <p:cNvPr id="110654" name="Line 4">
                <a:extLst>
                  <a:ext uri="{FF2B5EF4-FFF2-40B4-BE49-F238E27FC236}">
                    <a16:creationId xmlns:a16="http://schemas.microsoft.com/office/drawing/2014/main" id="{38947635-9A52-4D42-9F3B-637E19E2033E}"/>
                  </a:ext>
                </a:extLst>
              </p:cNvPr>
              <p:cNvSpPr>
                <a:spLocks noChangeShapeType="1"/>
              </p:cNvSpPr>
              <p:nvPr/>
            </p:nvSpPr>
            <p:spPr bwMode="auto">
              <a:xfrm>
                <a:off x="1337" y="1619"/>
                <a:ext cx="0" cy="107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55" name="Line 5">
                <a:extLst>
                  <a:ext uri="{FF2B5EF4-FFF2-40B4-BE49-F238E27FC236}">
                    <a16:creationId xmlns:a16="http://schemas.microsoft.com/office/drawing/2014/main" id="{64B364FD-76F2-4A0D-9AE8-9D92B50E4278}"/>
                  </a:ext>
                </a:extLst>
              </p:cNvPr>
              <p:cNvSpPr>
                <a:spLocks noChangeShapeType="1"/>
              </p:cNvSpPr>
              <p:nvPr/>
            </p:nvSpPr>
            <p:spPr bwMode="auto">
              <a:xfrm>
                <a:off x="1792" y="1624"/>
                <a:ext cx="1" cy="106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0656" name="Group 6">
                <a:extLst>
                  <a:ext uri="{FF2B5EF4-FFF2-40B4-BE49-F238E27FC236}">
                    <a16:creationId xmlns:a16="http://schemas.microsoft.com/office/drawing/2014/main" id="{53355B8D-62F3-4542-A4D6-C8D7B4535D19}"/>
                  </a:ext>
                </a:extLst>
              </p:cNvPr>
              <p:cNvGrpSpPr>
                <a:grpSpLocks/>
              </p:cNvGrpSpPr>
              <p:nvPr/>
            </p:nvGrpSpPr>
            <p:grpSpPr bwMode="auto">
              <a:xfrm>
                <a:off x="720" y="2064"/>
                <a:ext cx="263" cy="624"/>
                <a:chOff x="4417" y="567"/>
                <a:chExt cx="693" cy="1650"/>
              </a:xfrm>
            </p:grpSpPr>
            <p:grpSp>
              <p:nvGrpSpPr>
                <p:cNvPr id="110678" name="Group 7">
                  <a:extLst>
                    <a:ext uri="{FF2B5EF4-FFF2-40B4-BE49-F238E27FC236}">
                      <a16:creationId xmlns:a16="http://schemas.microsoft.com/office/drawing/2014/main" id="{91F49157-7EF1-444A-9647-7B75A834443E}"/>
                    </a:ext>
                  </a:extLst>
                </p:cNvPr>
                <p:cNvGrpSpPr>
                  <a:grpSpLocks/>
                </p:cNvGrpSpPr>
                <p:nvPr/>
              </p:nvGrpSpPr>
              <p:grpSpPr bwMode="auto">
                <a:xfrm>
                  <a:off x="4417" y="567"/>
                  <a:ext cx="550" cy="1650"/>
                  <a:chOff x="4417" y="567"/>
                  <a:chExt cx="550" cy="1650"/>
                </a:xfrm>
              </p:grpSpPr>
              <p:sp>
                <p:nvSpPr>
                  <p:cNvPr id="110683" name="Oval 8">
                    <a:extLst>
                      <a:ext uri="{FF2B5EF4-FFF2-40B4-BE49-F238E27FC236}">
                        <a16:creationId xmlns:a16="http://schemas.microsoft.com/office/drawing/2014/main" id="{5BD99C4A-5408-4B32-A520-EE52B920B818}"/>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0684" name="Line 9">
                    <a:extLst>
                      <a:ext uri="{FF2B5EF4-FFF2-40B4-BE49-F238E27FC236}">
                        <a16:creationId xmlns:a16="http://schemas.microsoft.com/office/drawing/2014/main" id="{ED4D3C3C-617D-45FD-9A88-4D169FC98E63}"/>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0679" name="Group 10">
                  <a:extLst>
                    <a:ext uri="{FF2B5EF4-FFF2-40B4-BE49-F238E27FC236}">
                      <a16:creationId xmlns:a16="http://schemas.microsoft.com/office/drawing/2014/main" id="{4B5BB018-8554-4054-9624-548A3BCC590F}"/>
                    </a:ext>
                  </a:extLst>
                </p:cNvPr>
                <p:cNvGrpSpPr>
                  <a:grpSpLocks/>
                </p:cNvGrpSpPr>
                <p:nvPr/>
              </p:nvGrpSpPr>
              <p:grpSpPr bwMode="auto">
                <a:xfrm>
                  <a:off x="4956" y="853"/>
                  <a:ext cx="154" cy="979"/>
                  <a:chOff x="4956" y="853"/>
                  <a:chExt cx="154" cy="979"/>
                </a:xfrm>
              </p:grpSpPr>
              <p:sp>
                <p:nvSpPr>
                  <p:cNvPr id="110680" name="Line 11">
                    <a:extLst>
                      <a:ext uri="{FF2B5EF4-FFF2-40B4-BE49-F238E27FC236}">
                        <a16:creationId xmlns:a16="http://schemas.microsoft.com/office/drawing/2014/main" id="{49618DA8-BC95-43AB-B579-72854F2D97A1}"/>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81" name="Line 12">
                    <a:extLst>
                      <a:ext uri="{FF2B5EF4-FFF2-40B4-BE49-F238E27FC236}">
                        <a16:creationId xmlns:a16="http://schemas.microsoft.com/office/drawing/2014/main" id="{E95A9B85-14EE-40B6-906A-5F4C591D6612}"/>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82" name="Line 13">
                    <a:extLst>
                      <a:ext uri="{FF2B5EF4-FFF2-40B4-BE49-F238E27FC236}">
                        <a16:creationId xmlns:a16="http://schemas.microsoft.com/office/drawing/2014/main" id="{7816F6FE-48A7-4804-89ED-9F60C84C84D6}"/>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10657" name="Group 14">
                <a:extLst>
                  <a:ext uri="{FF2B5EF4-FFF2-40B4-BE49-F238E27FC236}">
                    <a16:creationId xmlns:a16="http://schemas.microsoft.com/office/drawing/2014/main" id="{BF42014A-CE5D-4086-82C3-C9261105A393}"/>
                  </a:ext>
                </a:extLst>
              </p:cNvPr>
              <p:cNvGrpSpPr>
                <a:grpSpLocks/>
              </p:cNvGrpSpPr>
              <p:nvPr/>
            </p:nvGrpSpPr>
            <p:grpSpPr bwMode="auto">
              <a:xfrm>
                <a:off x="1687" y="1943"/>
                <a:ext cx="209" cy="624"/>
                <a:chOff x="3591" y="567"/>
                <a:chExt cx="301" cy="907"/>
              </a:xfrm>
            </p:grpSpPr>
            <p:sp>
              <p:nvSpPr>
                <p:cNvPr id="110671" name="Line 15">
                  <a:extLst>
                    <a:ext uri="{FF2B5EF4-FFF2-40B4-BE49-F238E27FC236}">
                      <a16:creationId xmlns:a16="http://schemas.microsoft.com/office/drawing/2014/main" id="{C3F8B707-0071-4ABB-8A6D-461EFAC340D9}"/>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72" name="Oval 16">
                  <a:extLst>
                    <a:ext uri="{FF2B5EF4-FFF2-40B4-BE49-F238E27FC236}">
                      <a16:creationId xmlns:a16="http://schemas.microsoft.com/office/drawing/2014/main" id="{3460D8EB-C425-4C69-B22C-A4D3C5A2F763}"/>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0673" name="Line 17">
                  <a:extLst>
                    <a:ext uri="{FF2B5EF4-FFF2-40B4-BE49-F238E27FC236}">
                      <a16:creationId xmlns:a16="http://schemas.microsoft.com/office/drawing/2014/main" id="{D0131E10-04B2-43F9-8EA1-E9FE5C51DB52}"/>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0674" name="Group 18">
                  <a:extLst>
                    <a:ext uri="{FF2B5EF4-FFF2-40B4-BE49-F238E27FC236}">
                      <a16:creationId xmlns:a16="http://schemas.microsoft.com/office/drawing/2014/main" id="{E85E761C-727C-4736-8037-E2592C507E19}"/>
                    </a:ext>
                  </a:extLst>
                </p:cNvPr>
                <p:cNvGrpSpPr>
                  <a:grpSpLocks/>
                </p:cNvGrpSpPr>
                <p:nvPr/>
              </p:nvGrpSpPr>
              <p:grpSpPr bwMode="auto">
                <a:xfrm>
                  <a:off x="3715" y="591"/>
                  <a:ext cx="56" cy="222"/>
                  <a:chOff x="4507" y="645"/>
                  <a:chExt cx="56" cy="222"/>
                </a:xfrm>
              </p:grpSpPr>
              <p:sp>
                <p:nvSpPr>
                  <p:cNvPr id="110675" name="Line 19">
                    <a:extLst>
                      <a:ext uri="{FF2B5EF4-FFF2-40B4-BE49-F238E27FC236}">
                        <a16:creationId xmlns:a16="http://schemas.microsoft.com/office/drawing/2014/main" id="{94D66CCE-C9E4-42E8-9BA1-3EB61132F739}"/>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76" name="Line 20">
                    <a:extLst>
                      <a:ext uri="{FF2B5EF4-FFF2-40B4-BE49-F238E27FC236}">
                        <a16:creationId xmlns:a16="http://schemas.microsoft.com/office/drawing/2014/main" id="{9DFEEBDA-3386-4CFE-BF90-A19CCF860ED2}"/>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77" name="Line 21">
                    <a:extLst>
                      <a:ext uri="{FF2B5EF4-FFF2-40B4-BE49-F238E27FC236}">
                        <a16:creationId xmlns:a16="http://schemas.microsoft.com/office/drawing/2014/main" id="{9999FA1E-8CB2-42A7-91CC-75BE40502546}"/>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10658" name="Group 22">
                <a:extLst>
                  <a:ext uri="{FF2B5EF4-FFF2-40B4-BE49-F238E27FC236}">
                    <a16:creationId xmlns:a16="http://schemas.microsoft.com/office/drawing/2014/main" id="{DB95D25E-2C45-4DC3-91C8-5F14B9A8B4D0}"/>
                  </a:ext>
                </a:extLst>
              </p:cNvPr>
              <p:cNvGrpSpPr>
                <a:grpSpLocks/>
              </p:cNvGrpSpPr>
              <p:nvPr/>
            </p:nvGrpSpPr>
            <p:grpSpPr bwMode="auto">
              <a:xfrm>
                <a:off x="1300" y="1864"/>
                <a:ext cx="71" cy="619"/>
                <a:chOff x="743" y="567"/>
                <a:chExt cx="187" cy="1639"/>
              </a:xfrm>
            </p:grpSpPr>
            <p:sp>
              <p:nvSpPr>
                <p:cNvPr id="110669" name="Line 23">
                  <a:extLst>
                    <a:ext uri="{FF2B5EF4-FFF2-40B4-BE49-F238E27FC236}">
                      <a16:creationId xmlns:a16="http://schemas.microsoft.com/office/drawing/2014/main" id="{3F8C2287-CE0D-400A-9423-6114AB3F53B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70" name="Rectangle 24">
                  <a:extLst>
                    <a:ext uri="{FF2B5EF4-FFF2-40B4-BE49-F238E27FC236}">
                      <a16:creationId xmlns:a16="http://schemas.microsoft.com/office/drawing/2014/main" id="{398E211C-9761-4C84-975F-3B4CD600C5A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0659" name="Group 25">
                <a:extLst>
                  <a:ext uri="{FF2B5EF4-FFF2-40B4-BE49-F238E27FC236}">
                    <a16:creationId xmlns:a16="http://schemas.microsoft.com/office/drawing/2014/main" id="{0EFB39DF-9CB2-4300-8D37-613D3BACD585}"/>
                  </a:ext>
                </a:extLst>
              </p:cNvPr>
              <p:cNvGrpSpPr>
                <a:grpSpLocks/>
              </p:cNvGrpSpPr>
              <p:nvPr/>
            </p:nvGrpSpPr>
            <p:grpSpPr bwMode="auto">
              <a:xfrm>
                <a:off x="793" y="1615"/>
                <a:ext cx="71" cy="619"/>
                <a:chOff x="743" y="567"/>
                <a:chExt cx="187" cy="1639"/>
              </a:xfrm>
            </p:grpSpPr>
            <p:sp>
              <p:nvSpPr>
                <p:cNvPr id="110667" name="Line 26">
                  <a:extLst>
                    <a:ext uri="{FF2B5EF4-FFF2-40B4-BE49-F238E27FC236}">
                      <a16:creationId xmlns:a16="http://schemas.microsoft.com/office/drawing/2014/main" id="{6C6C53D3-DF1B-4300-8350-EF1B872849E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68" name="Rectangle 27">
                  <a:extLst>
                    <a:ext uri="{FF2B5EF4-FFF2-40B4-BE49-F238E27FC236}">
                      <a16:creationId xmlns:a16="http://schemas.microsoft.com/office/drawing/2014/main" id="{FE4CD933-36A0-4A08-B8D8-06FA2ADA56C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0660" name="Line 28">
                <a:extLst>
                  <a:ext uri="{FF2B5EF4-FFF2-40B4-BE49-F238E27FC236}">
                    <a16:creationId xmlns:a16="http://schemas.microsoft.com/office/drawing/2014/main" id="{AEC6C6AE-B266-465F-955D-F52D1ED21C46}"/>
                  </a:ext>
                </a:extLst>
              </p:cNvPr>
              <p:cNvSpPr>
                <a:spLocks noChangeShapeType="1"/>
              </p:cNvSpPr>
              <p:nvPr/>
            </p:nvSpPr>
            <p:spPr bwMode="auto">
              <a:xfrm flipV="1">
                <a:off x="818" y="1618"/>
                <a:ext cx="173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61" name="Line 29">
                <a:extLst>
                  <a:ext uri="{FF2B5EF4-FFF2-40B4-BE49-F238E27FC236}">
                    <a16:creationId xmlns:a16="http://schemas.microsoft.com/office/drawing/2014/main" id="{89E62393-29AA-4C44-B787-7B7F22FE7056}"/>
                  </a:ext>
                </a:extLst>
              </p:cNvPr>
              <p:cNvSpPr>
                <a:spLocks noChangeShapeType="1"/>
              </p:cNvSpPr>
              <p:nvPr/>
            </p:nvSpPr>
            <p:spPr bwMode="auto">
              <a:xfrm flipV="1">
                <a:off x="818" y="2687"/>
                <a:ext cx="17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0662" name="Group 30">
                <a:extLst>
                  <a:ext uri="{FF2B5EF4-FFF2-40B4-BE49-F238E27FC236}">
                    <a16:creationId xmlns:a16="http://schemas.microsoft.com/office/drawing/2014/main" id="{0F3BC868-4D6F-4FCF-9113-2E91FC9B813F}"/>
                  </a:ext>
                </a:extLst>
              </p:cNvPr>
              <p:cNvGrpSpPr>
                <a:grpSpLocks/>
              </p:cNvGrpSpPr>
              <p:nvPr/>
            </p:nvGrpSpPr>
            <p:grpSpPr bwMode="auto">
              <a:xfrm rot="-5400000">
                <a:off x="2096" y="1361"/>
                <a:ext cx="59" cy="520"/>
                <a:chOff x="743" y="567"/>
                <a:chExt cx="187" cy="1639"/>
              </a:xfrm>
            </p:grpSpPr>
            <p:sp>
              <p:nvSpPr>
                <p:cNvPr id="110665" name="Line 31">
                  <a:extLst>
                    <a:ext uri="{FF2B5EF4-FFF2-40B4-BE49-F238E27FC236}">
                      <a16:creationId xmlns:a16="http://schemas.microsoft.com/office/drawing/2014/main" id="{D65B0450-C872-43F0-B311-2C2C62C1AA7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66" name="Rectangle 32">
                  <a:extLst>
                    <a:ext uri="{FF2B5EF4-FFF2-40B4-BE49-F238E27FC236}">
                      <a16:creationId xmlns:a16="http://schemas.microsoft.com/office/drawing/2014/main" id="{BBE08FDF-A493-4799-BF8E-E8339454B14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0663" name="Oval 33">
                <a:extLst>
                  <a:ext uri="{FF2B5EF4-FFF2-40B4-BE49-F238E27FC236}">
                    <a16:creationId xmlns:a16="http://schemas.microsoft.com/office/drawing/2014/main" id="{B44DAF25-0F98-4266-AD71-7100CF3B87ED}"/>
                  </a:ext>
                </a:extLst>
              </p:cNvPr>
              <p:cNvSpPr>
                <a:spLocks noChangeArrowheads="1"/>
              </p:cNvSpPr>
              <p:nvPr/>
            </p:nvSpPr>
            <p:spPr bwMode="auto">
              <a:xfrm>
                <a:off x="2519" y="1584"/>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0664" name="Oval 34">
                <a:extLst>
                  <a:ext uri="{FF2B5EF4-FFF2-40B4-BE49-F238E27FC236}">
                    <a16:creationId xmlns:a16="http://schemas.microsoft.com/office/drawing/2014/main" id="{7B76C1B5-8A90-40CA-B1D3-82E095018C24}"/>
                  </a:ext>
                </a:extLst>
              </p:cNvPr>
              <p:cNvSpPr>
                <a:spLocks noChangeArrowheads="1"/>
              </p:cNvSpPr>
              <p:nvPr/>
            </p:nvSpPr>
            <p:spPr bwMode="auto">
              <a:xfrm>
                <a:off x="2505" y="2657"/>
                <a:ext cx="73" cy="62"/>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56035" name="Text Box 35">
              <a:extLst>
                <a:ext uri="{FF2B5EF4-FFF2-40B4-BE49-F238E27FC236}">
                  <a16:creationId xmlns:a16="http://schemas.microsoft.com/office/drawing/2014/main" id="{2443F3E6-02FE-433C-BA50-D4D91156721A}"/>
                </a:ext>
              </a:extLst>
            </p:cNvPr>
            <p:cNvSpPr txBox="1">
              <a:spLocks noChangeArrowheads="1"/>
            </p:cNvSpPr>
            <p:nvPr/>
          </p:nvSpPr>
          <p:spPr bwMode="auto">
            <a:xfrm>
              <a:off x="3024" y="960"/>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56036" name="Text Box 36">
              <a:extLst>
                <a:ext uri="{FF2B5EF4-FFF2-40B4-BE49-F238E27FC236}">
                  <a16:creationId xmlns:a16="http://schemas.microsoft.com/office/drawing/2014/main" id="{55FE6DA9-D4A8-4C86-92CA-B2FE4986A1CE}"/>
                </a:ext>
              </a:extLst>
            </p:cNvPr>
            <p:cNvSpPr txBox="1">
              <a:spLocks noChangeArrowheads="1"/>
            </p:cNvSpPr>
            <p:nvPr/>
          </p:nvSpPr>
          <p:spPr bwMode="auto">
            <a:xfrm>
              <a:off x="2400" y="1488"/>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30</a:t>
              </a:r>
              <a:r>
                <a:rPr lang="en-US" altLang="zh-CN" b="1">
                  <a:effectLst>
                    <a:outerShdw blurRad="38100" dist="38100" dir="2700000" algn="tl">
                      <a:srgbClr val="C0C0C0"/>
                    </a:outerShdw>
                  </a:effectLst>
                  <a:latin typeface="Times New Roman" charset="0"/>
                  <a:sym typeface="Symbol" pitchFamily="18" charset="2"/>
                </a:rPr>
                <a:t></a:t>
              </a:r>
            </a:p>
          </p:txBody>
        </p:sp>
        <p:sp>
          <p:nvSpPr>
            <p:cNvPr id="256037" name="Text Box 37">
              <a:extLst>
                <a:ext uri="{FF2B5EF4-FFF2-40B4-BE49-F238E27FC236}">
                  <a16:creationId xmlns:a16="http://schemas.microsoft.com/office/drawing/2014/main" id="{A8B4C831-6F51-409D-AB31-F94B284D9CFB}"/>
                </a:ext>
              </a:extLst>
            </p:cNvPr>
            <p:cNvSpPr txBox="1">
              <a:spLocks noChangeArrowheads="1"/>
            </p:cNvSpPr>
            <p:nvPr/>
          </p:nvSpPr>
          <p:spPr bwMode="auto">
            <a:xfrm>
              <a:off x="1968" y="1440"/>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56038" name="Text Box 38">
              <a:extLst>
                <a:ext uri="{FF2B5EF4-FFF2-40B4-BE49-F238E27FC236}">
                  <a16:creationId xmlns:a16="http://schemas.microsoft.com/office/drawing/2014/main" id="{272571F2-30A6-4BDF-8DBE-3F321960560F}"/>
                </a:ext>
              </a:extLst>
            </p:cNvPr>
            <p:cNvSpPr txBox="1">
              <a:spLocks noChangeArrowheads="1"/>
            </p:cNvSpPr>
            <p:nvPr/>
          </p:nvSpPr>
          <p:spPr bwMode="auto">
            <a:xfrm>
              <a:off x="2016" y="1920"/>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50V</a:t>
              </a:r>
            </a:p>
          </p:txBody>
        </p:sp>
        <p:sp>
          <p:nvSpPr>
            <p:cNvPr id="256039" name="Text Box 39">
              <a:extLst>
                <a:ext uri="{FF2B5EF4-FFF2-40B4-BE49-F238E27FC236}">
                  <a16:creationId xmlns:a16="http://schemas.microsoft.com/office/drawing/2014/main" id="{3A8EA078-7A6E-4887-A6B9-B51BF3B98490}"/>
                </a:ext>
              </a:extLst>
            </p:cNvPr>
            <p:cNvSpPr txBox="1">
              <a:spLocks noChangeArrowheads="1"/>
            </p:cNvSpPr>
            <p:nvPr/>
          </p:nvSpPr>
          <p:spPr bwMode="auto">
            <a:xfrm>
              <a:off x="2928" y="1968"/>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1A</a:t>
              </a:r>
            </a:p>
          </p:txBody>
        </p:sp>
        <p:sp>
          <p:nvSpPr>
            <p:cNvPr id="256040" name="Text Box 40">
              <a:extLst>
                <a:ext uri="{FF2B5EF4-FFF2-40B4-BE49-F238E27FC236}">
                  <a16:creationId xmlns:a16="http://schemas.microsoft.com/office/drawing/2014/main" id="{E2CBEA06-BDAB-45E5-B828-16CDD240318B}"/>
                </a:ext>
              </a:extLst>
            </p:cNvPr>
            <p:cNvSpPr txBox="1">
              <a:spLocks noChangeArrowheads="1"/>
            </p:cNvSpPr>
            <p:nvPr/>
          </p:nvSpPr>
          <p:spPr bwMode="auto">
            <a:xfrm>
              <a:off x="2016" y="2352"/>
              <a:ext cx="1776" cy="250"/>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000" b="1">
                  <a:effectLst>
                    <a:outerShdw blurRad="38100" dist="38100" dir="2700000" algn="tl">
                      <a:srgbClr val="C0C0C0"/>
                    </a:outerShdw>
                  </a:effectLst>
                  <a:latin typeface="Times New Roman" charset="0"/>
                </a:rPr>
                <a:t>(a)</a:t>
              </a:r>
              <a:r>
                <a:rPr lang="zh-CN" altLang="en-US" sz="2000" b="1">
                  <a:latin typeface="Arial" charset="0"/>
                </a:rPr>
                <a:t>有源二端网络</a:t>
              </a:r>
            </a:p>
          </p:txBody>
        </p:sp>
      </p:grpSp>
      <p:sp>
        <p:nvSpPr>
          <p:cNvPr id="256042" name="Text Box 42">
            <a:extLst>
              <a:ext uri="{FF2B5EF4-FFF2-40B4-BE49-F238E27FC236}">
                <a16:creationId xmlns:a16="http://schemas.microsoft.com/office/drawing/2014/main" id="{9B4C4F6F-58DD-45BB-877F-F61A001F2CF9}"/>
              </a:ext>
            </a:extLst>
          </p:cNvPr>
          <p:cNvSpPr txBox="1">
            <a:spLocks noChangeArrowheads="1"/>
          </p:cNvSpPr>
          <p:nvPr/>
        </p:nvSpPr>
        <p:spPr bwMode="auto">
          <a:xfrm>
            <a:off x="914400" y="5881688"/>
            <a:ext cx="3124200" cy="396875"/>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000" b="1">
                <a:effectLst>
                  <a:outerShdw blurRad="38100" dist="38100" dir="2700000" algn="tl">
                    <a:srgbClr val="C0C0C0"/>
                  </a:outerShdw>
                </a:effectLst>
                <a:latin typeface="Times New Roman" charset="0"/>
              </a:rPr>
              <a:t>(b)</a:t>
            </a:r>
            <a:r>
              <a:rPr kumimoji="1" lang="zh-CN" altLang="en-US" sz="2000" b="1">
                <a:effectLst>
                  <a:outerShdw blurRad="38100" dist="38100" dir="2700000" algn="tl">
                    <a:srgbClr val="C0C0C0"/>
                  </a:outerShdw>
                </a:effectLst>
                <a:latin typeface="Times New Roman" charset="0"/>
              </a:rPr>
              <a:t>戴维南等效电路</a:t>
            </a:r>
          </a:p>
        </p:txBody>
      </p:sp>
      <p:grpSp>
        <p:nvGrpSpPr>
          <p:cNvPr id="110597" name="Group 43">
            <a:extLst>
              <a:ext uri="{FF2B5EF4-FFF2-40B4-BE49-F238E27FC236}">
                <a16:creationId xmlns:a16="http://schemas.microsoft.com/office/drawing/2014/main" id="{48F18010-3D4F-436C-9DE9-B6F1FE245895}"/>
              </a:ext>
            </a:extLst>
          </p:cNvPr>
          <p:cNvGrpSpPr>
            <a:grpSpLocks/>
          </p:cNvGrpSpPr>
          <p:nvPr/>
        </p:nvGrpSpPr>
        <p:grpSpPr bwMode="auto">
          <a:xfrm>
            <a:off x="1600200" y="4038600"/>
            <a:ext cx="1219200" cy="1828800"/>
            <a:chOff x="4416" y="2688"/>
            <a:chExt cx="768" cy="1152"/>
          </a:xfrm>
        </p:grpSpPr>
        <p:sp>
          <p:nvSpPr>
            <p:cNvPr id="110628" name="Text Box 44">
              <a:extLst>
                <a:ext uri="{FF2B5EF4-FFF2-40B4-BE49-F238E27FC236}">
                  <a16:creationId xmlns:a16="http://schemas.microsoft.com/office/drawing/2014/main" id="{A9A0DF5B-75F0-4832-A250-070B30CF4E57}"/>
                </a:ext>
              </a:extLst>
            </p:cNvPr>
            <p:cNvSpPr txBox="1">
              <a:spLocks noChangeArrowheads="1"/>
            </p:cNvSpPr>
            <p:nvPr/>
          </p:nvSpPr>
          <p:spPr bwMode="auto">
            <a:xfrm>
              <a:off x="4656" y="283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42V</a:t>
              </a:r>
            </a:p>
          </p:txBody>
        </p:sp>
        <p:sp>
          <p:nvSpPr>
            <p:cNvPr id="110629" name="Text Box 45">
              <a:extLst>
                <a:ext uri="{FF2B5EF4-FFF2-40B4-BE49-F238E27FC236}">
                  <a16:creationId xmlns:a16="http://schemas.microsoft.com/office/drawing/2014/main" id="{AE15211E-4541-4C29-917F-6893230B7B7C}"/>
                </a:ext>
              </a:extLst>
            </p:cNvPr>
            <p:cNvSpPr txBox="1">
              <a:spLocks noChangeArrowheads="1"/>
            </p:cNvSpPr>
            <p:nvPr/>
          </p:nvSpPr>
          <p:spPr bwMode="auto">
            <a:xfrm>
              <a:off x="4560" y="331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14</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grpSp>
          <p:nvGrpSpPr>
            <p:cNvPr id="110630" name="Group 46">
              <a:extLst>
                <a:ext uri="{FF2B5EF4-FFF2-40B4-BE49-F238E27FC236}">
                  <a16:creationId xmlns:a16="http://schemas.microsoft.com/office/drawing/2014/main" id="{5F264409-9769-4544-B2F1-07E4D2CF8FC6}"/>
                </a:ext>
              </a:extLst>
            </p:cNvPr>
            <p:cNvGrpSpPr>
              <a:grpSpLocks/>
            </p:cNvGrpSpPr>
            <p:nvPr/>
          </p:nvGrpSpPr>
          <p:grpSpPr bwMode="auto">
            <a:xfrm>
              <a:off x="4416" y="2688"/>
              <a:ext cx="720" cy="1152"/>
              <a:chOff x="5671" y="5913"/>
              <a:chExt cx="2189" cy="3619"/>
            </a:xfrm>
          </p:grpSpPr>
          <p:grpSp>
            <p:nvGrpSpPr>
              <p:cNvPr id="110631" name="Group 47">
                <a:extLst>
                  <a:ext uri="{FF2B5EF4-FFF2-40B4-BE49-F238E27FC236}">
                    <a16:creationId xmlns:a16="http://schemas.microsoft.com/office/drawing/2014/main" id="{F9AA6DD5-804F-4ACC-9334-DAF6614CDB3B}"/>
                  </a:ext>
                </a:extLst>
              </p:cNvPr>
              <p:cNvGrpSpPr>
                <a:grpSpLocks/>
              </p:cNvGrpSpPr>
              <p:nvPr/>
            </p:nvGrpSpPr>
            <p:grpSpPr bwMode="auto">
              <a:xfrm>
                <a:off x="5671" y="6012"/>
                <a:ext cx="2022" cy="3449"/>
                <a:chOff x="5671" y="6012"/>
                <a:chExt cx="2022" cy="3449"/>
              </a:xfrm>
            </p:grpSpPr>
            <p:grpSp>
              <p:nvGrpSpPr>
                <p:cNvPr id="110634" name="Group 48">
                  <a:extLst>
                    <a:ext uri="{FF2B5EF4-FFF2-40B4-BE49-F238E27FC236}">
                      <a16:creationId xmlns:a16="http://schemas.microsoft.com/office/drawing/2014/main" id="{BC5B0C58-4569-4EA2-9828-26159A1C07F3}"/>
                    </a:ext>
                  </a:extLst>
                </p:cNvPr>
                <p:cNvGrpSpPr>
                  <a:grpSpLocks/>
                </p:cNvGrpSpPr>
                <p:nvPr/>
              </p:nvGrpSpPr>
              <p:grpSpPr bwMode="auto">
                <a:xfrm>
                  <a:off x="5671" y="6014"/>
                  <a:ext cx="828" cy="1988"/>
                  <a:chOff x="4417" y="567"/>
                  <a:chExt cx="693" cy="1650"/>
                </a:xfrm>
              </p:grpSpPr>
              <p:grpSp>
                <p:nvGrpSpPr>
                  <p:cNvPr id="110640" name="Group 49">
                    <a:extLst>
                      <a:ext uri="{FF2B5EF4-FFF2-40B4-BE49-F238E27FC236}">
                        <a16:creationId xmlns:a16="http://schemas.microsoft.com/office/drawing/2014/main" id="{60B7916E-51C4-4DCE-B575-CD0A928AB4F3}"/>
                      </a:ext>
                    </a:extLst>
                  </p:cNvPr>
                  <p:cNvGrpSpPr>
                    <a:grpSpLocks/>
                  </p:cNvGrpSpPr>
                  <p:nvPr/>
                </p:nvGrpSpPr>
                <p:grpSpPr bwMode="auto">
                  <a:xfrm>
                    <a:off x="4417" y="567"/>
                    <a:ext cx="550" cy="1650"/>
                    <a:chOff x="4417" y="567"/>
                    <a:chExt cx="550" cy="1650"/>
                  </a:xfrm>
                </p:grpSpPr>
                <p:sp>
                  <p:nvSpPr>
                    <p:cNvPr id="110645" name="Oval 50">
                      <a:extLst>
                        <a:ext uri="{FF2B5EF4-FFF2-40B4-BE49-F238E27FC236}">
                          <a16:creationId xmlns:a16="http://schemas.microsoft.com/office/drawing/2014/main" id="{737C25FA-61A9-4566-926B-EBC88FAC105F}"/>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0646" name="Line 51">
                      <a:extLst>
                        <a:ext uri="{FF2B5EF4-FFF2-40B4-BE49-F238E27FC236}">
                          <a16:creationId xmlns:a16="http://schemas.microsoft.com/office/drawing/2014/main" id="{CE4955D6-7DAE-4684-A19A-FE5C9D07E72B}"/>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0641" name="Group 52">
                    <a:extLst>
                      <a:ext uri="{FF2B5EF4-FFF2-40B4-BE49-F238E27FC236}">
                        <a16:creationId xmlns:a16="http://schemas.microsoft.com/office/drawing/2014/main" id="{DB786F41-318D-4937-A318-E5C20E495DA0}"/>
                      </a:ext>
                    </a:extLst>
                  </p:cNvPr>
                  <p:cNvGrpSpPr>
                    <a:grpSpLocks/>
                  </p:cNvGrpSpPr>
                  <p:nvPr/>
                </p:nvGrpSpPr>
                <p:grpSpPr bwMode="auto">
                  <a:xfrm>
                    <a:off x="4956" y="853"/>
                    <a:ext cx="154" cy="979"/>
                    <a:chOff x="4956" y="853"/>
                    <a:chExt cx="154" cy="979"/>
                  </a:xfrm>
                </p:grpSpPr>
                <p:sp>
                  <p:nvSpPr>
                    <p:cNvPr id="110642" name="Line 53">
                      <a:extLst>
                        <a:ext uri="{FF2B5EF4-FFF2-40B4-BE49-F238E27FC236}">
                          <a16:creationId xmlns:a16="http://schemas.microsoft.com/office/drawing/2014/main" id="{2F6DB82F-2EA2-49B6-A4E1-49DD1FB531EC}"/>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43" name="Line 54">
                      <a:extLst>
                        <a:ext uri="{FF2B5EF4-FFF2-40B4-BE49-F238E27FC236}">
                          <a16:creationId xmlns:a16="http://schemas.microsoft.com/office/drawing/2014/main" id="{0FC6DB31-A315-40D4-A2B0-AAA054BBB59C}"/>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44" name="Line 55">
                      <a:extLst>
                        <a:ext uri="{FF2B5EF4-FFF2-40B4-BE49-F238E27FC236}">
                          <a16:creationId xmlns:a16="http://schemas.microsoft.com/office/drawing/2014/main" id="{F526A77D-9B4F-4BB1-8541-CF7D41A6D2F8}"/>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10635" name="Group 56">
                  <a:extLst>
                    <a:ext uri="{FF2B5EF4-FFF2-40B4-BE49-F238E27FC236}">
                      <a16:creationId xmlns:a16="http://schemas.microsoft.com/office/drawing/2014/main" id="{645EE4FA-594E-4689-9F88-5D8BE613C71A}"/>
                    </a:ext>
                  </a:extLst>
                </p:cNvPr>
                <p:cNvGrpSpPr>
                  <a:grpSpLocks/>
                </p:cNvGrpSpPr>
                <p:nvPr/>
              </p:nvGrpSpPr>
              <p:grpSpPr bwMode="auto">
                <a:xfrm>
                  <a:off x="5880" y="7486"/>
                  <a:ext cx="223" cy="1975"/>
                  <a:chOff x="743" y="567"/>
                  <a:chExt cx="187" cy="1639"/>
                </a:xfrm>
              </p:grpSpPr>
              <p:sp>
                <p:nvSpPr>
                  <p:cNvPr id="110638" name="Line 57">
                    <a:extLst>
                      <a:ext uri="{FF2B5EF4-FFF2-40B4-BE49-F238E27FC236}">
                        <a16:creationId xmlns:a16="http://schemas.microsoft.com/office/drawing/2014/main" id="{16B01DEE-D462-478D-8ABF-4CBABA6FB6D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39" name="Rectangle 58">
                    <a:extLst>
                      <a:ext uri="{FF2B5EF4-FFF2-40B4-BE49-F238E27FC236}">
                        <a16:creationId xmlns:a16="http://schemas.microsoft.com/office/drawing/2014/main" id="{8851021B-D65F-4D7F-B38E-2808D6581D8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0636" name="Line 59">
                  <a:extLst>
                    <a:ext uri="{FF2B5EF4-FFF2-40B4-BE49-F238E27FC236}">
                      <a16:creationId xmlns:a16="http://schemas.microsoft.com/office/drawing/2014/main" id="{80D7F2E1-F0D3-4903-910A-00DA23DE6EB7}"/>
                    </a:ext>
                  </a:extLst>
                </p:cNvPr>
                <p:cNvSpPr>
                  <a:spLocks noChangeShapeType="1"/>
                </p:cNvSpPr>
                <p:nvPr/>
              </p:nvSpPr>
              <p:spPr bwMode="auto">
                <a:xfrm flipV="1">
                  <a:off x="6001" y="6012"/>
                  <a:ext cx="1692"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37" name="Line 60">
                  <a:extLst>
                    <a:ext uri="{FF2B5EF4-FFF2-40B4-BE49-F238E27FC236}">
                      <a16:creationId xmlns:a16="http://schemas.microsoft.com/office/drawing/2014/main" id="{D6696BB7-EB60-401F-BB48-C68EC0F4D7B3}"/>
                    </a:ext>
                  </a:extLst>
                </p:cNvPr>
                <p:cNvSpPr>
                  <a:spLocks noChangeShapeType="1"/>
                </p:cNvSpPr>
                <p:nvPr/>
              </p:nvSpPr>
              <p:spPr bwMode="auto">
                <a:xfrm flipV="1">
                  <a:off x="6001" y="9431"/>
                  <a:ext cx="1692"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0632" name="Oval 61">
                <a:extLst>
                  <a:ext uri="{FF2B5EF4-FFF2-40B4-BE49-F238E27FC236}">
                    <a16:creationId xmlns:a16="http://schemas.microsoft.com/office/drawing/2014/main" id="{D787415F-B6CA-4974-91DE-988F65F42D7A}"/>
                  </a:ext>
                </a:extLst>
              </p:cNvPr>
              <p:cNvSpPr>
                <a:spLocks noChangeArrowheads="1"/>
              </p:cNvSpPr>
              <p:nvPr/>
            </p:nvSpPr>
            <p:spPr bwMode="auto">
              <a:xfrm>
                <a:off x="7662" y="5913"/>
                <a:ext cx="187" cy="19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0633" name="Oval 62">
                <a:extLst>
                  <a:ext uri="{FF2B5EF4-FFF2-40B4-BE49-F238E27FC236}">
                    <a16:creationId xmlns:a16="http://schemas.microsoft.com/office/drawing/2014/main" id="{B369E320-6C91-47B2-B3AF-0E9204DE24D1}"/>
                  </a:ext>
                </a:extLst>
              </p:cNvPr>
              <p:cNvSpPr>
                <a:spLocks noChangeArrowheads="1"/>
              </p:cNvSpPr>
              <p:nvPr/>
            </p:nvSpPr>
            <p:spPr bwMode="auto">
              <a:xfrm>
                <a:off x="7673" y="9334"/>
                <a:ext cx="187" cy="19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sp>
        <p:nvSpPr>
          <p:cNvPr id="256065" name="Text Box 65">
            <a:extLst>
              <a:ext uri="{FF2B5EF4-FFF2-40B4-BE49-F238E27FC236}">
                <a16:creationId xmlns:a16="http://schemas.microsoft.com/office/drawing/2014/main" id="{38B81499-901A-40E5-A765-EDD2C994CE35}"/>
              </a:ext>
            </a:extLst>
          </p:cNvPr>
          <p:cNvSpPr txBox="1">
            <a:spLocks noChangeArrowheads="1"/>
          </p:cNvSpPr>
          <p:nvPr/>
        </p:nvSpPr>
        <p:spPr bwMode="auto">
          <a:xfrm>
            <a:off x="5867400" y="5867400"/>
            <a:ext cx="2514600" cy="396875"/>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000" b="1">
                <a:effectLst>
                  <a:outerShdw blurRad="38100" dist="38100" dir="2700000" algn="tl">
                    <a:srgbClr val="C0C0C0"/>
                  </a:outerShdw>
                </a:effectLst>
                <a:latin typeface="Times New Roman" charset="0"/>
              </a:rPr>
              <a:t>(c)</a:t>
            </a:r>
            <a:r>
              <a:rPr kumimoji="1" lang="zh-CN" altLang="en-US" sz="2000" b="1">
                <a:effectLst>
                  <a:outerShdw blurRad="38100" dist="38100" dir="2700000" algn="tl">
                    <a:srgbClr val="C0C0C0"/>
                  </a:outerShdw>
                </a:effectLst>
                <a:latin typeface="Times New Roman" charset="0"/>
              </a:rPr>
              <a:t>诺顿等效电路</a:t>
            </a:r>
          </a:p>
        </p:txBody>
      </p:sp>
      <p:grpSp>
        <p:nvGrpSpPr>
          <p:cNvPr id="110599" name="Group 98">
            <a:extLst>
              <a:ext uri="{FF2B5EF4-FFF2-40B4-BE49-F238E27FC236}">
                <a16:creationId xmlns:a16="http://schemas.microsoft.com/office/drawing/2014/main" id="{4D02E093-4CDB-4241-8E48-E2AA14D65544}"/>
              </a:ext>
            </a:extLst>
          </p:cNvPr>
          <p:cNvGrpSpPr>
            <a:grpSpLocks/>
          </p:cNvGrpSpPr>
          <p:nvPr/>
        </p:nvGrpSpPr>
        <p:grpSpPr bwMode="auto">
          <a:xfrm>
            <a:off x="6096000" y="4038600"/>
            <a:ext cx="1600200" cy="1828800"/>
            <a:chOff x="3840" y="2544"/>
            <a:chExt cx="1008" cy="1152"/>
          </a:xfrm>
        </p:grpSpPr>
        <p:sp>
          <p:nvSpPr>
            <p:cNvPr id="110608" name="Text Box 64">
              <a:extLst>
                <a:ext uri="{FF2B5EF4-FFF2-40B4-BE49-F238E27FC236}">
                  <a16:creationId xmlns:a16="http://schemas.microsoft.com/office/drawing/2014/main" id="{BF41B7A1-9B56-46B7-88CC-45D690637483}"/>
                </a:ext>
              </a:extLst>
            </p:cNvPr>
            <p:cNvSpPr txBox="1">
              <a:spLocks noChangeArrowheads="1"/>
            </p:cNvSpPr>
            <p:nvPr/>
          </p:nvSpPr>
          <p:spPr bwMode="auto">
            <a:xfrm>
              <a:off x="3936" y="331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3A</a:t>
              </a:r>
            </a:p>
          </p:txBody>
        </p:sp>
        <p:grpSp>
          <p:nvGrpSpPr>
            <p:cNvPr id="110609" name="Group 66">
              <a:extLst>
                <a:ext uri="{FF2B5EF4-FFF2-40B4-BE49-F238E27FC236}">
                  <a16:creationId xmlns:a16="http://schemas.microsoft.com/office/drawing/2014/main" id="{05F855DB-974E-46A2-86BC-C4919690F27E}"/>
                </a:ext>
              </a:extLst>
            </p:cNvPr>
            <p:cNvGrpSpPr>
              <a:grpSpLocks/>
            </p:cNvGrpSpPr>
            <p:nvPr/>
          </p:nvGrpSpPr>
          <p:grpSpPr bwMode="auto">
            <a:xfrm>
              <a:off x="3840" y="2544"/>
              <a:ext cx="1008" cy="1152"/>
              <a:chOff x="2536" y="2569"/>
              <a:chExt cx="2519" cy="2838"/>
            </a:xfrm>
          </p:grpSpPr>
          <p:sp>
            <p:nvSpPr>
              <p:cNvPr id="110611" name="Line 67">
                <a:extLst>
                  <a:ext uri="{FF2B5EF4-FFF2-40B4-BE49-F238E27FC236}">
                    <a16:creationId xmlns:a16="http://schemas.microsoft.com/office/drawing/2014/main" id="{D72CB27E-4CF5-41A4-8116-5EA0ACDF9E24}"/>
                  </a:ext>
                </a:extLst>
              </p:cNvPr>
              <p:cNvSpPr>
                <a:spLocks noChangeShapeType="1"/>
              </p:cNvSpPr>
              <p:nvPr/>
            </p:nvSpPr>
            <p:spPr bwMode="auto">
              <a:xfrm>
                <a:off x="3897" y="2657"/>
                <a:ext cx="0" cy="268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2" name="Line 68">
                <a:extLst>
                  <a:ext uri="{FF2B5EF4-FFF2-40B4-BE49-F238E27FC236}">
                    <a16:creationId xmlns:a16="http://schemas.microsoft.com/office/drawing/2014/main" id="{DF2B1570-8AB3-44F4-8654-28E6C6ADB0BC}"/>
                  </a:ext>
                </a:extLst>
              </p:cNvPr>
              <p:cNvSpPr>
                <a:spLocks noChangeShapeType="1"/>
              </p:cNvSpPr>
              <p:nvPr/>
            </p:nvSpPr>
            <p:spPr bwMode="auto">
              <a:xfrm>
                <a:off x="2775" y="2668"/>
                <a:ext cx="3" cy="267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0613" name="Group 69">
                <a:extLst>
                  <a:ext uri="{FF2B5EF4-FFF2-40B4-BE49-F238E27FC236}">
                    <a16:creationId xmlns:a16="http://schemas.microsoft.com/office/drawing/2014/main" id="{C122C748-4EC7-4963-8CDA-90C7565F2266}"/>
                  </a:ext>
                </a:extLst>
              </p:cNvPr>
              <p:cNvGrpSpPr>
                <a:grpSpLocks/>
              </p:cNvGrpSpPr>
              <p:nvPr/>
            </p:nvGrpSpPr>
            <p:grpSpPr bwMode="auto">
              <a:xfrm>
                <a:off x="2536" y="3468"/>
                <a:ext cx="479" cy="1558"/>
                <a:chOff x="3591" y="567"/>
                <a:chExt cx="301" cy="907"/>
              </a:xfrm>
            </p:grpSpPr>
            <p:sp>
              <p:nvSpPr>
                <p:cNvPr id="110621" name="Line 70">
                  <a:extLst>
                    <a:ext uri="{FF2B5EF4-FFF2-40B4-BE49-F238E27FC236}">
                      <a16:creationId xmlns:a16="http://schemas.microsoft.com/office/drawing/2014/main" id="{96633BAB-59DE-4360-BC8A-DE0632B29D09}"/>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2" name="Oval 71">
                  <a:extLst>
                    <a:ext uri="{FF2B5EF4-FFF2-40B4-BE49-F238E27FC236}">
                      <a16:creationId xmlns:a16="http://schemas.microsoft.com/office/drawing/2014/main" id="{0297BB0C-C925-4C2C-A342-F0E2BED6AFEF}"/>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0623" name="Line 72">
                  <a:extLst>
                    <a:ext uri="{FF2B5EF4-FFF2-40B4-BE49-F238E27FC236}">
                      <a16:creationId xmlns:a16="http://schemas.microsoft.com/office/drawing/2014/main" id="{FB91C9AF-5E5E-44F6-A815-C75DEEFB3AE3}"/>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0624" name="Group 73">
                  <a:extLst>
                    <a:ext uri="{FF2B5EF4-FFF2-40B4-BE49-F238E27FC236}">
                      <a16:creationId xmlns:a16="http://schemas.microsoft.com/office/drawing/2014/main" id="{A059DEA0-D401-4FE6-AF5C-3F3CA9C29823}"/>
                    </a:ext>
                  </a:extLst>
                </p:cNvPr>
                <p:cNvGrpSpPr>
                  <a:grpSpLocks/>
                </p:cNvGrpSpPr>
                <p:nvPr/>
              </p:nvGrpSpPr>
              <p:grpSpPr bwMode="auto">
                <a:xfrm>
                  <a:off x="3715" y="591"/>
                  <a:ext cx="56" cy="222"/>
                  <a:chOff x="4507" y="645"/>
                  <a:chExt cx="56" cy="222"/>
                </a:xfrm>
              </p:grpSpPr>
              <p:sp>
                <p:nvSpPr>
                  <p:cNvPr id="110625" name="Line 74">
                    <a:extLst>
                      <a:ext uri="{FF2B5EF4-FFF2-40B4-BE49-F238E27FC236}">
                        <a16:creationId xmlns:a16="http://schemas.microsoft.com/office/drawing/2014/main" id="{DB2E90EF-A652-4157-8842-BB6F0DE26A76}"/>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6" name="Line 75">
                    <a:extLst>
                      <a:ext uri="{FF2B5EF4-FFF2-40B4-BE49-F238E27FC236}">
                        <a16:creationId xmlns:a16="http://schemas.microsoft.com/office/drawing/2014/main" id="{2C97F907-0D16-4ABE-9AC4-9C805D40917E}"/>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7" name="Line 76">
                    <a:extLst>
                      <a:ext uri="{FF2B5EF4-FFF2-40B4-BE49-F238E27FC236}">
                        <a16:creationId xmlns:a16="http://schemas.microsoft.com/office/drawing/2014/main" id="{7365CE77-B018-41B1-AF9B-83924F7F1355}"/>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10614" name="Group 77">
                <a:extLst>
                  <a:ext uri="{FF2B5EF4-FFF2-40B4-BE49-F238E27FC236}">
                    <a16:creationId xmlns:a16="http://schemas.microsoft.com/office/drawing/2014/main" id="{86072466-859C-44E1-A549-07A895E0F94A}"/>
                  </a:ext>
                </a:extLst>
              </p:cNvPr>
              <p:cNvGrpSpPr>
                <a:grpSpLocks/>
              </p:cNvGrpSpPr>
              <p:nvPr/>
            </p:nvGrpSpPr>
            <p:grpSpPr bwMode="auto">
              <a:xfrm>
                <a:off x="3812" y="3270"/>
                <a:ext cx="162" cy="1548"/>
                <a:chOff x="743" y="567"/>
                <a:chExt cx="187" cy="1639"/>
              </a:xfrm>
            </p:grpSpPr>
            <p:sp>
              <p:nvSpPr>
                <p:cNvPr id="110619" name="Line 78">
                  <a:extLst>
                    <a:ext uri="{FF2B5EF4-FFF2-40B4-BE49-F238E27FC236}">
                      <a16:creationId xmlns:a16="http://schemas.microsoft.com/office/drawing/2014/main" id="{F58D050C-40BA-4C0F-A550-BED1C95E974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0" name="Rectangle 79">
                  <a:extLst>
                    <a:ext uri="{FF2B5EF4-FFF2-40B4-BE49-F238E27FC236}">
                      <a16:creationId xmlns:a16="http://schemas.microsoft.com/office/drawing/2014/main" id="{111AA98A-C6A7-4B9A-A61E-3ECD027EC40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0615" name="Line 80">
                <a:extLst>
                  <a:ext uri="{FF2B5EF4-FFF2-40B4-BE49-F238E27FC236}">
                    <a16:creationId xmlns:a16="http://schemas.microsoft.com/office/drawing/2014/main" id="{CB16B235-1DCF-4A29-B222-196EC446E0B3}"/>
                  </a:ext>
                </a:extLst>
              </p:cNvPr>
              <p:cNvSpPr>
                <a:spLocks noChangeShapeType="1"/>
              </p:cNvSpPr>
              <p:nvPr/>
            </p:nvSpPr>
            <p:spPr bwMode="auto">
              <a:xfrm flipV="1">
                <a:off x="2789" y="2655"/>
                <a:ext cx="2172"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6" name="Line 81">
                <a:extLst>
                  <a:ext uri="{FF2B5EF4-FFF2-40B4-BE49-F238E27FC236}">
                    <a16:creationId xmlns:a16="http://schemas.microsoft.com/office/drawing/2014/main" id="{806B76FE-1DC1-465F-A253-2D904DA97C37}"/>
                  </a:ext>
                </a:extLst>
              </p:cNvPr>
              <p:cNvSpPr>
                <a:spLocks noChangeShapeType="1"/>
              </p:cNvSpPr>
              <p:nvPr/>
            </p:nvSpPr>
            <p:spPr bwMode="auto">
              <a:xfrm>
                <a:off x="2756" y="5319"/>
                <a:ext cx="2207" cy="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7" name="Oval 82">
                <a:extLst>
                  <a:ext uri="{FF2B5EF4-FFF2-40B4-BE49-F238E27FC236}">
                    <a16:creationId xmlns:a16="http://schemas.microsoft.com/office/drawing/2014/main" id="{307B8782-20F1-4D0D-94B0-367075479E31}"/>
                  </a:ext>
                </a:extLst>
              </p:cNvPr>
              <p:cNvSpPr>
                <a:spLocks noChangeArrowheads="1"/>
              </p:cNvSpPr>
              <p:nvPr/>
            </p:nvSpPr>
            <p:spPr bwMode="auto">
              <a:xfrm>
                <a:off x="4887" y="2569"/>
                <a:ext cx="168" cy="155"/>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0618" name="Oval 83">
                <a:extLst>
                  <a:ext uri="{FF2B5EF4-FFF2-40B4-BE49-F238E27FC236}">
                    <a16:creationId xmlns:a16="http://schemas.microsoft.com/office/drawing/2014/main" id="{3BBDC6D9-0D75-4C4F-9A0C-12C734FC0BBE}"/>
                  </a:ext>
                </a:extLst>
              </p:cNvPr>
              <p:cNvSpPr>
                <a:spLocks noChangeArrowheads="1"/>
              </p:cNvSpPr>
              <p:nvPr/>
            </p:nvSpPr>
            <p:spPr bwMode="auto">
              <a:xfrm>
                <a:off x="4855" y="5252"/>
                <a:ext cx="168" cy="155"/>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56084" name="Text Box 84">
              <a:extLst>
                <a:ext uri="{FF2B5EF4-FFF2-40B4-BE49-F238E27FC236}">
                  <a16:creationId xmlns:a16="http://schemas.microsoft.com/office/drawing/2014/main" id="{7BD689DE-8ECB-441F-96AE-2B9D15DA0C13}"/>
                </a:ext>
              </a:extLst>
            </p:cNvPr>
            <p:cNvSpPr txBox="1">
              <a:spLocks noChangeArrowheads="1"/>
            </p:cNvSpPr>
            <p:nvPr/>
          </p:nvSpPr>
          <p:spPr bwMode="auto">
            <a:xfrm>
              <a:off x="4416" y="2832"/>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14</a:t>
              </a:r>
              <a:r>
                <a:rPr lang="en-US" altLang="zh-CN" b="1">
                  <a:effectLst>
                    <a:outerShdw blurRad="38100" dist="38100" dir="2700000" algn="tl">
                      <a:srgbClr val="C0C0C0"/>
                    </a:outerShdw>
                  </a:effectLst>
                  <a:latin typeface="Times New Roman" charset="0"/>
                  <a:sym typeface="Symbol" pitchFamily="18" charset="2"/>
                </a:rPr>
                <a:t></a:t>
              </a:r>
            </a:p>
          </p:txBody>
        </p:sp>
      </p:grpSp>
      <p:sp>
        <p:nvSpPr>
          <p:cNvPr id="256085" name="Text Box 85">
            <a:extLst>
              <a:ext uri="{FF2B5EF4-FFF2-40B4-BE49-F238E27FC236}">
                <a16:creationId xmlns:a16="http://schemas.microsoft.com/office/drawing/2014/main" id="{116D314F-1BE5-4605-A1D2-E3C32D400B14}"/>
              </a:ext>
            </a:extLst>
          </p:cNvPr>
          <p:cNvSpPr txBox="1">
            <a:spLocks noChangeArrowheads="1"/>
          </p:cNvSpPr>
          <p:nvPr/>
        </p:nvSpPr>
        <p:spPr bwMode="auto">
          <a:xfrm>
            <a:off x="533400" y="381000"/>
            <a:ext cx="7543800" cy="822325"/>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       </a:t>
            </a:r>
            <a:r>
              <a:rPr lang="zh-CN" altLang="en-US" b="1">
                <a:latin typeface="Arial" charset="0"/>
              </a:rPr>
              <a:t>对照有源二端网络</a:t>
            </a:r>
            <a:r>
              <a:rPr kumimoji="1" lang="en-US" altLang="zh-CN" b="1">
                <a:effectLst>
                  <a:outerShdw blurRad="38100" dist="38100" dir="2700000" algn="tl">
                    <a:srgbClr val="C0C0C0"/>
                  </a:outerShdw>
                </a:effectLst>
                <a:latin typeface="Times New Roman" charset="0"/>
              </a:rPr>
              <a:t>(a) </a:t>
            </a:r>
            <a:r>
              <a:rPr kumimoji="1" lang="zh-CN" altLang="en-US" b="1">
                <a:effectLst>
                  <a:outerShdw blurRad="38100" dist="38100" dir="2700000" algn="tl">
                    <a:srgbClr val="C0C0C0"/>
                  </a:outerShdw>
                </a:effectLst>
                <a:latin typeface="Times New Roman" charset="0"/>
              </a:rPr>
              <a:t>的戴维南等效电路</a:t>
            </a:r>
            <a:r>
              <a:rPr kumimoji="1" lang="en-US" altLang="zh-CN" b="1">
                <a:effectLst>
                  <a:outerShdw blurRad="38100" dist="38100" dir="2700000" algn="tl">
                    <a:srgbClr val="C0C0C0"/>
                  </a:outerShdw>
                </a:effectLst>
                <a:latin typeface="Times New Roman" charset="0"/>
              </a:rPr>
              <a:t>(b) </a:t>
            </a:r>
            <a:r>
              <a:rPr kumimoji="1" lang="zh-CN" altLang="en-US" b="1">
                <a:effectLst>
                  <a:outerShdw blurRad="38100" dist="38100" dir="2700000" algn="tl">
                    <a:srgbClr val="C0C0C0"/>
                  </a:outerShdw>
                </a:effectLst>
                <a:latin typeface="Times New Roman" charset="0"/>
              </a:rPr>
              <a:t>和诺顿等效电路</a:t>
            </a:r>
            <a:r>
              <a:rPr kumimoji="1" lang="en-US" altLang="zh-CN" b="1">
                <a:effectLst>
                  <a:outerShdw blurRad="38100" dist="38100" dir="2700000" algn="tl">
                    <a:srgbClr val="C0C0C0"/>
                  </a:outerShdw>
                </a:effectLst>
                <a:latin typeface="Times New Roman" charset="0"/>
              </a:rPr>
              <a:t>(c) </a:t>
            </a:r>
            <a:r>
              <a:rPr kumimoji="1" lang="zh-CN" altLang="en-US" b="1">
                <a:effectLst>
                  <a:outerShdw blurRad="38100" dist="38100" dir="2700000" algn="tl">
                    <a:srgbClr val="C0C0C0"/>
                  </a:outerShdw>
                </a:effectLst>
                <a:latin typeface="Times New Roman" charset="0"/>
              </a:rPr>
              <a:t>，考虑电压源与电流源的等效变换，有</a:t>
            </a:r>
          </a:p>
        </p:txBody>
      </p:sp>
      <p:graphicFrame>
        <p:nvGraphicFramePr>
          <p:cNvPr id="110601" name="Object 87">
            <a:extLst>
              <a:ext uri="{FF2B5EF4-FFF2-40B4-BE49-F238E27FC236}">
                <a16:creationId xmlns:a16="http://schemas.microsoft.com/office/drawing/2014/main" id="{3A16D42B-B527-4275-B4FC-4DBE49C53723}"/>
              </a:ext>
            </a:extLst>
          </p:cNvPr>
          <p:cNvGraphicFramePr>
            <a:graphicFrameLocks noChangeAspect="1"/>
          </p:cNvGraphicFramePr>
          <p:nvPr/>
        </p:nvGraphicFramePr>
        <p:xfrm>
          <a:off x="838200" y="1219200"/>
          <a:ext cx="2057400" cy="569913"/>
        </p:xfrm>
        <a:graphic>
          <a:graphicData uri="http://schemas.openxmlformats.org/presentationml/2006/ole">
            <mc:AlternateContent xmlns:mc="http://schemas.openxmlformats.org/markup-compatibility/2006">
              <mc:Choice xmlns:v="urn:schemas-microsoft-com:vml" Requires="v">
                <p:oleObj spid="_x0000_s44063" name="Equation" r:id="rId3" imgW="825500" imgH="228600" progId="Equation.3">
                  <p:embed/>
                </p:oleObj>
              </mc:Choice>
              <mc:Fallback>
                <p:oleObj name="Equation" r:id="rId3" imgW="825500" imgH="228600" progId="Equation.3">
                  <p:embed/>
                  <p:pic>
                    <p:nvPicPr>
                      <p:cNvPr id="0"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2057400"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2" name="AutoShape 91">
            <a:extLst>
              <a:ext uri="{FF2B5EF4-FFF2-40B4-BE49-F238E27FC236}">
                <a16:creationId xmlns:a16="http://schemas.microsoft.com/office/drawing/2014/main" id="{A93506ED-59E0-48C4-ACE4-5FB6FCF944F3}"/>
              </a:ext>
            </a:extLst>
          </p:cNvPr>
          <p:cNvSpPr>
            <a:spLocks noChangeArrowheads="1"/>
          </p:cNvSpPr>
          <p:nvPr/>
        </p:nvSpPr>
        <p:spPr bwMode="auto">
          <a:xfrm rot="5400000">
            <a:off x="6400800" y="2667000"/>
            <a:ext cx="838200" cy="838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603" name="AutoShape 92">
            <a:extLst>
              <a:ext uri="{FF2B5EF4-FFF2-40B4-BE49-F238E27FC236}">
                <a16:creationId xmlns:a16="http://schemas.microsoft.com/office/drawing/2014/main" id="{863BA186-3298-4915-A928-9513F2BF6E1C}"/>
              </a:ext>
            </a:extLst>
          </p:cNvPr>
          <p:cNvSpPr>
            <a:spLocks noChangeArrowheads="1"/>
          </p:cNvSpPr>
          <p:nvPr/>
        </p:nvSpPr>
        <p:spPr bwMode="auto">
          <a:xfrm rot="5400000" flipV="1">
            <a:off x="2133600" y="2667000"/>
            <a:ext cx="838200" cy="838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604" name="AutoShape 93">
            <a:extLst>
              <a:ext uri="{FF2B5EF4-FFF2-40B4-BE49-F238E27FC236}">
                <a16:creationId xmlns:a16="http://schemas.microsoft.com/office/drawing/2014/main" id="{EF88314C-61E8-4F97-9DB6-8A368480EF87}"/>
              </a:ext>
            </a:extLst>
          </p:cNvPr>
          <p:cNvSpPr>
            <a:spLocks noChangeArrowheads="1"/>
          </p:cNvSpPr>
          <p:nvPr/>
        </p:nvSpPr>
        <p:spPr bwMode="auto">
          <a:xfrm>
            <a:off x="4038600" y="4724400"/>
            <a:ext cx="1143000" cy="533400"/>
          </a:xfrm>
          <a:prstGeom prst="leftRightArrow">
            <a:avLst>
              <a:gd name="adj1" fmla="val 50000"/>
              <a:gd name="adj2" fmla="val 42857"/>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0605" name="Text Box 95">
            <a:extLst>
              <a:ext uri="{FF2B5EF4-FFF2-40B4-BE49-F238E27FC236}">
                <a16:creationId xmlns:a16="http://schemas.microsoft.com/office/drawing/2014/main" id="{361CC2BE-B2A5-442E-978C-0982953103F7}"/>
              </a:ext>
            </a:extLst>
          </p:cNvPr>
          <p:cNvSpPr txBox="1">
            <a:spLocks noChangeArrowheads="1"/>
          </p:cNvSpPr>
          <p:nvPr/>
        </p:nvSpPr>
        <p:spPr bwMode="auto">
          <a:xfrm>
            <a:off x="6858000" y="22098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2"/>
                </a:solidFill>
              </a:rPr>
              <a:t>诺顿定理</a:t>
            </a:r>
          </a:p>
        </p:txBody>
      </p:sp>
      <p:sp>
        <p:nvSpPr>
          <p:cNvPr id="110606" name="Text Box 96">
            <a:extLst>
              <a:ext uri="{FF2B5EF4-FFF2-40B4-BE49-F238E27FC236}">
                <a16:creationId xmlns:a16="http://schemas.microsoft.com/office/drawing/2014/main" id="{E4613EBE-54E6-4289-A4C4-75FB1F8DE34C}"/>
              </a:ext>
            </a:extLst>
          </p:cNvPr>
          <p:cNvSpPr txBox="1">
            <a:spLocks noChangeArrowheads="1"/>
          </p:cNvSpPr>
          <p:nvPr/>
        </p:nvSpPr>
        <p:spPr bwMode="auto">
          <a:xfrm>
            <a:off x="609600" y="2209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2"/>
                </a:solidFill>
              </a:rPr>
              <a:t>戴维南定理</a:t>
            </a:r>
          </a:p>
        </p:txBody>
      </p:sp>
      <p:sp>
        <p:nvSpPr>
          <p:cNvPr id="110607" name="Text Box 97">
            <a:extLst>
              <a:ext uri="{FF2B5EF4-FFF2-40B4-BE49-F238E27FC236}">
                <a16:creationId xmlns:a16="http://schemas.microsoft.com/office/drawing/2014/main" id="{9564E728-F4DA-4AEA-B1A0-31534CEDCDDB}"/>
              </a:ext>
            </a:extLst>
          </p:cNvPr>
          <p:cNvSpPr txBox="1">
            <a:spLocks noChangeArrowheads="1"/>
          </p:cNvSpPr>
          <p:nvPr/>
        </p:nvSpPr>
        <p:spPr bwMode="auto">
          <a:xfrm>
            <a:off x="3733800" y="53340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2"/>
                </a:solidFill>
              </a:rPr>
              <a:t>电源等效变换</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Text Box 29">
            <a:extLst>
              <a:ext uri="{FF2B5EF4-FFF2-40B4-BE49-F238E27FC236}">
                <a16:creationId xmlns:a16="http://schemas.microsoft.com/office/drawing/2014/main" id="{F1526030-A6FE-4B2F-9544-441D7FF12855}"/>
              </a:ext>
            </a:extLst>
          </p:cNvPr>
          <p:cNvSpPr txBox="1">
            <a:spLocks noChangeArrowheads="1"/>
          </p:cNvSpPr>
          <p:nvPr/>
        </p:nvSpPr>
        <p:spPr bwMode="auto">
          <a:xfrm>
            <a:off x="5148263" y="2924175"/>
            <a:ext cx="3527425"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R</a:t>
            </a:r>
            <a:r>
              <a:rPr lang="en-US" altLang="zh-CN" sz="2800" b="1">
                <a:latin typeface="宋体" panose="02010600030101010101" pitchFamily="2" charset="-122"/>
              </a:rPr>
              <a:t> </a:t>
            </a:r>
            <a:r>
              <a:rPr lang="zh-CN" altLang="en-US" sz="2800" b="1">
                <a:latin typeface="宋体" panose="02010600030101010101" pitchFamily="2" charset="-122"/>
              </a:rPr>
              <a:t>代表小灯泡</a:t>
            </a:r>
          </a:p>
          <a:p>
            <a:pPr eaLnBrk="1" hangingPunct="1">
              <a:spcBef>
                <a:spcPct val="50000"/>
              </a:spcBef>
              <a:buFontTx/>
              <a:buNone/>
            </a:pPr>
            <a:r>
              <a:rPr kumimoji="1" lang="en-US" altLang="zh-CN" sz="2800" b="1" i="1">
                <a:latin typeface="Times New Roman" panose="02020603050405020304" pitchFamily="18" charset="0"/>
              </a:rPr>
              <a:t>U</a:t>
            </a:r>
            <a:r>
              <a:rPr kumimoji="1" lang="en-US" altLang="zh-CN" sz="2800" b="1" baseline="-25000">
                <a:latin typeface="Times New Roman" panose="02020603050405020304" pitchFamily="18" charset="0"/>
              </a:rPr>
              <a:t>S</a:t>
            </a:r>
            <a:r>
              <a:rPr lang="en-US" altLang="zh-CN" sz="2800" b="1">
                <a:latin typeface="宋体" panose="02010600030101010101" pitchFamily="2" charset="-122"/>
              </a:rPr>
              <a:t> </a:t>
            </a:r>
            <a:r>
              <a:rPr lang="zh-CN" altLang="en-US" sz="2800" b="1">
                <a:latin typeface="宋体" panose="02010600030101010101" pitchFamily="2" charset="-122"/>
              </a:rPr>
              <a:t>和 </a:t>
            </a:r>
            <a:r>
              <a:rPr lang="en-US" altLang="zh-CN" sz="2800" b="1" i="1">
                <a:latin typeface="Times New Roman" panose="02020603050405020304" pitchFamily="18" charset="0"/>
              </a:rPr>
              <a:t>R</a:t>
            </a:r>
            <a:r>
              <a:rPr lang="en-US" altLang="zh-CN" sz="2800" b="1" baseline="-25000">
                <a:latin typeface="宋体" panose="02010600030101010101" pitchFamily="2" charset="-122"/>
              </a:rPr>
              <a:t>S </a:t>
            </a:r>
            <a:r>
              <a:rPr lang="zh-CN" altLang="en-US" sz="2800" b="1">
                <a:latin typeface="宋体" panose="02010600030101010101" pitchFamily="2" charset="-122"/>
              </a:rPr>
              <a:t>代表电池</a:t>
            </a:r>
          </a:p>
          <a:p>
            <a:pPr eaLnBrk="1" hangingPunct="1">
              <a:spcBef>
                <a:spcPct val="50000"/>
              </a:spcBef>
              <a:buFontTx/>
              <a:buNone/>
            </a:pPr>
            <a:r>
              <a:rPr lang="zh-CN" altLang="en-US" sz="2800" b="1">
                <a:latin typeface="宋体" panose="02010600030101010101" pitchFamily="2" charset="-122"/>
              </a:rPr>
              <a:t> </a:t>
            </a:r>
            <a:r>
              <a:rPr lang="en-US" altLang="zh-CN" sz="2800" b="1">
                <a:latin typeface="Times New Roman" panose="02020603050405020304" pitchFamily="18" charset="0"/>
              </a:rPr>
              <a:t>S  </a:t>
            </a:r>
            <a:r>
              <a:rPr lang="zh-CN" altLang="en-US" sz="2800" b="1">
                <a:latin typeface="Times New Roman" panose="02020603050405020304" pitchFamily="18" charset="0"/>
              </a:rPr>
              <a:t>代表开关</a:t>
            </a:r>
            <a:r>
              <a:rPr lang="zh-CN" altLang="en-US" sz="2800" b="1">
                <a:latin typeface="宋体" panose="02010600030101010101" pitchFamily="2" charset="-122"/>
              </a:rPr>
              <a:t>开关</a:t>
            </a:r>
          </a:p>
        </p:txBody>
      </p:sp>
      <p:sp>
        <p:nvSpPr>
          <p:cNvPr id="8195" name="Text Box 30">
            <a:extLst>
              <a:ext uri="{FF2B5EF4-FFF2-40B4-BE49-F238E27FC236}">
                <a16:creationId xmlns:a16="http://schemas.microsoft.com/office/drawing/2014/main" id="{B4F7851D-3788-4122-83D6-591AF36810F5}"/>
              </a:ext>
            </a:extLst>
          </p:cNvPr>
          <p:cNvSpPr txBox="1">
            <a:spLocks noChangeArrowheads="1"/>
          </p:cNvSpPr>
          <p:nvPr/>
        </p:nvSpPr>
        <p:spPr bwMode="auto">
          <a:xfrm>
            <a:off x="1143000" y="0"/>
            <a:ext cx="571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1800"/>
          </a:p>
        </p:txBody>
      </p:sp>
      <p:sp>
        <p:nvSpPr>
          <p:cNvPr id="13343" name="Rectangle 31">
            <a:extLst>
              <a:ext uri="{FF2B5EF4-FFF2-40B4-BE49-F238E27FC236}">
                <a16:creationId xmlns:a16="http://schemas.microsoft.com/office/drawing/2014/main" id="{FBB61388-E457-4694-AAB1-588092D6DCB3}"/>
              </a:ext>
            </a:extLst>
          </p:cNvPr>
          <p:cNvSpPr>
            <a:spLocks noChangeArrowheads="1"/>
          </p:cNvSpPr>
          <p:nvPr/>
        </p:nvSpPr>
        <p:spPr bwMode="auto">
          <a:xfrm>
            <a:off x="1143000" y="457200"/>
            <a:ext cx="41910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kumimoji="1" lang="zh-CN" altLang="en-US" sz="2800" b="1">
                <a:latin typeface="宋体" panose="02010600030101010101" pitchFamily="2" charset="-122"/>
              </a:rPr>
              <a:t>电路一词的两种含义</a:t>
            </a:r>
            <a:r>
              <a:rPr kumimoji="1" lang="en-US" altLang="zh-CN" sz="2800" b="1">
                <a:latin typeface="宋体" panose="02010600030101010101" pitchFamily="2" charset="-122"/>
              </a:rPr>
              <a:t>:  </a:t>
            </a:r>
          </a:p>
          <a:p>
            <a:pPr eaLnBrk="1" hangingPunct="1">
              <a:lnSpc>
                <a:spcPct val="130000"/>
              </a:lnSpc>
              <a:spcBef>
                <a:spcPct val="0"/>
              </a:spcBef>
              <a:buFontTx/>
              <a:buNone/>
            </a:pPr>
            <a:r>
              <a:rPr kumimoji="1" lang="en-US" altLang="zh-CN" sz="2800" b="1">
                <a:latin typeface="宋体" panose="02010600030101010101" pitchFamily="2" charset="-122"/>
              </a:rPr>
              <a:t>  (1) </a:t>
            </a:r>
            <a:r>
              <a:rPr kumimoji="1" lang="zh-CN" altLang="en-US" sz="2800" b="1">
                <a:latin typeface="宋体" panose="02010600030101010101" pitchFamily="2" charset="-122"/>
              </a:rPr>
              <a:t>实际电路</a:t>
            </a:r>
            <a:r>
              <a:rPr kumimoji="1" lang="en-US" altLang="zh-CN" sz="2800" b="1">
                <a:latin typeface="宋体" panose="02010600030101010101" pitchFamily="2" charset="-122"/>
              </a:rPr>
              <a:t>; </a:t>
            </a:r>
          </a:p>
          <a:p>
            <a:pPr eaLnBrk="1" hangingPunct="1">
              <a:lnSpc>
                <a:spcPct val="130000"/>
              </a:lnSpc>
              <a:spcBef>
                <a:spcPct val="0"/>
              </a:spcBef>
              <a:buFontTx/>
              <a:buNone/>
            </a:pPr>
            <a:r>
              <a:rPr kumimoji="1" lang="en-US" altLang="zh-CN" sz="2800" b="1">
                <a:latin typeface="宋体" panose="02010600030101010101" pitchFamily="2" charset="-122"/>
              </a:rPr>
              <a:t>  (2) </a:t>
            </a:r>
            <a:r>
              <a:rPr kumimoji="1" lang="zh-CN" altLang="en-US" sz="2800" b="1">
                <a:latin typeface="宋体" panose="02010600030101010101" pitchFamily="2" charset="-122"/>
              </a:rPr>
              <a:t>电路模型。</a:t>
            </a:r>
          </a:p>
        </p:txBody>
      </p:sp>
      <p:grpSp>
        <p:nvGrpSpPr>
          <p:cNvPr id="8197" name="Group 35">
            <a:extLst>
              <a:ext uri="{FF2B5EF4-FFF2-40B4-BE49-F238E27FC236}">
                <a16:creationId xmlns:a16="http://schemas.microsoft.com/office/drawing/2014/main" id="{A4C2DDFE-14C9-421F-AB3C-D5F563A8A913}"/>
              </a:ext>
            </a:extLst>
          </p:cNvPr>
          <p:cNvGrpSpPr>
            <a:grpSpLocks/>
          </p:cNvGrpSpPr>
          <p:nvPr/>
        </p:nvGrpSpPr>
        <p:grpSpPr bwMode="auto">
          <a:xfrm>
            <a:off x="609600" y="2492375"/>
            <a:ext cx="3962400" cy="3360738"/>
            <a:chOff x="384" y="1570"/>
            <a:chExt cx="2496" cy="2117"/>
          </a:xfrm>
        </p:grpSpPr>
        <p:sp>
          <p:nvSpPr>
            <p:cNvPr id="8199" name="Rectangle 5">
              <a:extLst>
                <a:ext uri="{FF2B5EF4-FFF2-40B4-BE49-F238E27FC236}">
                  <a16:creationId xmlns:a16="http://schemas.microsoft.com/office/drawing/2014/main" id="{4889C350-4ADA-4DC6-A450-35E2FEC6179A}"/>
                </a:ext>
              </a:extLst>
            </p:cNvPr>
            <p:cNvSpPr>
              <a:spLocks noChangeArrowheads="1"/>
            </p:cNvSpPr>
            <p:nvPr/>
          </p:nvSpPr>
          <p:spPr bwMode="auto">
            <a:xfrm>
              <a:off x="2684" y="2408"/>
              <a:ext cx="146" cy="28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200" name="Text Box 6">
              <a:extLst>
                <a:ext uri="{FF2B5EF4-FFF2-40B4-BE49-F238E27FC236}">
                  <a16:creationId xmlns:a16="http://schemas.microsoft.com/office/drawing/2014/main" id="{898E40BD-94A3-4CEB-8C81-883486163671}"/>
                </a:ext>
              </a:extLst>
            </p:cNvPr>
            <p:cNvSpPr txBox="1">
              <a:spLocks noChangeArrowheads="1"/>
            </p:cNvSpPr>
            <p:nvPr/>
          </p:nvSpPr>
          <p:spPr bwMode="auto">
            <a:xfrm>
              <a:off x="2406" y="2369"/>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latin typeface="Times New Roman" panose="02020603050405020304" pitchFamily="18" charset="0"/>
                </a:rPr>
                <a:t>R</a:t>
              </a:r>
              <a:endParaRPr kumimoji="1" lang="en-US" altLang="zh-CN" sz="4000">
                <a:solidFill>
                  <a:srgbClr val="663300"/>
                </a:solidFill>
                <a:latin typeface="Times New Roman" panose="02020603050405020304" pitchFamily="18" charset="0"/>
              </a:endParaRPr>
            </a:p>
          </p:txBody>
        </p:sp>
        <p:sp>
          <p:nvSpPr>
            <p:cNvPr id="8201" name="Text Box 7">
              <a:extLst>
                <a:ext uri="{FF2B5EF4-FFF2-40B4-BE49-F238E27FC236}">
                  <a16:creationId xmlns:a16="http://schemas.microsoft.com/office/drawing/2014/main" id="{60264379-DD3C-431E-8127-E46D7728256D}"/>
                </a:ext>
              </a:extLst>
            </p:cNvPr>
            <p:cNvSpPr txBox="1">
              <a:spLocks noChangeArrowheads="1"/>
            </p:cNvSpPr>
            <p:nvPr/>
          </p:nvSpPr>
          <p:spPr bwMode="auto">
            <a:xfrm>
              <a:off x="617" y="1858"/>
              <a:ext cx="27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3600">
                  <a:latin typeface="Times New Roman" panose="02020603050405020304" pitchFamily="18" charset="0"/>
                </a:rPr>
                <a:t>+</a:t>
              </a:r>
            </a:p>
          </p:txBody>
        </p:sp>
        <p:sp>
          <p:nvSpPr>
            <p:cNvPr id="8202" name="Oval 8">
              <a:extLst>
                <a:ext uri="{FF2B5EF4-FFF2-40B4-BE49-F238E27FC236}">
                  <a16:creationId xmlns:a16="http://schemas.microsoft.com/office/drawing/2014/main" id="{A21EEB3D-B76A-4435-B674-074B7DF7CD65}"/>
                </a:ext>
              </a:extLst>
            </p:cNvPr>
            <p:cNvSpPr>
              <a:spLocks noChangeArrowheads="1"/>
            </p:cNvSpPr>
            <p:nvPr/>
          </p:nvSpPr>
          <p:spPr bwMode="auto">
            <a:xfrm>
              <a:off x="751" y="2175"/>
              <a:ext cx="272" cy="272"/>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203" name="Line 9">
              <a:extLst>
                <a:ext uri="{FF2B5EF4-FFF2-40B4-BE49-F238E27FC236}">
                  <a16:creationId xmlns:a16="http://schemas.microsoft.com/office/drawing/2014/main" id="{3106154E-786B-4D96-AF75-1D68620382CC}"/>
                </a:ext>
              </a:extLst>
            </p:cNvPr>
            <p:cNvSpPr>
              <a:spLocks noChangeShapeType="1"/>
            </p:cNvSpPr>
            <p:nvPr/>
          </p:nvSpPr>
          <p:spPr bwMode="auto">
            <a:xfrm flipV="1">
              <a:off x="879" y="1923"/>
              <a:ext cx="2" cy="70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4" name="Rectangle 10">
              <a:extLst>
                <a:ext uri="{FF2B5EF4-FFF2-40B4-BE49-F238E27FC236}">
                  <a16:creationId xmlns:a16="http://schemas.microsoft.com/office/drawing/2014/main" id="{F9446368-64C8-4C8E-9D44-19514D889F7D}"/>
                </a:ext>
              </a:extLst>
            </p:cNvPr>
            <p:cNvSpPr>
              <a:spLocks noChangeArrowheads="1"/>
            </p:cNvSpPr>
            <p:nvPr/>
          </p:nvSpPr>
          <p:spPr bwMode="auto">
            <a:xfrm>
              <a:off x="809" y="2626"/>
              <a:ext cx="146" cy="2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205" name="Line 11">
              <a:extLst>
                <a:ext uri="{FF2B5EF4-FFF2-40B4-BE49-F238E27FC236}">
                  <a16:creationId xmlns:a16="http://schemas.microsoft.com/office/drawing/2014/main" id="{0B2D1562-729B-4EDF-8839-6E836AAB2CD5}"/>
                </a:ext>
              </a:extLst>
            </p:cNvPr>
            <p:cNvSpPr>
              <a:spLocks noChangeShapeType="1"/>
            </p:cNvSpPr>
            <p:nvPr/>
          </p:nvSpPr>
          <p:spPr bwMode="auto">
            <a:xfrm>
              <a:off x="883" y="2914"/>
              <a:ext cx="0" cy="28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6" name="Text Box 12">
              <a:extLst>
                <a:ext uri="{FF2B5EF4-FFF2-40B4-BE49-F238E27FC236}">
                  <a16:creationId xmlns:a16="http://schemas.microsoft.com/office/drawing/2014/main" id="{672E4C65-148B-432D-A289-0FD465A98A50}"/>
                </a:ext>
              </a:extLst>
            </p:cNvPr>
            <p:cNvSpPr txBox="1">
              <a:spLocks noChangeArrowheads="1"/>
            </p:cNvSpPr>
            <p:nvPr/>
          </p:nvSpPr>
          <p:spPr bwMode="auto">
            <a:xfrm>
              <a:off x="476" y="2578"/>
              <a:ext cx="3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S</a:t>
              </a:r>
              <a:endParaRPr kumimoji="1" lang="en-US" altLang="zh-CN" sz="4000">
                <a:solidFill>
                  <a:srgbClr val="663300"/>
                </a:solidFill>
                <a:latin typeface="Times New Roman" panose="02020603050405020304" pitchFamily="18" charset="0"/>
              </a:endParaRPr>
            </a:p>
          </p:txBody>
        </p:sp>
        <p:sp>
          <p:nvSpPr>
            <p:cNvPr id="8207" name="Text Box 13">
              <a:extLst>
                <a:ext uri="{FF2B5EF4-FFF2-40B4-BE49-F238E27FC236}">
                  <a16:creationId xmlns:a16="http://schemas.microsoft.com/office/drawing/2014/main" id="{5236B477-2213-4ACC-BC27-A767B20619FB}"/>
                </a:ext>
              </a:extLst>
            </p:cNvPr>
            <p:cNvSpPr txBox="1">
              <a:spLocks noChangeArrowheads="1"/>
            </p:cNvSpPr>
            <p:nvPr/>
          </p:nvSpPr>
          <p:spPr bwMode="auto">
            <a:xfrm>
              <a:off x="384" y="2121"/>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latin typeface="Times New Roman" panose="02020603050405020304" pitchFamily="18" charset="0"/>
                </a:rPr>
                <a:t>U</a:t>
              </a:r>
              <a:r>
                <a:rPr kumimoji="1" lang="en-US" altLang="zh-CN" sz="2800" b="1" baseline="-25000">
                  <a:latin typeface="Times New Roman" panose="02020603050405020304" pitchFamily="18" charset="0"/>
                </a:rPr>
                <a:t>S</a:t>
              </a:r>
              <a:endParaRPr kumimoji="1" lang="en-US" altLang="zh-CN" sz="4000">
                <a:latin typeface="Times New Roman" panose="02020603050405020304" pitchFamily="18" charset="0"/>
              </a:endParaRPr>
            </a:p>
          </p:txBody>
        </p:sp>
        <p:sp>
          <p:nvSpPr>
            <p:cNvPr id="8208" name="Text Box 14">
              <a:extLst>
                <a:ext uri="{FF2B5EF4-FFF2-40B4-BE49-F238E27FC236}">
                  <a16:creationId xmlns:a16="http://schemas.microsoft.com/office/drawing/2014/main" id="{EB12B609-9DA5-4321-90A7-263B08AC9484}"/>
                </a:ext>
              </a:extLst>
            </p:cNvPr>
            <p:cNvSpPr txBox="1">
              <a:spLocks noChangeArrowheads="1"/>
            </p:cNvSpPr>
            <p:nvPr/>
          </p:nvSpPr>
          <p:spPr bwMode="auto">
            <a:xfrm>
              <a:off x="561" y="2290"/>
              <a:ext cx="30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b="1">
                  <a:latin typeface="Times New Roman" panose="02020603050405020304" pitchFamily="18" charset="0"/>
                </a:rPr>
                <a:t>–</a:t>
              </a:r>
            </a:p>
          </p:txBody>
        </p:sp>
        <p:sp>
          <p:nvSpPr>
            <p:cNvPr id="8209" name="Line 15">
              <a:extLst>
                <a:ext uri="{FF2B5EF4-FFF2-40B4-BE49-F238E27FC236}">
                  <a16:creationId xmlns:a16="http://schemas.microsoft.com/office/drawing/2014/main" id="{B2675472-A137-4E20-A7FA-1912BD5213FD}"/>
                </a:ext>
              </a:extLst>
            </p:cNvPr>
            <p:cNvSpPr>
              <a:spLocks noChangeShapeType="1"/>
            </p:cNvSpPr>
            <p:nvPr/>
          </p:nvSpPr>
          <p:spPr bwMode="auto">
            <a:xfrm>
              <a:off x="876" y="3186"/>
              <a:ext cx="1889"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0" name="Line 16">
              <a:extLst>
                <a:ext uri="{FF2B5EF4-FFF2-40B4-BE49-F238E27FC236}">
                  <a16:creationId xmlns:a16="http://schemas.microsoft.com/office/drawing/2014/main" id="{AAAFC3F3-ADB3-44B2-A06B-5171153C4B36}"/>
                </a:ext>
              </a:extLst>
            </p:cNvPr>
            <p:cNvSpPr>
              <a:spLocks noChangeShapeType="1"/>
            </p:cNvSpPr>
            <p:nvPr/>
          </p:nvSpPr>
          <p:spPr bwMode="auto">
            <a:xfrm>
              <a:off x="2757" y="1928"/>
              <a:ext cx="0" cy="47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1" name="Line 17">
              <a:extLst>
                <a:ext uri="{FF2B5EF4-FFF2-40B4-BE49-F238E27FC236}">
                  <a16:creationId xmlns:a16="http://schemas.microsoft.com/office/drawing/2014/main" id="{051EC622-747E-4DC9-8083-8877698937D4}"/>
                </a:ext>
              </a:extLst>
            </p:cNvPr>
            <p:cNvSpPr>
              <a:spLocks noChangeShapeType="1"/>
            </p:cNvSpPr>
            <p:nvPr/>
          </p:nvSpPr>
          <p:spPr bwMode="auto">
            <a:xfrm>
              <a:off x="2757" y="2696"/>
              <a:ext cx="0" cy="48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2" name="Line 18">
              <a:extLst>
                <a:ext uri="{FF2B5EF4-FFF2-40B4-BE49-F238E27FC236}">
                  <a16:creationId xmlns:a16="http://schemas.microsoft.com/office/drawing/2014/main" id="{34CAC2A6-D634-4660-8C26-9835E6001B48}"/>
                </a:ext>
              </a:extLst>
            </p:cNvPr>
            <p:cNvSpPr>
              <a:spLocks noChangeShapeType="1"/>
            </p:cNvSpPr>
            <p:nvPr/>
          </p:nvSpPr>
          <p:spPr bwMode="auto">
            <a:xfrm flipV="1">
              <a:off x="864" y="1920"/>
              <a:ext cx="871" cy="1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3" name="Line 19">
              <a:extLst>
                <a:ext uri="{FF2B5EF4-FFF2-40B4-BE49-F238E27FC236}">
                  <a16:creationId xmlns:a16="http://schemas.microsoft.com/office/drawing/2014/main" id="{1A3D2702-0A25-4548-9B81-2BF560FDD7F6}"/>
                </a:ext>
              </a:extLst>
            </p:cNvPr>
            <p:cNvSpPr>
              <a:spLocks noChangeShapeType="1"/>
            </p:cNvSpPr>
            <p:nvPr/>
          </p:nvSpPr>
          <p:spPr bwMode="auto">
            <a:xfrm>
              <a:off x="2160" y="1920"/>
              <a:ext cx="617" cy="1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4" name="Line 20">
              <a:extLst>
                <a:ext uri="{FF2B5EF4-FFF2-40B4-BE49-F238E27FC236}">
                  <a16:creationId xmlns:a16="http://schemas.microsoft.com/office/drawing/2014/main" id="{9664BBDE-083C-4BAE-8792-07C87BF74DAC}"/>
                </a:ext>
              </a:extLst>
            </p:cNvPr>
            <p:cNvSpPr>
              <a:spLocks noChangeShapeType="1"/>
            </p:cNvSpPr>
            <p:nvPr/>
          </p:nvSpPr>
          <p:spPr bwMode="auto">
            <a:xfrm rot="14148587" flipV="1">
              <a:off x="1744" y="1712"/>
              <a:ext cx="337" cy="1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5" name="Text Box 21">
              <a:extLst>
                <a:ext uri="{FF2B5EF4-FFF2-40B4-BE49-F238E27FC236}">
                  <a16:creationId xmlns:a16="http://schemas.microsoft.com/office/drawing/2014/main" id="{6805677E-34A0-4472-B4B6-346DB65674F2}"/>
                </a:ext>
              </a:extLst>
            </p:cNvPr>
            <p:cNvSpPr txBox="1">
              <a:spLocks noChangeArrowheads="1"/>
            </p:cNvSpPr>
            <p:nvPr/>
          </p:nvSpPr>
          <p:spPr bwMode="auto">
            <a:xfrm>
              <a:off x="2255" y="1627"/>
              <a:ext cx="3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S</a:t>
              </a:r>
            </a:p>
          </p:txBody>
        </p:sp>
        <p:sp>
          <p:nvSpPr>
            <p:cNvPr id="8216" name="Line 22">
              <a:extLst>
                <a:ext uri="{FF2B5EF4-FFF2-40B4-BE49-F238E27FC236}">
                  <a16:creationId xmlns:a16="http://schemas.microsoft.com/office/drawing/2014/main" id="{0FC32E3A-B235-4241-8C7E-658E7DA88E77}"/>
                </a:ext>
              </a:extLst>
            </p:cNvPr>
            <p:cNvSpPr>
              <a:spLocks noChangeShapeType="1"/>
            </p:cNvSpPr>
            <p:nvPr/>
          </p:nvSpPr>
          <p:spPr bwMode="auto">
            <a:xfrm rot="5400000" flipV="1">
              <a:off x="1217" y="1642"/>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vert="eaVert" wrap="none">
              <a:spAutoFit/>
            </a:bodyPr>
            <a:lstStyle/>
            <a:p>
              <a:endParaRPr lang="zh-CN" altLang="en-US"/>
            </a:p>
          </p:txBody>
        </p:sp>
        <p:sp>
          <p:nvSpPr>
            <p:cNvPr id="8217" name="Text Box 23">
              <a:extLst>
                <a:ext uri="{FF2B5EF4-FFF2-40B4-BE49-F238E27FC236}">
                  <a16:creationId xmlns:a16="http://schemas.microsoft.com/office/drawing/2014/main" id="{E40179A8-A312-4F5B-A256-F160A7DC88FA}"/>
                </a:ext>
              </a:extLst>
            </p:cNvPr>
            <p:cNvSpPr txBox="1">
              <a:spLocks noChangeArrowheads="1"/>
            </p:cNvSpPr>
            <p:nvPr/>
          </p:nvSpPr>
          <p:spPr bwMode="auto">
            <a:xfrm>
              <a:off x="1049" y="1838"/>
              <a:ext cx="27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3600">
                  <a:solidFill>
                    <a:srgbClr val="FF0000"/>
                  </a:solidFill>
                  <a:latin typeface="Times New Roman" panose="02020603050405020304" pitchFamily="18" charset="0"/>
                </a:rPr>
                <a:t>+</a:t>
              </a:r>
            </a:p>
          </p:txBody>
        </p:sp>
        <p:sp>
          <p:nvSpPr>
            <p:cNvPr id="8218" name="Text Box 24">
              <a:extLst>
                <a:ext uri="{FF2B5EF4-FFF2-40B4-BE49-F238E27FC236}">
                  <a16:creationId xmlns:a16="http://schemas.microsoft.com/office/drawing/2014/main" id="{95BFFECD-3A2F-4F98-A5F7-0A6D178DEB45}"/>
                </a:ext>
              </a:extLst>
            </p:cNvPr>
            <p:cNvSpPr txBox="1">
              <a:spLocks noChangeArrowheads="1"/>
            </p:cNvSpPr>
            <p:nvPr/>
          </p:nvSpPr>
          <p:spPr bwMode="auto">
            <a:xfrm>
              <a:off x="1049" y="233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solidFill>
                    <a:srgbClr val="FF0000"/>
                  </a:solidFill>
                  <a:latin typeface="Times New Roman" panose="02020603050405020304" pitchFamily="18" charset="0"/>
                </a:rPr>
                <a:t>U</a:t>
              </a:r>
              <a:endParaRPr kumimoji="1" lang="en-US" altLang="zh-CN" sz="4000">
                <a:solidFill>
                  <a:srgbClr val="FF0000"/>
                </a:solidFill>
                <a:latin typeface="Times New Roman" panose="02020603050405020304" pitchFamily="18" charset="0"/>
              </a:endParaRPr>
            </a:p>
          </p:txBody>
        </p:sp>
        <p:sp>
          <p:nvSpPr>
            <p:cNvPr id="8219" name="Text Box 25">
              <a:extLst>
                <a:ext uri="{FF2B5EF4-FFF2-40B4-BE49-F238E27FC236}">
                  <a16:creationId xmlns:a16="http://schemas.microsoft.com/office/drawing/2014/main" id="{55075F56-C26F-4725-BB82-C68FDE2333A5}"/>
                </a:ext>
              </a:extLst>
            </p:cNvPr>
            <p:cNvSpPr txBox="1">
              <a:spLocks noChangeArrowheads="1"/>
            </p:cNvSpPr>
            <p:nvPr/>
          </p:nvSpPr>
          <p:spPr bwMode="auto">
            <a:xfrm>
              <a:off x="1049" y="2837"/>
              <a:ext cx="30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a:solidFill>
                    <a:srgbClr val="FF0000"/>
                  </a:solidFill>
                  <a:latin typeface="Times New Roman" panose="02020603050405020304" pitchFamily="18" charset="0"/>
                </a:rPr>
                <a:t>–</a:t>
              </a:r>
            </a:p>
          </p:txBody>
        </p:sp>
        <p:sp>
          <p:nvSpPr>
            <p:cNvPr id="8220" name="Text Box 26">
              <a:extLst>
                <a:ext uri="{FF2B5EF4-FFF2-40B4-BE49-F238E27FC236}">
                  <a16:creationId xmlns:a16="http://schemas.microsoft.com/office/drawing/2014/main" id="{EBF7A04B-47DF-44CD-AE63-72BC8B6B3D48}"/>
                </a:ext>
              </a:extLst>
            </p:cNvPr>
            <p:cNvSpPr txBox="1">
              <a:spLocks noChangeArrowheads="1"/>
            </p:cNvSpPr>
            <p:nvPr/>
          </p:nvSpPr>
          <p:spPr bwMode="auto">
            <a:xfrm>
              <a:off x="1097" y="157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solidFill>
                    <a:srgbClr val="FF0000"/>
                  </a:solidFill>
                  <a:latin typeface="Times New Roman" panose="02020603050405020304" pitchFamily="18" charset="0"/>
                </a:rPr>
                <a:t>I</a:t>
              </a:r>
              <a:endParaRPr kumimoji="1" lang="en-US" altLang="zh-CN" sz="4000">
                <a:solidFill>
                  <a:srgbClr val="FF0000"/>
                </a:solidFill>
                <a:latin typeface="Times New Roman" panose="02020603050405020304" pitchFamily="18" charset="0"/>
              </a:endParaRPr>
            </a:p>
          </p:txBody>
        </p:sp>
        <p:sp>
          <p:nvSpPr>
            <p:cNvPr id="8221" name="Rectangle 28">
              <a:extLst>
                <a:ext uri="{FF2B5EF4-FFF2-40B4-BE49-F238E27FC236}">
                  <a16:creationId xmlns:a16="http://schemas.microsoft.com/office/drawing/2014/main" id="{91A182F0-2FDD-4AA3-9AC5-B2CC0E029864}"/>
                </a:ext>
              </a:extLst>
            </p:cNvPr>
            <p:cNvSpPr>
              <a:spLocks noChangeArrowheads="1"/>
            </p:cNvSpPr>
            <p:nvPr/>
          </p:nvSpPr>
          <p:spPr bwMode="auto">
            <a:xfrm>
              <a:off x="765" y="3360"/>
              <a:ext cx="21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宋体" panose="02010600030101010101" pitchFamily="2" charset="-122"/>
                </a:rPr>
                <a:t>手电筒的电路模型</a:t>
              </a:r>
              <a:endParaRPr kumimoji="1" lang="zh-CN" altLang="en-US" b="1">
                <a:latin typeface="宋体" panose="02010600030101010101" pitchFamily="2" charset="-122"/>
              </a:endParaRPr>
            </a:p>
          </p:txBody>
        </p:sp>
        <p:sp>
          <p:nvSpPr>
            <p:cNvPr id="8222" name="Oval 33">
              <a:extLst>
                <a:ext uri="{FF2B5EF4-FFF2-40B4-BE49-F238E27FC236}">
                  <a16:creationId xmlns:a16="http://schemas.microsoft.com/office/drawing/2014/main" id="{D2DD107B-2851-40A0-B880-2CA1F612B032}"/>
                </a:ext>
              </a:extLst>
            </p:cNvPr>
            <p:cNvSpPr>
              <a:spLocks noChangeArrowheads="1"/>
            </p:cNvSpPr>
            <p:nvPr/>
          </p:nvSpPr>
          <p:spPr bwMode="auto">
            <a:xfrm>
              <a:off x="1728" y="1872"/>
              <a:ext cx="96" cy="96"/>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223" name="Oval 34">
              <a:extLst>
                <a:ext uri="{FF2B5EF4-FFF2-40B4-BE49-F238E27FC236}">
                  <a16:creationId xmlns:a16="http://schemas.microsoft.com/office/drawing/2014/main" id="{B69AE190-5EFB-44B7-B791-2BD65ECDF1BF}"/>
                </a:ext>
              </a:extLst>
            </p:cNvPr>
            <p:cNvSpPr>
              <a:spLocks noChangeArrowheads="1"/>
            </p:cNvSpPr>
            <p:nvPr/>
          </p:nvSpPr>
          <p:spPr bwMode="auto">
            <a:xfrm>
              <a:off x="2064" y="1872"/>
              <a:ext cx="96" cy="96"/>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pic>
        <p:nvPicPr>
          <p:cNvPr id="8198" name="Picture 38">
            <a:extLst>
              <a:ext uri="{FF2B5EF4-FFF2-40B4-BE49-F238E27FC236}">
                <a16:creationId xmlns:a16="http://schemas.microsoft.com/office/drawing/2014/main" id="{7AAF87B3-BF72-4062-A0B0-40F3145C2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428625"/>
            <a:ext cx="30861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343"/>
                                        </p:tgtEl>
                                        <p:attrNameLst>
                                          <p:attrName>style.visibility</p:attrName>
                                        </p:attrNameLst>
                                      </p:cBhvr>
                                      <p:to>
                                        <p:strVal val="visible"/>
                                      </p:to>
                                    </p:set>
                                    <p:animEffect transition="in" filter="dissolve">
                                      <p:cBhvr>
                                        <p:cTn id="7" dur="500"/>
                                        <p:tgtEl>
                                          <p:spTgt spid="13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3"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5">
            <a:extLst>
              <a:ext uri="{FF2B5EF4-FFF2-40B4-BE49-F238E27FC236}">
                <a16:creationId xmlns:a16="http://schemas.microsoft.com/office/drawing/2014/main" id="{B3777408-2D22-4961-A8F2-B0DAB64718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51C24F4-7E94-4F30-9D54-43D93D836FEF}" type="slidenum">
              <a:rPr lang="en-US" altLang="zh-CN" sz="1400" smtClean="0"/>
              <a:pPr>
                <a:spcBef>
                  <a:spcPct val="0"/>
                </a:spcBef>
                <a:buFontTx/>
                <a:buNone/>
              </a:pPr>
              <a:t>110</a:t>
            </a:fld>
            <a:endParaRPr lang="en-US" altLang="zh-CN" sz="1400"/>
          </a:p>
        </p:txBody>
      </p:sp>
      <p:sp>
        <p:nvSpPr>
          <p:cNvPr id="111619" name="Rectangle 3">
            <a:extLst>
              <a:ext uri="{FF2B5EF4-FFF2-40B4-BE49-F238E27FC236}">
                <a16:creationId xmlns:a16="http://schemas.microsoft.com/office/drawing/2014/main" id="{5804F717-B6E4-4E92-B9A1-15114917AFF2}"/>
              </a:ext>
            </a:extLst>
          </p:cNvPr>
          <p:cNvSpPr>
            <a:spLocks noGrp="1" noChangeArrowheads="1"/>
          </p:cNvSpPr>
          <p:nvPr>
            <p:ph type="subTitle" idx="1"/>
          </p:nvPr>
        </p:nvSpPr>
        <p:spPr>
          <a:xfrm>
            <a:off x="609600" y="457200"/>
            <a:ext cx="1905000" cy="533400"/>
          </a:xfrm>
        </p:spPr>
        <p:txBody>
          <a:bodyPr/>
          <a:lstStyle/>
          <a:p>
            <a:pPr algn="l" eaLnBrk="1" hangingPunct="1"/>
            <a:r>
              <a:rPr lang="en-US" altLang="zh-CN" sz="2400" b="1">
                <a:solidFill>
                  <a:srgbClr val="FF3300"/>
                </a:solidFill>
              </a:rPr>
              <a:t>[</a:t>
            </a:r>
            <a:r>
              <a:rPr lang="zh-CN" altLang="en-US" sz="2400" b="1">
                <a:solidFill>
                  <a:srgbClr val="FF3300"/>
                </a:solidFill>
              </a:rPr>
              <a:t>例</a:t>
            </a:r>
            <a:r>
              <a:rPr lang="en-US" altLang="zh-CN" sz="2400" b="1">
                <a:solidFill>
                  <a:srgbClr val="FF3300"/>
                </a:solidFill>
              </a:rPr>
              <a:t>1-13]</a:t>
            </a:r>
          </a:p>
        </p:txBody>
      </p:sp>
      <p:sp>
        <p:nvSpPr>
          <p:cNvPr id="258052" name="Text Box 4">
            <a:extLst>
              <a:ext uri="{FF2B5EF4-FFF2-40B4-BE49-F238E27FC236}">
                <a16:creationId xmlns:a16="http://schemas.microsoft.com/office/drawing/2014/main" id="{9B3DD182-4018-4591-860A-825C1FFFCF1E}"/>
              </a:ext>
            </a:extLst>
          </p:cNvPr>
          <p:cNvSpPr txBox="1">
            <a:spLocks noChangeArrowheads="1"/>
          </p:cNvSpPr>
          <p:nvPr/>
        </p:nvSpPr>
        <p:spPr bwMode="auto">
          <a:xfrm>
            <a:off x="1752600" y="395288"/>
            <a:ext cx="3124200" cy="519112"/>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 </a:t>
            </a:r>
            <a:r>
              <a:rPr lang="zh-CN" altLang="en-US" b="1">
                <a:latin typeface="Arial" charset="0"/>
              </a:rPr>
              <a:t>试计算图</a:t>
            </a:r>
            <a:r>
              <a:rPr kumimoji="1" lang="en-US" altLang="zh-CN" sz="2800" b="1">
                <a:effectLst>
                  <a:outerShdw blurRad="38100" dist="38100" dir="2700000" algn="tl">
                    <a:srgbClr val="C0C0C0"/>
                  </a:outerShdw>
                </a:effectLst>
                <a:latin typeface="Times New Roman" charset="0"/>
              </a:rPr>
              <a:t>(a)</a:t>
            </a:r>
            <a:r>
              <a:rPr lang="zh-CN" altLang="en-US" b="1">
                <a:latin typeface="Arial" charset="0"/>
              </a:rPr>
              <a:t>中电流</a:t>
            </a:r>
            <a:r>
              <a:rPr lang="en-US" altLang="zh-CN" b="1" i="1">
                <a:latin typeface="Times New Roman" charset="0"/>
              </a:rPr>
              <a:t>I</a:t>
            </a:r>
            <a:r>
              <a:rPr lang="zh-CN" altLang="en-US" b="1">
                <a:latin typeface="Arial" charset="0"/>
              </a:rPr>
              <a:t>。</a:t>
            </a:r>
          </a:p>
        </p:txBody>
      </p:sp>
      <p:grpSp>
        <p:nvGrpSpPr>
          <p:cNvPr id="111621" name="Group 5">
            <a:extLst>
              <a:ext uri="{FF2B5EF4-FFF2-40B4-BE49-F238E27FC236}">
                <a16:creationId xmlns:a16="http://schemas.microsoft.com/office/drawing/2014/main" id="{FF1914E0-F6F2-46E9-9AA0-0FFE3AF43922}"/>
              </a:ext>
            </a:extLst>
          </p:cNvPr>
          <p:cNvGrpSpPr>
            <a:grpSpLocks/>
          </p:cNvGrpSpPr>
          <p:nvPr/>
        </p:nvGrpSpPr>
        <p:grpSpPr bwMode="auto">
          <a:xfrm>
            <a:off x="5715000" y="914400"/>
            <a:ext cx="3124200" cy="2054225"/>
            <a:chOff x="2592" y="1104"/>
            <a:chExt cx="1968" cy="1294"/>
          </a:xfrm>
        </p:grpSpPr>
        <p:grpSp>
          <p:nvGrpSpPr>
            <p:cNvPr id="111660" name="Group 6">
              <a:extLst>
                <a:ext uri="{FF2B5EF4-FFF2-40B4-BE49-F238E27FC236}">
                  <a16:creationId xmlns:a16="http://schemas.microsoft.com/office/drawing/2014/main" id="{1CCB25FD-6A62-4AEA-A1BF-A1DF02FCC2FF}"/>
                </a:ext>
              </a:extLst>
            </p:cNvPr>
            <p:cNvGrpSpPr>
              <a:grpSpLocks/>
            </p:cNvGrpSpPr>
            <p:nvPr/>
          </p:nvGrpSpPr>
          <p:grpSpPr bwMode="auto">
            <a:xfrm>
              <a:off x="2592" y="1104"/>
              <a:ext cx="1373" cy="1294"/>
              <a:chOff x="2580" y="3053"/>
              <a:chExt cx="3432" cy="3234"/>
            </a:xfrm>
          </p:grpSpPr>
          <p:grpSp>
            <p:nvGrpSpPr>
              <p:cNvPr id="111669" name="Group 7">
                <a:extLst>
                  <a:ext uri="{FF2B5EF4-FFF2-40B4-BE49-F238E27FC236}">
                    <a16:creationId xmlns:a16="http://schemas.microsoft.com/office/drawing/2014/main" id="{28711FC9-3B57-4200-912F-84EE817482CF}"/>
                  </a:ext>
                </a:extLst>
              </p:cNvPr>
              <p:cNvGrpSpPr>
                <a:grpSpLocks/>
              </p:cNvGrpSpPr>
              <p:nvPr/>
            </p:nvGrpSpPr>
            <p:grpSpPr bwMode="auto">
              <a:xfrm>
                <a:off x="4230" y="4637"/>
                <a:ext cx="187" cy="1639"/>
                <a:chOff x="743" y="567"/>
                <a:chExt cx="187" cy="1639"/>
              </a:xfrm>
            </p:grpSpPr>
            <p:sp>
              <p:nvSpPr>
                <p:cNvPr id="111693" name="Line 8">
                  <a:extLst>
                    <a:ext uri="{FF2B5EF4-FFF2-40B4-BE49-F238E27FC236}">
                      <a16:creationId xmlns:a16="http://schemas.microsoft.com/office/drawing/2014/main" id="{936BB872-2F63-4B8A-81C3-C436CEDE35F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94" name="Rectangle 9">
                  <a:extLst>
                    <a:ext uri="{FF2B5EF4-FFF2-40B4-BE49-F238E27FC236}">
                      <a16:creationId xmlns:a16="http://schemas.microsoft.com/office/drawing/2014/main" id="{38ED4F64-6E97-4D47-BC14-C20F206F3DE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1670" name="Group 10">
                <a:extLst>
                  <a:ext uri="{FF2B5EF4-FFF2-40B4-BE49-F238E27FC236}">
                    <a16:creationId xmlns:a16="http://schemas.microsoft.com/office/drawing/2014/main" id="{9A7A5F92-8600-4362-9589-1BBB777C55CD}"/>
                  </a:ext>
                </a:extLst>
              </p:cNvPr>
              <p:cNvGrpSpPr>
                <a:grpSpLocks/>
              </p:cNvGrpSpPr>
              <p:nvPr/>
            </p:nvGrpSpPr>
            <p:grpSpPr bwMode="auto">
              <a:xfrm>
                <a:off x="4230" y="3053"/>
                <a:ext cx="187" cy="1639"/>
                <a:chOff x="743" y="567"/>
                <a:chExt cx="187" cy="1639"/>
              </a:xfrm>
            </p:grpSpPr>
            <p:sp>
              <p:nvSpPr>
                <p:cNvPr id="111691" name="Line 11">
                  <a:extLst>
                    <a:ext uri="{FF2B5EF4-FFF2-40B4-BE49-F238E27FC236}">
                      <a16:creationId xmlns:a16="http://schemas.microsoft.com/office/drawing/2014/main" id="{35C881C5-E85B-47FF-93B3-E589B2139FA1}"/>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92" name="Rectangle 12">
                  <a:extLst>
                    <a:ext uri="{FF2B5EF4-FFF2-40B4-BE49-F238E27FC236}">
                      <a16:creationId xmlns:a16="http://schemas.microsoft.com/office/drawing/2014/main" id="{D27243D4-00AB-417B-9D44-34696801C01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1671" name="Group 13">
                <a:extLst>
                  <a:ext uri="{FF2B5EF4-FFF2-40B4-BE49-F238E27FC236}">
                    <a16:creationId xmlns:a16="http://schemas.microsoft.com/office/drawing/2014/main" id="{E4FBB05E-4A07-4D2A-8EAE-E4EDAA563E86}"/>
                  </a:ext>
                </a:extLst>
              </p:cNvPr>
              <p:cNvGrpSpPr>
                <a:grpSpLocks/>
              </p:cNvGrpSpPr>
              <p:nvPr/>
            </p:nvGrpSpPr>
            <p:grpSpPr bwMode="auto">
              <a:xfrm>
                <a:off x="2580" y="4648"/>
                <a:ext cx="187" cy="1639"/>
                <a:chOff x="743" y="567"/>
                <a:chExt cx="187" cy="1639"/>
              </a:xfrm>
            </p:grpSpPr>
            <p:sp>
              <p:nvSpPr>
                <p:cNvPr id="111689" name="Line 14">
                  <a:extLst>
                    <a:ext uri="{FF2B5EF4-FFF2-40B4-BE49-F238E27FC236}">
                      <a16:creationId xmlns:a16="http://schemas.microsoft.com/office/drawing/2014/main" id="{908BAEA2-3E93-4593-84BD-5487CE7CA04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90" name="Rectangle 15">
                  <a:extLst>
                    <a:ext uri="{FF2B5EF4-FFF2-40B4-BE49-F238E27FC236}">
                      <a16:creationId xmlns:a16="http://schemas.microsoft.com/office/drawing/2014/main" id="{CF58CB69-0C28-4D0D-B60D-EDE6A87FA75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1672" name="Group 16">
                <a:extLst>
                  <a:ext uri="{FF2B5EF4-FFF2-40B4-BE49-F238E27FC236}">
                    <a16:creationId xmlns:a16="http://schemas.microsoft.com/office/drawing/2014/main" id="{67B7B8D2-0ABC-41DB-8F93-EAF3C177316C}"/>
                  </a:ext>
                </a:extLst>
              </p:cNvPr>
              <p:cNvGrpSpPr>
                <a:grpSpLocks/>
              </p:cNvGrpSpPr>
              <p:nvPr/>
            </p:nvGrpSpPr>
            <p:grpSpPr bwMode="auto">
              <a:xfrm>
                <a:off x="2580" y="3064"/>
                <a:ext cx="187" cy="1639"/>
                <a:chOff x="743" y="567"/>
                <a:chExt cx="187" cy="1639"/>
              </a:xfrm>
            </p:grpSpPr>
            <p:sp>
              <p:nvSpPr>
                <p:cNvPr id="111687" name="Line 17">
                  <a:extLst>
                    <a:ext uri="{FF2B5EF4-FFF2-40B4-BE49-F238E27FC236}">
                      <a16:creationId xmlns:a16="http://schemas.microsoft.com/office/drawing/2014/main" id="{667130D3-9B03-4162-9792-B7C641AD729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88" name="Rectangle 18">
                  <a:extLst>
                    <a:ext uri="{FF2B5EF4-FFF2-40B4-BE49-F238E27FC236}">
                      <a16:creationId xmlns:a16="http://schemas.microsoft.com/office/drawing/2014/main" id="{B0AE18F1-2555-4D53-97BB-074A7FD2D3F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1673" name="Line 19">
                <a:extLst>
                  <a:ext uri="{FF2B5EF4-FFF2-40B4-BE49-F238E27FC236}">
                    <a16:creationId xmlns:a16="http://schemas.microsoft.com/office/drawing/2014/main" id="{B21608C0-BDE2-40E4-AD67-159370CF675D}"/>
                  </a:ext>
                </a:extLst>
              </p:cNvPr>
              <p:cNvSpPr>
                <a:spLocks noChangeShapeType="1"/>
              </p:cNvSpPr>
              <p:nvPr/>
            </p:nvSpPr>
            <p:spPr bwMode="auto">
              <a:xfrm>
                <a:off x="2657" y="3064"/>
                <a:ext cx="324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74" name="Line 20">
                <a:extLst>
                  <a:ext uri="{FF2B5EF4-FFF2-40B4-BE49-F238E27FC236}">
                    <a16:creationId xmlns:a16="http://schemas.microsoft.com/office/drawing/2014/main" id="{057A9662-D3BC-4330-BB63-A4FD98D33704}"/>
                  </a:ext>
                </a:extLst>
              </p:cNvPr>
              <p:cNvSpPr>
                <a:spLocks noChangeShapeType="1"/>
              </p:cNvSpPr>
              <p:nvPr/>
            </p:nvSpPr>
            <p:spPr bwMode="auto">
              <a:xfrm>
                <a:off x="2701" y="6287"/>
                <a:ext cx="322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1675" name="Group 21">
                <a:extLst>
                  <a:ext uri="{FF2B5EF4-FFF2-40B4-BE49-F238E27FC236}">
                    <a16:creationId xmlns:a16="http://schemas.microsoft.com/office/drawing/2014/main" id="{7E3B5D61-C7F4-4D31-89B3-209E67DE7507}"/>
                  </a:ext>
                </a:extLst>
              </p:cNvPr>
              <p:cNvGrpSpPr>
                <a:grpSpLocks/>
              </p:cNvGrpSpPr>
              <p:nvPr/>
            </p:nvGrpSpPr>
            <p:grpSpPr bwMode="auto">
              <a:xfrm>
                <a:off x="2678" y="4262"/>
                <a:ext cx="1650" cy="693"/>
                <a:chOff x="2678" y="4262"/>
                <a:chExt cx="1650" cy="693"/>
              </a:xfrm>
            </p:grpSpPr>
            <p:grpSp>
              <p:nvGrpSpPr>
                <p:cNvPr id="111680" name="Group 22">
                  <a:extLst>
                    <a:ext uri="{FF2B5EF4-FFF2-40B4-BE49-F238E27FC236}">
                      <a16:creationId xmlns:a16="http://schemas.microsoft.com/office/drawing/2014/main" id="{54797F77-665F-4F56-BA16-9BFFFCCCD4D8}"/>
                    </a:ext>
                  </a:extLst>
                </p:cNvPr>
                <p:cNvGrpSpPr>
                  <a:grpSpLocks/>
                </p:cNvGrpSpPr>
                <p:nvPr/>
              </p:nvGrpSpPr>
              <p:grpSpPr bwMode="auto">
                <a:xfrm rot="5400000" flipV="1">
                  <a:off x="3227" y="3713"/>
                  <a:ext cx="551" cy="1650"/>
                  <a:chOff x="4417" y="567"/>
                  <a:chExt cx="550" cy="1650"/>
                </a:xfrm>
              </p:grpSpPr>
              <p:sp>
                <p:nvSpPr>
                  <p:cNvPr id="111685" name="Oval 23">
                    <a:extLst>
                      <a:ext uri="{FF2B5EF4-FFF2-40B4-BE49-F238E27FC236}">
                        <a16:creationId xmlns:a16="http://schemas.microsoft.com/office/drawing/2014/main" id="{54B6CAA2-36BF-4441-8BE9-6A786540CF2C}"/>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1686" name="Line 24">
                    <a:extLst>
                      <a:ext uri="{FF2B5EF4-FFF2-40B4-BE49-F238E27FC236}">
                        <a16:creationId xmlns:a16="http://schemas.microsoft.com/office/drawing/2014/main" id="{33634B39-FFB1-492C-A922-ABB62634A5F9}"/>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81" name="Group 25">
                  <a:extLst>
                    <a:ext uri="{FF2B5EF4-FFF2-40B4-BE49-F238E27FC236}">
                      <a16:creationId xmlns:a16="http://schemas.microsoft.com/office/drawing/2014/main" id="{2D38EAC8-54D8-4F71-AD8C-655F524114F2}"/>
                    </a:ext>
                  </a:extLst>
                </p:cNvPr>
                <p:cNvGrpSpPr>
                  <a:grpSpLocks/>
                </p:cNvGrpSpPr>
                <p:nvPr/>
              </p:nvGrpSpPr>
              <p:grpSpPr bwMode="auto">
                <a:xfrm>
                  <a:off x="2963" y="4812"/>
                  <a:ext cx="1056" cy="143"/>
                  <a:chOff x="2963" y="4812"/>
                  <a:chExt cx="1056" cy="143"/>
                </a:xfrm>
              </p:grpSpPr>
              <p:sp>
                <p:nvSpPr>
                  <p:cNvPr id="111682" name="Line 26">
                    <a:extLst>
                      <a:ext uri="{FF2B5EF4-FFF2-40B4-BE49-F238E27FC236}">
                        <a16:creationId xmlns:a16="http://schemas.microsoft.com/office/drawing/2014/main" id="{FB30D016-AB53-414A-B958-AC24998F94D5}"/>
                      </a:ext>
                    </a:extLst>
                  </p:cNvPr>
                  <p:cNvSpPr>
                    <a:spLocks noChangeShapeType="1"/>
                  </p:cNvSpPr>
                  <p:nvPr/>
                </p:nvSpPr>
                <p:spPr bwMode="auto">
                  <a:xfrm rot="5400000" flipV="1">
                    <a:off x="2968" y="4884"/>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83" name="Line 27">
                    <a:extLst>
                      <a:ext uri="{FF2B5EF4-FFF2-40B4-BE49-F238E27FC236}">
                        <a16:creationId xmlns:a16="http://schemas.microsoft.com/office/drawing/2014/main" id="{F12A1F2A-1011-4ACE-B163-E0AB77BAB3EA}"/>
                      </a:ext>
                    </a:extLst>
                  </p:cNvPr>
                  <p:cNvSpPr>
                    <a:spLocks noChangeShapeType="1"/>
                  </p:cNvSpPr>
                  <p:nvPr/>
                </p:nvSpPr>
                <p:spPr bwMode="auto">
                  <a:xfrm rot="10800000" flipH="1" flipV="1">
                    <a:off x="3866" y="4878"/>
                    <a:ext cx="153"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84" name="Line 28">
                    <a:extLst>
                      <a:ext uri="{FF2B5EF4-FFF2-40B4-BE49-F238E27FC236}">
                        <a16:creationId xmlns:a16="http://schemas.microsoft.com/office/drawing/2014/main" id="{9A75F47B-75A0-4777-AD08-F5BC50026BF6}"/>
                      </a:ext>
                    </a:extLst>
                  </p:cNvPr>
                  <p:cNvSpPr>
                    <a:spLocks noChangeShapeType="1"/>
                  </p:cNvSpPr>
                  <p:nvPr/>
                </p:nvSpPr>
                <p:spPr bwMode="auto">
                  <a:xfrm flipV="1">
                    <a:off x="2963" y="4889"/>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1676" name="Line 29">
                <a:extLst>
                  <a:ext uri="{FF2B5EF4-FFF2-40B4-BE49-F238E27FC236}">
                    <a16:creationId xmlns:a16="http://schemas.microsoft.com/office/drawing/2014/main" id="{EBA809C9-981B-493D-9537-709F67502E57}"/>
                  </a:ext>
                </a:extLst>
              </p:cNvPr>
              <p:cNvSpPr>
                <a:spLocks noChangeShapeType="1"/>
              </p:cNvSpPr>
              <p:nvPr/>
            </p:nvSpPr>
            <p:spPr bwMode="auto">
              <a:xfrm flipH="1">
                <a:off x="5913" y="3075"/>
                <a:ext cx="0" cy="320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1677" name="Group 30">
                <a:extLst>
                  <a:ext uri="{FF2B5EF4-FFF2-40B4-BE49-F238E27FC236}">
                    <a16:creationId xmlns:a16="http://schemas.microsoft.com/office/drawing/2014/main" id="{E5D5F359-1A5E-4909-90AB-3119D9121DA1}"/>
                  </a:ext>
                </a:extLst>
              </p:cNvPr>
              <p:cNvGrpSpPr>
                <a:grpSpLocks/>
              </p:cNvGrpSpPr>
              <p:nvPr/>
            </p:nvGrpSpPr>
            <p:grpSpPr bwMode="auto">
              <a:xfrm>
                <a:off x="5825" y="3625"/>
                <a:ext cx="187" cy="1639"/>
                <a:chOff x="743" y="567"/>
                <a:chExt cx="187" cy="1639"/>
              </a:xfrm>
            </p:grpSpPr>
            <p:sp>
              <p:nvSpPr>
                <p:cNvPr id="111678" name="Line 31">
                  <a:extLst>
                    <a:ext uri="{FF2B5EF4-FFF2-40B4-BE49-F238E27FC236}">
                      <a16:creationId xmlns:a16="http://schemas.microsoft.com/office/drawing/2014/main" id="{036A8D6D-2DC4-44F4-8238-AE0454FD0E9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79" name="Rectangle 32">
                  <a:extLst>
                    <a:ext uri="{FF2B5EF4-FFF2-40B4-BE49-F238E27FC236}">
                      <a16:creationId xmlns:a16="http://schemas.microsoft.com/office/drawing/2014/main" id="{ACEAC8D3-9B4C-488C-8E33-F8BE7E15010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sp>
          <p:nvSpPr>
            <p:cNvPr id="258081" name="Rectangle 33">
              <a:extLst>
                <a:ext uri="{FF2B5EF4-FFF2-40B4-BE49-F238E27FC236}">
                  <a16:creationId xmlns:a16="http://schemas.microsoft.com/office/drawing/2014/main" id="{CA3D4DC7-5AF5-4E43-8E36-FF8F02AD530E}"/>
                </a:ext>
              </a:extLst>
            </p:cNvPr>
            <p:cNvSpPr>
              <a:spLocks noChangeArrowheads="1"/>
            </p:cNvSpPr>
            <p:nvPr/>
          </p:nvSpPr>
          <p:spPr bwMode="auto">
            <a:xfrm>
              <a:off x="2784" y="1824"/>
              <a:ext cx="447" cy="288"/>
            </a:xfrm>
            <a:prstGeom prst="rect">
              <a:avLst/>
            </a:prstGeom>
            <a:noFill/>
            <a:ln w="9525">
              <a:noFill/>
              <a:miter lim="800000"/>
              <a:headEnd/>
              <a:tailEnd/>
            </a:ln>
            <a:effectLst/>
          </p:spPr>
          <p:txBody>
            <a:bodyPr wrap="none">
              <a:spAutoFit/>
            </a:bodyPr>
            <a:lstStyle/>
            <a:p>
              <a:pPr eaLnBrk="1" hangingPunct="1">
                <a:defRPr/>
              </a:pPr>
              <a:r>
                <a:rPr lang="en-US" altLang="zh-CN" b="1">
                  <a:effectLst>
                    <a:outerShdw blurRad="38100" dist="38100" dir="2700000" algn="tl">
                      <a:srgbClr val="C0C0C0"/>
                    </a:outerShdw>
                  </a:effectLst>
                  <a:latin typeface="Times New Roman" charset="0"/>
                </a:rPr>
                <a:t>12V</a:t>
              </a:r>
            </a:p>
          </p:txBody>
        </p:sp>
        <p:sp>
          <p:nvSpPr>
            <p:cNvPr id="258082" name="Text Box 34">
              <a:extLst>
                <a:ext uri="{FF2B5EF4-FFF2-40B4-BE49-F238E27FC236}">
                  <a16:creationId xmlns:a16="http://schemas.microsoft.com/office/drawing/2014/main" id="{111F9DC9-4D9C-40EB-86F5-42D8803C05BA}"/>
                </a:ext>
              </a:extLst>
            </p:cNvPr>
            <p:cNvSpPr txBox="1">
              <a:spLocks noChangeArrowheads="1"/>
            </p:cNvSpPr>
            <p:nvPr/>
          </p:nvSpPr>
          <p:spPr bwMode="auto">
            <a:xfrm>
              <a:off x="3312" y="1968"/>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40</a:t>
              </a:r>
              <a:r>
                <a:rPr lang="en-US" altLang="zh-CN" b="1">
                  <a:effectLst>
                    <a:outerShdw blurRad="38100" dist="38100" dir="2700000" algn="tl">
                      <a:srgbClr val="C0C0C0"/>
                    </a:outerShdw>
                  </a:effectLst>
                  <a:latin typeface="Times New Roman" charset="0"/>
                  <a:sym typeface="Symbol" pitchFamily="18" charset="2"/>
                </a:rPr>
                <a:t></a:t>
              </a:r>
            </a:p>
          </p:txBody>
        </p:sp>
        <p:sp>
          <p:nvSpPr>
            <p:cNvPr id="111663" name="Text Box 35">
              <a:extLst>
                <a:ext uri="{FF2B5EF4-FFF2-40B4-BE49-F238E27FC236}">
                  <a16:creationId xmlns:a16="http://schemas.microsoft.com/office/drawing/2014/main" id="{57A54DC6-1036-4062-B8AB-A9E7E0322532}"/>
                </a:ext>
              </a:extLst>
            </p:cNvPr>
            <p:cNvSpPr txBox="1">
              <a:spLocks noChangeArrowheads="1"/>
            </p:cNvSpPr>
            <p:nvPr/>
          </p:nvSpPr>
          <p:spPr bwMode="auto">
            <a:xfrm>
              <a:off x="4032" y="115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sp>
          <p:nvSpPr>
            <p:cNvPr id="111664" name="Line 36">
              <a:extLst>
                <a:ext uri="{FF2B5EF4-FFF2-40B4-BE49-F238E27FC236}">
                  <a16:creationId xmlns:a16="http://schemas.microsoft.com/office/drawing/2014/main" id="{B22BAF05-E1DB-414D-8704-A8D8A27E5877}"/>
                </a:ext>
              </a:extLst>
            </p:cNvPr>
            <p:cNvSpPr>
              <a:spLocks noChangeShapeType="1"/>
            </p:cNvSpPr>
            <p:nvPr/>
          </p:nvSpPr>
          <p:spPr bwMode="auto">
            <a:xfrm>
              <a:off x="3936" y="1248"/>
              <a:ext cx="0" cy="144"/>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58085" name="Text Box 37">
              <a:extLst>
                <a:ext uri="{FF2B5EF4-FFF2-40B4-BE49-F238E27FC236}">
                  <a16:creationId xmlns:a16="http://schemas.microsoft.com/office/drawing/2014/main" id="{C22A5200-6343-4035-9E42-5A824DB3C548}"/>
                </a:ext>
              </a:extLst>
            </p:cNvPr>
            <p:cNvSpPr txBox="1">
              <a:spLocks noChangeArrowheads="1"/>
            </p:cNvSpPr>
            <p:nvPr/>
          </p:nvSpPr>
          <p:spPr bwMode="auto">
            <a:xfrm>
              <a:off x="2640" y="2064"/>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40</a:t>
              </a:r>
              <a:r>
                <a:rPr lang="en-US" altLang="zh-CN" b="1">
                  <a:effectLst>
                    <a:outerShdw blurRad="38100" dist="38100" dir="2700000" algn="tl">
                      <a:srgbClr val="C0C0C0"/>
                    </a:outerShdw>
                  </a:effectLst>
                  <a:latin typeface="Times New Roman" charset="0"/>
                  <a:sym typeface="Symbol" pitchFamily="18" charset="2"/>
                </a:rPr>
                <a:t></a:t>
              </a:r>
            </a:p>
          </p:txBody>
        </p:sp>
        <p:sp>
          <p:nvSpPr>
            <p:cNvPr id="258086" name="Text Box 38">
              <a:extLst>
                <a:ext uri="{FF2B5EF4-FFF2-40B4-BE49-F238E27FC236}">
                  <a16:creationId xmlns:a16="http://schemas.microsoft.com/office/drawing/2014/main" id="{14D29EF8-F9D9-4A44-A9EA-811746E83EBD}"/>
                </a:ext>
              </a:extLst>
            </p:cNvPr>
            <p:cNvSpPr txBox="1">
              <a:spLocks noChangeArrowheads="1"/>
            </p:cNvSpPr>
            <p:nvPr/>
          </p:nvSpPr>
          <p:spPr bwMode="auto">
            <a:xfrm>
              <a:off x="3312" y="1152"/>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80</a:t>
              </a:r>
              <a:r>
                <a:rPr lang="en-US" altLang="zh-CN" b="1">
                  <a:effectLst>
                    <a:outerShdw blurRad="38100" dist="38100" dir="2700000" algn="tl">
                      <a:srgbClr val="C0C0C0"/>
                    </a:outerShdw>
                  </a:effectLst>
                  <a:latin typeface="Times New Roman" charset="0"/>
                  <a:sym typeface="Symbol" pitchFamily="18" charset="2"/>
                </a:rPr>
                <a:t></a:t>
              </a:r>
            </a:p>
          </p:txBody>
        </p:sp>
        <p:sp>
          <p:nvSpPr>
            <p:cNvPr id="258087" name="Text Box 39">
              <a:extLst>
                <a:ext uri="{FF2B5EF4-FFF2-40B4-BE49-F238E27FC236}">
                  <a16:creationId xmlns:a16="http://schemas.microsoft.com/office/drawing/2014/main" id="{EE724933-FDB2-491F-85C0-DFCDFFDB01D6}"/>
                </a:ext>
              </a:extLst>
            </p:cNvPr>
            <p:cNvSpPr txBox="1">
              <a:spLocks noChangeArrowheads="1"/>
            </p:cNvSpPr>
            <p:nvPr/>
          </p:nvSpPr>
          <p:spPr bwMode="auto">
            <a:xfrm>
              <a:off x="2640" y="1200"/>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58088" name="Text Box 40">
              <a:extLst>
                <a:ext uri="{FF2B5EF4-FFF2-40B4-BE49-F238E27FC236}">
                  <a16:creationId xmlns:a16="http://schemas.microsoft.com/office/drawing/2014/main" id="{DFEE8738-35A6-442F-AF63-81E1D6FCA9E3}"/>
                </a:ext>
              </a:extLst>
            </p:cNvPr>
            <p:cNvSpPr txBox="1">
              <a:spLocks noChangeArrowheads="1"/>
            </p:cNvSpPr>
            <p:nvPr/>
          </p:nvSpPr>
          <p:spPr bwMode="auto">
            <a:xfrm>
              <a:off x="3936" y="1728"/>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14</a:t>
              </a:r>
              <a:r>
                <a:rPr lang="en-US" altLang="zh-CN" b="1">
                  <a:effectLst>
                    <a:outerShdw blurRad="38100" dist="38100" dir="2700000" algn="tl">
                      <a:srgbClr val="C0C0C0"/>
                    </a:outerShdw>
                  </a:effectLst>
                  <a:latin typeface="Times New Roman" charset="0"/>
                  <a:sym typeface="Symbol" pitchFamily="18" charset="2"/>
                </a:rPr>
                <a:t></a:t>
              </a:r>
            </a:p>
          </p:txBody>
        </p:sp>
      </p:grpSp>
      <p:sp>
        <p:nvSpPr>
          <p:cNvPr id="258089" name="Text Box 41">
            <a:extLst>
              <a:ext uri="{FF2B5EF4-FFF2-40B4-BE49-F238E27FC236}">
                <a16:creationId xmlns:a16="http://schemas.microsoft.com/office/drawing/2014/main" id="{C17126F6-C7C6-48DE-9625-7EF2596CEEF9}"/>
              </a:ext>
            </a:extLst>
          </p:cNvPr>
          <p:cNvSpPr txBox="1">
            <a:spLocks noChangeArrowheads="1"/>
          </p:cNvSpPr>
          <p:nvPr/>
        </p:nvSpPr>
        <p:spPr bwMode="auto">
          <a:xfrm>
            <a:off x="609600" y="990600"/>
            <a:ext cx="4343400" cy="1260475"/>
          </a:xfrm>
          <a:prstGeom prst="rect">
            <a:avLst/>
          </a:prstGeom>
          <a:noFill/>
          <a:ln w="9525">
            <a:noFill/>
            <a:miter lim="800000"/>
            <a:headEnd/>
            <a:tailEnd/>
          </a:ln>
          <a:effectLst/>
        </p:spPr>
        <p:txBody>
          <a:bodyPr>
            <a:spAutoFit/>
          </a:bodyPr>
          <a:lstStyle/>
          <a:p>
            <a:pPr eaLnBrk="1" hangingPunct="1">
              <a:spcBef>
                <a:spcPct val="10000"/>
              </a:spcBef>
              <a:defRPr/>
            </a:pPr>
            <a:r>
              <a:rPr lang="zh-CN" altLang="en-US" b="1">
                <a:latin typeface="Arial" charset="0"/>
              </a:rPr>
              <a:t>解：应用戴维南定理求解。 断</a:t>
            </a:r>
          </a:p>
          <a:p>
            <a:pPr eaLnBrk="1" hangingPunct="1">
              <a:spcBef>
                <a:spcPct val="10000"/>
              </a:spcBef>
              <a:defRPr/>
            </a:pPr>
            <a:r>
              <a:rPr lang="zh-CN" altLang="en-US" b="1">
                <a:latin typeface="Arial" charset="0"/>
              </a:rPr>
              <a:t>       去</a:t>
            </a:r>
            <a:r>
              <a:rPr lang="en-US" altLang="zh-CN" b="1">
                <a:effectLst>
                  <a:outerShdw blurRad="38100" dist="38100" dir="2700000" algn="tl">
                    <a:srgbClr val="C0C0C0"/>
                  </a:outerShdw>
                </a:effectLst>
                <a:latin typeface="Times New Roman" charset="0"/>
              </a:rPr>
              <a:t>14</a:t>
            </a:r>
            <a:r>
              <a:rPr lang="en-US" altLang="zh-CN" b="1">
                <a:effectLst>
                  <a:outerShdw blurRad="38100" dist="38100" dir="2700000" algn="tl">
                    <a:srgbClr val="C0C0C0"/>
                  </a:outerShdw>
                </a:effectLst>
                <a:latin typeface="Times New Roman" charset="0"/>
                <a:sym typeface="Symbol" pitchFamily="18" charset="2"/>
              </a:rPr>
              <a:t></a:t>
            </a:r>
            <a:r>
              <a:rPr lang="zh-CN" altLang="en-US" b="1">
                <a:effectLst>
                  <a:outerShdw blurRad="38100" dist="38100" dir="2700000" algn="tl">
                    <a:srgbClr val="C0C0C0"/>
                  </a:outerShdw>
                </a:effectLst>
                <a:latin typeface="Times New Roman" charset="0"/>
                <a:sym typeface="Symbol" pitchFamily="18" charset="2"/>
              </a:rPr>
              <a:t>电阻，计算开 路电</a:t>
            </a:r>
          </a:p>
          <a:p>
            <a:pPr eaLnBrk="1" hangingPunct="1">
              <a:spcBef>
                <a:spcPct val="10000"/>
              </a:spcBef>
              <a:defRPr/>
            </a:pPr>
            <a:r>
              <a:rPr lang="zh-CN" altLang="en-US" b="1">
                <a:effectLst>
                  <a:outerShdw blurRad="38100" dist="38100" dir="2700000" algn="tl">
                    <a:srgbClr val="C0C0C0"/>
                  </a:outerShdw>
                </a:effectLst>
                <a:latin typeface="Times New Roman" charset="0"/>
                <a:sym typeface="Symbol" pitchFamily="18" charset="2"/>
              </a:rPr>
              <a:t>        压和等效电阻。</a:t>
            </a:r>
          </a:p>
        </p:txBody>
      </p:sp>
      <p:sp>
        <p:nvSpPr>
          <p:cNvPr id="258090" name="Text Box 42">
            <a:extLst>
              <a:ext uri="{FF2B5EF4-FFF2-40B4-BE49-F238E27FC236}">
                <a16:creationId xmlns:a16="http://schemas.microsoft.com/office/drawing/2014/main" id="{3D8BA195-64FC-460C-A9B3-A7F37F944583}"/>
              </a:ext>
            </a:extLst>
          </p:cNvPr>
          <p:cNvSpPr txBox="1">
            <a:spLocks noChangeArrowheads="1"/>
          </p:cNvSpPr>
          <p:nvPr/>
        </p:nvSpPr>
        <p:spPr bwMode="auto">
          <a:xfrm>
            <a:off x="6400800" y="2895600"/>
            <a:ext cx="914400" cy="519113"/>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(a)</a:t>
            </a:r>
          </a:p>
        </p:txBody>
      </p:sp>
      <p:sp>
        <p:nvSpPr>
          <p:cNvPr id="258091" name="Text Box 43">
            <a:extLst>
              <a:ext uri="{FF2B5EF4-FFF2-40B4-BE49-F238E27FC236}">
                <a16:creationId xmlns:a16="http://schemas.microsoft.com/office/drawing/2014/main" id="{AE7D78CF-8CE3-472C-98FE-5430CD161847}"/>
              </a:ext>
            </a:extLst>
          </p:cNvPr>
          <p:cNvSpPr txBox="1">
            <a:spLocks noChangeArrowheads="1"/>
          </p:cNvSpPr>
          <p:nvPr/>
        </p:nvSpPr>
        <p:spPr bwMode="auto">
          <a:xfrm>
            <a:off x="457200" y="2209800"/>
            <a:ext cx="4343400" cy="519113"/>
          </a:xfrm>
          <a:prstGeom prst="rect">
            <a:avLst/>
          </a:prstGeom>
          <a:noFill/>
          <a:ln w="9525">
            <a:noFill/>
            <a:miter lim="800000"/>
            <a:headEnd/>
            <a:tailEnd/>
          </a:ln>
          <a:effectLst/>
        </p:spPr>
        <p:txBody>
          <a:bodyPr>
            <a:spAutoFit/>
          </a:bodyPr>
          <a:lstStyle/>
          <a:p>
            <a:pPr eaLnBrk="1" hangingPunct="1">
              <a:spcBef>
                <a:spcPct val="10000"/>
              </a:spcBef>
              <a:defRPr/>
            </a:pPr>
            <a:r>
              <a:rPr lang="zh-CN" altLang="en-US" b="1">
                <a:latin typeface="Arial" charset="0"/>
                <a:sym typeface="Wingdings" pitchFamily="2" charset="2"/>
              </a:rPr>
              <a:t>（</a:t>
            </a:r>
            <a:r>
              <a:rPr lang="en-US" altLang="zh-CN" b="1">
                <a:latin typeface="Arial" charset="0"/>
                <a:sym typeface="Wingdings" pitchFamily="2" charset="2"/>
              </a:rPr>
              <a:t>1</a:t>
            </a:r>
            <a:r>
              <a:rPr lang="zh-CN" altLang="en-US" b="1">
                <a:latin typeface="Arial" charset="0"/>
                <a:sym typeface="Wingdings" pitchFamily="2" charset="2"/>
              </a:rPr>
              <a:t>）计算开路电压，见图</a:t>
            </a:r>
            <a:r>
              <a:rPr kumimoji="1" lang="en-US" altLang="zh-CN" sz="2800" b="1">
                <a:effectLst>
                  <a:outerShdw blurRad="38100" dist="38100" dir="2700000" algn="tl">
                    <a:srgbClr val="C0C0C0"/>
                  </a:outerShdw>
                </a:effectLst>
                <a:latin typeface="Times New Roman" charset="0"/>
              </a:rPr>
              <a:t>(b)</a:t>
            </a:r>
            <a:r>
              <a:rPr lang="en-US" altLang="zh-CN" b="1">
                <a:latin typeface="Arial" charset="0"/>
                <a:sym typeface="Wingdings" pitchFamily="2" charset="2"/>
              </a:rPr>
              <a:t> </a:t>
            </a:r>
            <a:r>
              <a:rPr lang="zh-CN" altLang="en-US" b="1">
                <a:latin typeface="Arial" charset="0"/>
                <a:sym typeface="Wingdings" pitchFamily="2" charset="2"/>
              </a:rPr>
              <a:t>。</a:t>
            </a:r>
          </a:p>
        </p:txBody>
      </p:sp>
      <p:grpSp>
        <p:nvGrpSpPr>
          <p:cNvPr id="111625" name="Group 79">
            <a:extLst>
              <a:ext uri="{FF2B5EF4-FFF2-40B4-BE49-F238E27FC236}">
                <a16:creationId xmlns:a16="http://schemas.microsoft.com/office/drawing/2014/main" id="{75143E3C-F777-49B4-AE0A-C39FF91E5553}"/>
              </a:ext>
            </a:extLst>
          </p:cNvPr>
          <p:cNvGrpSpPr>
            <a:grpSpLocks/>
          </p:cNvGrpSpPr>
          <p:nvPr/>
        </p:nvGrpSpPr>
        <p:grpSpPr bwMode="auto">
          <a:xfrm>
            <a:off x="5715000" y="3489325"/>
            <a:ext cx="2667000" cy="2835275"/>
            <a:chOff x="3600" y="2198"/>
            <a:chExt cx="1680" cy="1786"/>
          </a:xfrm>
        </p:grpSpPr>
        <p:grpSp>
          <p:nvGrpSpPr>
            <p:cNvPr id="111628" name="Group 44">
              <a:extLst>
                <a:ext uri="{FF2B5EF4-FFF2-40B4-BE49-F238E27FC236}">
                  <a16:creationId xmlns:a16="http://schemas.microsoft.com/office/drawing/2014/main" id="{BBBF527B-2F44-47E9-B0F6-F74D778AF7B3}"/>
                </a:ext>
              </a:extLst>
            </p:cNvPr>
            <p:cNvGrpSpPr>
              <a:grpSpLocks/>
            </p:cNvGrpSpPr>
            <p:nvPr/>
          </p:nvGrpSpPr>
          <p:grpSpPr bwMode="auto">
            <a:xfrm>
              <a:off x="4260" y="2947"/>
              <a:ext cx="75" cy="656"/>
              <a:chOff x="743" y="567"/>
              <a:chExt cx="187" cy="1639"/>
            </a:xfrm>
          </p:grpSpPr>
          <p:sp>
            <p:nvSpPr>
              <p:cNvPr id="111658" name="Line 45">
                <a:extLst>
                  <a:ext uri="{FF2B5EF4-FFF2-40B4-BE49-F238E27FC236}">
                    <a16:creationId xmlns:a16="http://schemas.microsoft.com/office/drawing/2014/main" id="{5BE58DC3-B38B-4BE4-B450-BF96680B99F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59" name="Rectangle 46">
                <a:extLst>
                  <a:ext uri="{FF2B5EF4-FFF2-40B4-BE49-F238E27FC236}">
                    <a16:creationId xmlns:a16="http://schemas.microsoft.com/office/drawing/2014/main" id="{A4A46C18-8EC9-4F29-98C7-A00F9153320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1629" name="Group 47">
              <a:extLst>
                <a:ext uri="{FF2B5EF4-FFF2-40B4-BE49-F238E27FC236}">
                  <a16:creationId xmlns:a16="http://schemas.microsoft.com/office/drawing/2014/main" id="{484D0658-9A71-4637-8725-9F14C6616979}"/>
                </a:ext>
              </a:extLst>
            </p:cNvPr>
            <p:cNvGrpSpPr>
              <a:grpSpLocks/>
            </p:cNvGrpSpPr>
            <p:nvPr/>
          </p:nvGrpSpPr>
          <p:grpSpPr bwMode="auto">
            <a:xfrm>
              <a:off x="4260" y="2313"/>
              <a:ext cx="75" cy="656"/>
              <a:chOff x="743" y="567"/>
              <a:chExt cx="187" cy="1639"/>
            </a:xfrm>
          </p:grpSpPr>
          <p:sp>
            <p:nvSpPr>
              <p:cNvPr id="111656" name="Line 48">
                <a:extLst>
                  <a:ext uri="{FF2B5EF4-FFF2-40B4-BE49-F238E27FC236}">
                    <a16:creationId xmlns:a16="http://schemas.microsoft.com/office/drawing/2014/main" id="{D0AFD0D2-35F6-4B9C-B965-1C9741F2F90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57" name="Rectangle 49">
                <a:extLst>
                  <a:ext uri="{FF2B5EF4-FFF2-40B4-BE49-F238E27FC236}">
                    <a16:creationId xmlns:a16="http://schemas.microsoft.com/office/drawing/2014/main" id="{D8309289-CBE8-4D71-ABA9-CFFE34004D0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1630" name="Group 50">
              <a:extLst>
                <a:ext uri="{FF2B5EF4-FFF2-40B4-BE49-F238E27FC236}">
                  <a16:creationId xmlns:a16="http://schemas.microsoft.com/office/drawing/2014/main" id="{60C90D21-3AB7-4B55-A243-65B357E8ABCE}"/>
                </a:ext>
              </a:extLst>
            </p:cNvPr>
            <p:cNvGrpSpPr>
              <a:grpSpLocks/>
            </p:cNvGrpSpPr>
            <p:nvPr/>
          </p:nvGrpSpPr>
          <p:grpSpPr bwMode="auto">
            <a:xfrm>
              <a:off x="3600" y="2951"/>
              <a:ext cx="75" cy="656"/>
              <a:chOff x="743" y="567"/>
              <a:chExt cx="187" cy="1639"/>
            </a:xfrm>
          </p:grpSpPr>
          <p:sp>
            <p:nvSpPr>
              <p:cNvPr id="111654" name="Line 51">
                <a:extLst>
                  <a:ext uri="{FF2B5EF4-FFF2-40B4-BE49-F238E27FC236}">
                    <a16:creationId xmlns:a16="http://schemas.microsoft.com/office/drawing/2014/main" id="{8F53F255-5ABD-4E63-9E3A-B7877BB84D1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55" name="Rectangle 52">
                <a:extLst>
                  <a:ext uri="{FF2B5EF4-FFF2-40B4-BE49-F238E27FC236}">
                    <a16:creationId xmlns:a16="http://schemas.microsoft.com/office/drawing/2014/main" id="{A320642E-E387-4468-8D99-AA5E333391B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1631" name="Group 53">
              <a:extLst>
                <a:ext uri="{FF2B5EF4-FFF2-40B4-BE49-F238E27FC236}">
                  <a16:creationId xmlns:a16="http://schemas.microsoft.com/office/drawing/2014/main" id="{2FA0C607-E0D1-461F-B894-D0B2AE7FBF33}"/>
                </a:ext>
              </a:extLst>
            </p:cNvPr>
            <p:cNvGrpSpPr>
              <a:grpSpLocks/>
            </p:cNvGrpSpPr>
            <p:nvPr/>
          </p:nvGrpSpPr>
          <p:grpSpPr bwMode="auto">
            <a:xfrm>
              <a:off x="3600" y="2317"/>
              <a:ext cx="75" cy="656"/>
              <a:chOff x="743" y="567"/>
              <a:chExt cx="187" cy="1639"/>
            </a:xfrm>
          </p:grpSpPr>
          <p:sp>
            <p:nvSpPr>
              <p:cNvPr id="111652" name="Line 54">
                <a:extLst>
                  <a:ext uri="{FF2B5EF4-FFF2-40B4-BE49-F238E27FC236}">
                    <a16:creationId xmlns:a16="http://schemas.microsoft.com/office/drawing/2014/main" id="{41BAE0A6-0CE2-4146-8A8B-2953A01F2C5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53" name="Rectangle 55">
                <a:extLst>
                  <a:ext uri="{FF2B5EF4-FFF2-40B4-BE49-F238E27FC236}">
                    <a16:creationId xmlns:a16="http://schemas.microsoft.com/office/drawing/2014/main" id="{25E0CADB-D87A-4A9E-AF68-0E34948B4F6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1632" name="Line 56">
              <a:extLst>
                <a:ext uri="{FF2B5EF4-FFF2-40B4-BE49-F238E27FC236}">
                  <a16:creationId xmlns:a16="http://schemas.microsoft.com/office/drawing/2014/main" id="{12047C44-A62B-4A06-B231-037611DED2CE}"/>
                </a:ext>
              </a:extLst>
            </p:cNvPr>
            <p:cNvSpPr>
              <a:spLocks noChangeShapeType="1"/>
            </p:cNvSpPr>
            <p:nvPr/>
          </p:nvSpPr>
          <p:spPr bwMode="auto">
            <a:xfrm>
              <a:off x="3631" y="2317"/>
              <a:ext cx="129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33" name="Line 57">
              <a:extLst>
                <a:ext uri="{FF2B5EF4-FFF2-40B4-BE49-F238E27FC236}">
                  <a16:creationId xmlns:a16="http://schemas.microsoft.com/office/drawing/2014/main" id="{D6A87C37-C0B1-4E15-87A2-42BE84B2F068}"/>
                </a:ext>
              </a:extLst>
            </p:cNvPr>
            <p:cNvSpPr>
              <a:spLocks noChangeShapeType="1"/>
            </p:cNvSpPr>
            <p:nvPr/>
          </p:nvSpPr>
          <p:spPr bwMode="auto">
            <a:xfrm>
              <a:off x="3648" y="3607"/>
              <a:ext cx="129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1634" name="Group 58">
              <a:extLst>
                <a:ext uri="{FF2B5EF4-FFF2-40B4-BE49-F238E27FC236}">
                  <a16:creationId xmlns:a16="http://schemas.microsoft.com/office/drawing/2014/main" id="{994F75C3-D5C7-40DA-91AF-670C173FC731}"/>
                </a:ext>
              </a:extLst>
            </p:cNvPr>
            <p:cNvGrpSpPr>
              <a:grpSpLocks/>
            </p:cNvGrpSpPr>
            <p:nvPr/>
          </p:nvGrpSpPr>
          <p:grpSpPr bwMode="auto">
            <a:xfrm>
              <a:off x="3639" y="2797"/>
              <a:ext cx="660" cy="277"/>
              <a:chOff x="2678" y="4262"/>
              <a:chExt cx="1650" cy="693"/>
            </a:xfrm>
          </p:grpSpPr>
          <p:grpSp>
            <p:nvGrpSpPr>
              <p:cNvPr id="111645" name="Group 59">
                <a:extLst>
                  <a:ext uri="{FF2B5EF4-FFF2-40B4-BE49-F238E27FC236}">
                    <a16:creationId xmlns:a16="http://schemas.microsoft.com/office/drawing/2014/main" id="{B1843515-F1BB-4EA2-A80C-22250B37CEE5}"/>
                  </a:ext>
                </a:extLst>
              </p:cNvPr>
              <p:cNvGrpSpPr>
                <a:grpSpLocks/>
              </p:cNvGrpSpPr>
              <p:nvPr/>
            </p:nvGrpSpPr>
            <p:grpSpPr bwMode="auto">
              <a:xfrm rot="5400000" flipV="1">
                <a:off x="3227" y="3713"/>
                <a:ext cx="551" cy="1650"/>
                <a:chOff x="4417" y="567"/>
                <a:chExt cx="550" cy="1650"/>
              </a:xfrm>
            </p:grpSpPr>
            <p:sp>
              <p:nvSpPr>
                <p:cNvPr id="111650" name="Oval 60">
                  <a:extLst>
                    <a:ext uri="{FF2B5EF4-FFF2-40B4-BE49-F238E27FC236}">
                      <a16:creationId xmlns:a16="http://schemas.microsoft.com/office/drawing/2014/main" id="{9BE388F3-756D-435A-ACF6-DEED706C0AC8}"/>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1651" name="Line 61">
                  <a:extLst>
                    <a:ext uri="{FF2B5EF4-FFF2-40B4-BE49-F238E27FC236}">
                      <a16:creationId xmlns:a16="http://schemas.microsoft.com/office/drawing/2014/main" id="{7C42D8BE-6936-451D-8876-B546F89E1BD5}"/>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1646" name="Group 62">
                <a:extLst>
                  <a:ext uri="{FF2B5EF4-FFF2-40B4-BE49-F238E27FC236}">
                    <a16:creationId xmlns:a16="http://schemas.microsoft.com/office/drawing/2014/main" id="{215B3428-B23E-478F-8209-1D60C5C06B84}"/>
                  </a:ext>
                </a:extLst>
              </p:cNvPr>
              <p:cNvGrpSpPr>
                <a:grpSpLocks/>
              </p:cNvGrpSpPr>
              <p:nvPr/>
            </p:nvGrpSpPr>
            <p:grpSpPr bwMode="auto">
              <a:xfrm>
                <a:off x="2963" y="4812"/>
                <a:ext cx="1056" cy="143"/>
                <a:chOff x="2963" y="4812"/>
                <a:chExt cx="1056" cy="143"/>
              </a:xfrm>
            </p:grpSpPr>
            <p:sp>
              <p:nvSpPr>
                <p:cNvPr id="111647" name="Line 63">
                  <a:extLst>
                    <a:ext uri="{FF2B5EF4-FFF2-40B4-BE49-F238E27FC236}">
                      <a16:creationId xmlns:a16="http://schemas.microsoft.com/office/drawing/2014/main" id="{0336C90F-8504-4445-8F19-E07B873B6561}"/>
                    </a:ext>
                  </a:extLst>
                </p:cNvPr>
                <p:cNvSpPr>
                  <a:spLocks noChangeShapeType="1"/>
                </p:cNvSpPr>
                <p:nvPr/>
              </p:nvSpPr>
              <p:spPr bwMode="auto">
                <a:xfrm rot="5400000" flipV="1">
                  <a:off x="2968" y="4884"/>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48" name="Line 64">
                  <a:extLst>
                    <a:ext uri="{FF2B5EF4-FFF2-40B4-BE49-F238E27FC236}">
                      <a16:creationId xmlns:a16="http://schemas.microsoft.com/office/drawing/2014/main" id="{6565555E-8CB4-43E6-B5D6-ED10B1001EF3}"/>
                    </a:ext>
                  </a:extLst>
                </p:cNvPr>
                <p:cNvSpPr>
                  <a:spLocks noChangeShapeType="1"/>
                </p:cNvSpPr>
                <p:nvPr/>
              </p:nvSpPr>
              <p:spPr bwMode="auto">
                <a:xfrm rot="10800000" flipH="1" flipV="1">
                  <a:off x="3866" y="4878"/>
                  <a:ext cx="153"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649" name="Line 65">
                  <a:extLst>
                    <a:ext uri="{FF2B5EF4-FFF2-40B4-BE49-F238E27FC236}">
                      <a16:creationId xmlns:a16="http://schemas.microsoft.com/office/drawing/2014/main" id="{7A6EC9C0-1C35-443C-9237-314A562AA551}"/>
                    </a:ext>
                  </a:extLst>
                </p:cNvPr>
                <p:cNvSpPr>
                  <a:spLocks noChangeShapeType="1"/>
                </p:cNvSpPr>
                <p:nvPr/>
              </p:nvSpPr>
              <p:spPr bwMode="auto">
                <a:xfrm flipV="1">
                  <a:off x="2963" y="4889"/>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58114" name="Rectangle 66">
              <a:extLst>
                <a:ext uri="{FF2B5EF4-FFF2-40B4-BE49-F238E27FC236}">
                  <a16:creationId xmlns:a16="http://schemas.microsoft.com/office/drawing/2014/main" id="{919170D3-A125-4C2E-8BB3-5FD191F7E1FF}"/>
                </a:ext>
              </a:extLst>
            </p:cNvPr>
            <p:cNvSpPr>
              <a:spLocks noChangeArrowheads="1"/>
            </p:cNvSpPr>
            <p:nvPr/>
          </p:nvSpPr>
          <p:spPr bwMode="auto">
            <a:xfrm>
              <a:off x="3792" y="3033"/>
              <a:ext cx="447" cy="288"/>
            </a:xfrm>
            <a:prstGeom prst="rect">
              <a:avLst/>
            </a:prstGeom>
            <a:noFill/>
            <a:ln w="9525">
              <a:noFill/>
              <a:miter lim="800000"/>
              <a:headEnd/>
              <a:tailEnd/>
            </a:ln>
            <a:effectLst/>
          </p:spPr>
          <p:txBody>
            <a:bodyPr wrap="none">
              <a:spAutoFit/>
            </a:bodyPr>
            <a:lstStyle/>
            <a:p>
              <a:pPr eaLnBrk="1" hangingPunct="1">
                <a:defRPr/>
              </a:pPr>
              <a:r>
                <a:rPr lang="en-US" altLang="zh-CN" b="1">
                  <a:effectLst>
                    <a:outerShdw blurRad="38100" dist="38100" dir="2700000" algn="tl">
                      <a:srgbClr val="C0C0C0"/>
                    </a:outerShdw>
                  </a:effectLst>
                  <a:latin typeface="Times New Roman" charset="0"/>
                </a:rPr>
                <a:t>12V</a:t>
              </a:r>
            </a:p>
          </p:txBody>
        </p:sp>
        <p:sp>
          <p:nvSpPr>
            <p:cNvPr id="258115" name="Text Box 67">
              <a:extLst>
                <a:ext uri="{FF2B5EF4-FFF2-40B4-BE49-F238E27FC236}">
                  <a16:creationId xmlns:a16="http://schemas.microsoft.com/office/drawing/2014/main" id="{6D013686-D200-49EB-808A-CA45490A9A48}"/>
                </a:ext>
              </a:extLst>
            </p:cNvPr>
            <p:cNvSpPr txBox="1">
              <a:spLocks noChangeArrowheads="1"/>
            </p:cNvSpPr>
            <p:nvPr/>
          </p:nvSpPr>
          <p:spPr bwMode="auto">
            <a:xfrm>
              <a:off x="4320" y="3177"/>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40</a:t>
              </a:r>
              <a:r>
                <a:rPr lang="en-US" altLang="zh-CN" b="1">
                  <a:effectLst>
                    <a:outerShdw blurRad="38100" dist="38100" dir="2700000" algn="tl">
                      <a:srgbClr val="C0C0C0"/>
                    </a:outerShdw>
                  </a:effectLst>
                  <a:latin typeface="Times New Roman" charset="0"/>
                  <a:sym typeface="Symbol" pitchFamily="18" charset="2"/>
                </a:rPr>
                <a:t></a:t>
              </a:r>
            </a:p>
          </p:txBody>
        </p:sp>
        <p:sp>
          <p:nvSpPr>
            <p:cNvPr id="258116" name="Text Box 68">
              <a:extLst>
                <a:ext uri="{FF2B5EF4-FFF2-40B4-BE49-F238E27FC236}">
                  <a16:creationId xmlns:a16="http://schemas.microsoft.com/office/drawing/2014/main" id="{850F6DC3-74C9-4A30-B4C9-A55998E87DFF}"/>
                </a:ext>
              </a:extLst>
            </p:cNvPr>
            <p:cNvSpPr txBox="1">
              <a:spLocks noChangeArrowheads="1"/>
            </p:cNvSpPr>
            <p:nvPr/>
          </p:nvSpPr>
          <p:spPr bwMode="auto">
            <a:xfrm>
              <a:off x="3648" y="3273"/>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40</a:t>
              </a:r>
              <a:r>
                <a:rPr lang="en-US" altLang="zh-CN" b="1">
                  <a:effectLst>
                    <a:outerShdw blurRad="38100" dist="38100" dir="2700000" algn="tl">
                      <a:srgbClr val="C0C0C0"/>
                    </a:outerShdw>
                  </a:effectLst>
                  <a:latin typeface="Times New Roman" charset="0"/>
                  <a:sym typeface="Symbol" pitchFamily="18" charset="2"/>
                </a:rPr>
                <a:t></a:t>
              </a:r>
            </a:p>
          </p:txBody>
        </p:sp>
        <p:sp>
          <p:nvSpPr>
            <p:cNvPr id="258117" name="Text Box 69">
              <a:extLst>
                <a:ext uri="{FF2B5EF4-FFF2-40B4-BE49-F238E27FC236}">
                  <a16:creationId xmlns:a16="http://schemas.microsoft.com/office/drawing/2014/main" id="{F71E0946-8C9E-4C00-BEBD-081D2969372A}"/>
                </a:ext>
              </a:extLst>
            </p:cNvPr>
            <p:cNvSpPr txBox="1">
              <a:spLocks noChangeArrowheads="1"/>
            </p:cNvSpPr>
            <p:nvPr/>
          </p:nvSpPr>
          <p:spPr bwMode="auto">
            <a:xfrm>
              <a:off x="4320" y="2592"/>
              <a:ext cx="67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80</a:t>
              </a:r>
              <a:r>
                <a:rPr lang="en-US" altLang="zh-CN" b="1">
                  <a:effectLst>
                    <a:outerShdw blurRad="38100" dist="38100" dir="2700000" algn="tl">
                      <a:srgbClr val="C0C0C0"/>
                    </a:outerShdw>
                  </a:effectLst>
                  <a:latin typeface="Times New Roman" charset="0"/>
                  <a:sym typeface="Symbol" pitchFamily="18" charset="2"/>
                </a:rPr>
                <a:t></a:t>
              </a:r>
            </a:p>
          </p:txBody>
        </p:sp>
        <p:sp>
          <p:nvSpPr>
            <p:cNvPr id="258118" name="Text Box 70">
              <a:extLst>
                <a:ext uri="{FF2B5EF4-FFF2-40B4-BE49-F238E27FC236}">
                  <a16:creationId xmlns:a16="http://schemas.microsoft.com/office/drawing/2014/main" id="{52A0CE0B-E143-45A4-9997-B7E439992267}"/>
                </a:ext>
              </a:extLst>
            </p:cNvPr>
            <p:cNvSpPr txBox="1">
              <a:spLocks noChangeArrowheads="1"/>
            </p:cNvSpPr>
            <p:nvPr/>
          </p:nvSpPr>
          <p:spPr bwMode="auto">
            <a:xfrm>
              <a:off x="3648" y="2409"/>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58119" name="Text Box 71">
              <a:extLst>
                <a:ext uri="{FF2B5EF4-FFF2-40B4-BE49-F238E27FC236}">
                  <a16:creationId xmlns:a16="http://schemas.microsoft.com/office/drawing/2014/main" id="{CD8D16C6-5C69-4995-9246-1961D720968F}"/>
                </a:ext>
              </a:extLst>
            </p:cNvPr>
            <p:cNvSpPr txBox="1">
              <a:spLocks noChangeArrowheads="1"/>
            </p:cNvSpPr>
            <p:nvPr/>
          </p:nvSpPr>
          <p:spPr bwMode="auto">
            <a:xfrm>
              <a:off x="4128" y="3657"/>
              <a:ext cx="384"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(b)</a:t>
              </a:r>
            </a:p>
          </p:txBody>
        </p:sp>
        <p:sp>
          <p:nvSpPr>
            <p:cNvPr id="111641" name="Text Box 72">
              <a:extLst>
                <a:ext uri="{FF2B5EF4-FFF2-40B4-BE49-F238E27FC236}">
                  <a16:creationId xmlns:a16="http://schemas.microsoft.com/office/drawing/2014/main" id="{4E2B8496-5F10-4BC8-A7C7-57D8B254B769}"/>
                </a:ext>
              </a:extLst>
            </p:cNvPr>
            <p:cNvSpPr txBox="1">
              <a:spLocks noChangeArrowheads="1"/>
            </p:cNvSpPr>
            <p:nvPr/>
          </p:nvSpPr>
          <p:spPr bwMode="auto">
            <a:xfrm>
              <a:off x="4800" y="2304"/>
              <a:ext cx="480" cy="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buFontTx/>
                <a:buNone/>
              </a:pPr>
              <a:r>
                <a:rPr lang="en-US" altLang="zh-CN" sz="2400" b="1">
                  <a:latin typeface="Times New Roman" panose="02020603050405020304" pitchFamily="18" charset="0"/>
                </a:rPr>
                <a:t>+</a:t>
              </a:r>
            </a:p>
            <a:p>
              <a:pPr eaLnBrk="1" hangingPunct="1">
                <a:lnSpc>
                  <a:spcPct val="140000"/>
                </a:lnSpc>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OC</a:t>
              </a:r>
            </a:p>
            <a:p>
              <a:pPr eaLnBrk="1" hangingPunct="1">
                <a:lnSpc>
                  <a:spcPct val="140000"/>
                </a:lnSpc>
                <a:spcBef>
                  <a:spcPct val="50000"/>
                </a:spcBef>
                <a:buFontTx/>
                <a:buNone/>
              </a:pPr>
              <a:r>
                <a:rPr lang="zh-CN" altLang="en-US" sz="2400" b="1">
                  <a:latin typeface="Times New Roman" panose="02020603050405020304" pitchFamily="18" charset="0"/>
                </a:rPr>
                <a:t>－</a:t>
              </a:r>
            </a:p>
          </p:txBody>
        </p:sp>
        <p:sp>
          <p:nvSpPr>
            <p:cNvPr id="111642" name="Text Box 74">
              <a:extLst>
                <a:ext uri="{FF2B5EF4-FFF2-40B4-BE49-F238E27FC236}">
                  <a16:creationId xmlns:a16="http://schemas.microsoft.com/office/drawing/2014/main" id="{A4E6297D-029F-4DEB-B637-F10275659E10}"/>
                </a:ext>
              </a:extLst>
            </p:cNvPr>
            <p:cNvSpPr txBox="1">
              <a:spLocks noChangeArrowheads="1"/>
            </p:cNvSpPr>
            <p:nvPr/>
          </p:nvSpPr>
          <p:spPr bwMode="auto">
            <a:xfrm>
              <a:off x="4272" y="283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C</a:t>
              </a:r>
            </a:p>
          </p:txBody>
        </p:sp>
        <p:sp>
          <p:nvSpPr>
            <p:cNvPr id="111643" name="Text Box 75">
              <a:extLst>
                <a:ext uri="{FF2B5EF4-FFF2-40B4-BE49-F238E27FC236}">
                  <a16:creationId xmlns:a16="http://schemas.microsoft.com/office/drawing/2014/main" id="{D96DC183-881A-464E-88EE-A391A466FB38}"/>
                </a:ext>
              </a:extLst>
            </p:cNvPr>
            <p:cNvSpPr txBox="1">
              <a:spLocks noChangeArrowheads="1"/>
            </p:cNvSpPr>
            <p:nvPr/>
          </p:nvSpPr>
          <p:spPr bwMode="auto">
            <a:xfrm>
              <a:off x="4944" y="345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B</a:t>
              </a:r>
            </a:p>
          </p:txBody>
        </p:sp>
        <p:sp>
          <p:nvSpPr>
            <p:cNvPr id="111644" name="Text Box 76">
              <a:extLst>
                <a:ext uri="{FF2B5EF4-FFF2-40B4-BE49-F238E27FC236}">
                  <a16:creationId xmlns:a16="http://schemas.microsoft.com/office/drawing/2014/main" id="{AD7FDB96-E893-4620-90E6-E751D0CDCA5B}"/>
                </a:ext>
              </a:extLst>
            </p:cNvPr>
            <p:cNvSpPr txBox="1">
              <a:spLocks noChangeArrowheads="1"/>
            </p:cNvSpPr>
            <p:nvPr/>
          </p:nvSpPr>
          <p:spPr bwMode="auto">
            <a:xfrm>
              <a:off x="4944" y="219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A</a:t>
              </a:r>
            </a:p>
          </p:txBody>
        </p:sp>
      </p:grpSp>
      <p:sp>
        <p:nvSpPr>
          <p:cNvPr id="111626" name="Text Box 77">
            <a:extLst>
              <a:ext uri="{FF2B5EF4-FFF2-40B4-BE49-F238E27FC236}">
                <a16:creationId xmlns:a16="http://schemas.microsoft.com/office/drawing/2014/main" id="{CF04B1FD-FC72-4618-BC61-F29D3E07B832}"/>
              </a:ext>
            </a:extLst>
          </p:cNvPr>
          <p:cNvSpPr txBox="1">
            <a:spLocks noChangeArrowheads="1"/>
          </p:cNvSpPr>
          <p:nvPr/>
        </p:nvSpPr>
        <p:spPr bwMode="auto">
          <a:xfrm>
            <a:off x="838200" y="2743200"/>
            <a:ext cx="4267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可以把</a:t>
            </a:r>
            <a:r>
              <a:rPr lang="en-US" altLang="zh-CN" sz="2400" b="1"/>
              <a:t>C</a:t>
            </a:r>
            <a:r>
              <a:rPr lang="zh-CN" altLang="en-US" sz="2400" b="1"/>
              <a:t>点作为参考点，开路电压</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OC</a:t>
            </a:r>
            <a:r>
              <a:rPr lang="zh-CN" altLang="en-US" sz="2400" b="1"/>
              <a:t>等于</a:t>
            </a:r>
            <a:r>
              <a:rPr lang="en-US" altLang="zh-CN" sz="2400" b="1"/>
              <a:t>A</a:t>
            </a:r>
            <a:r>
              <a:rPr lang="zh-CN" altLang="en-US" sz="2400" b="1"/>
              <a:t>、</a:t>
            </a:r>
            <a:r>
              <a:rPr lang="en-US" altLang="zh-CN" sz="2400" b="1"/>
              <a:t>B</a:t>
            </a:r>
            <a:r>
              <a:rPr lang="zh-CN" altLang="en-US" sz="2400" b="1"/>
              <a:t>两点之间的电位差</a:t>
            </a:r>
          </a:p>
        </p:txBody>
      </p:sp>
      <p:graphicFrame>
        <p:nvGraphicFramePr>
          <p:cNvPr id="111627" name="Object 78">
            <a:extLst>
              <a:ext uri="{FF2B5EF4-FFF2-40B4-BE49-F238E27FC236}">
                <a16:creationId xmlns:a16="http://schemas.microsoft.com/office/drawing/2014/main" id="{55F698EF-0881-4729-9D30-BEB91DFA5825}"/>
              </a:ext>
            </a:extLst>
          </p:cNvPr>
          <p:cNvGraphicFramePr>
            <a:graphicFrameLocks noChangeAspect="1"/>
          </p:cNvGraphicFramePr>
          <p:nvPr>
            <p:extLst>
              <p:ext uri="{D42A27DB-BD31-4B8C-83A1-F6EECF244321}">
                <p14:modId xmlns:p14="http://schemas.microsoft.com/office/powerpoint/2010/main" val="3852304814"/>
              </p:ext>
            </p:extLst>
          </p:nvPr>
        </p:nvGraphicFramePr>
        <p:xfrm flipV="1">
          <a:off x="1244740" y="3976688"/>
          <a:ext cx="3581400" cy="2590800"/>
        </p:xfrm>
        <a:graphic>
          <a:graphicData uri="http://schemas.openxmlformats.org/presentationml/2006/ole">
            <mc:AlternateContent xmlns:mc="http://schemas.openxmlformats.org/markup-compatibility/2006">
              <mc:Choice xmlns:v="urn:schemas-microsoft-com:vml" Requires="v">
                <p:oleObj spid="_x0000_s45087" name="Equation" r:id="rId3" imgW="1778000" imgH="1270000" progId="Equation.3">
                  <p:embed/>
                </p:oleObj>
              </mc:Choice>
              <mc:Fallback>
                <p:oleObj name="Equation" r:id="rId3" imgW="1778000" imgH="1270000" progId="Equation.3">
                  <p:embed/>
                  <p:pic>
                    <p:nvPicPr>
                      <p:cNvPr id="0"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244740" y="3976688"/>
                        <a:ext cx="3581400"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a:extLst>
              <a:ext uri="{FF2B5EF4-FFF2-40B4-BE49-F238E27FC236}">
                <a16:creationId xmlns:a16="http://schemas.microsoft.com/office/drawing/2014/main" id="{4BCCB408-580C-41AF-A87C-E48D3CBCA0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DD73EE7-6616-49B6-A86E-B3F2C03E1E70}" type="slidenum">
              <a:rPr lang="en-US" altLang="zh-CN" sz="1400" smtClean="0"/>
              <a:pPr>
                <a:spcBef>
                  <a:spcPct val="0"/>
                </a:spcBef>
                <a:buFontTx/>
                <a:buNone/>
              </a:pPr>
              <a:t>111</a:t>
            </a:fld>
            <a:endParaRPr lang="en-US" altLang="zh-CN" sz="1400"/>
          </a:p>
        </p:txBody>
      </p:sp>
      <p:grpSp>
        <p:nvGrpSpPr>
          <p:cNvPr id="112643" name="Group 64">
            <a:extLst>
              <a:ext uri="{FF2B5EF4-FFF2-40B4-BE49-F238E27FC236}">
                <a16:creationId xmlns:a16="http://schemas.microsoft.com/office/drawing/2014/main" id="{BA1C7969-59B3-41C4-86F7-5541C7C7CBCC}"/>
              </a:ext>
            </a:extLst>
          </p:cNvPr>
          <p:cNvGrpSpPr>
            <a:grpSpLocks/>
          </p:cNvGrpSpPr>
          <p:nvPr/>
        </p:nvGrpSpPr>
        <p:grpSpPr bwMode="auto">
          <a:xfrm>
            <a:off x="838200" y="3976688"/>
            <a:ext cx="3124200" cy="2500312"/>
            <a:chOff x="3600" y="576"/>
            <a:chExt cx="1968" cy="1575"/>
          </a:xfrm>
        </p:grpSpPr>
        <p:grpSp>
          <p:nvGrpSpPr>
            <p:cNvPr id="112696" name="Group 2">
              <a:extLst>
                <a:ext uri="{FF2B5EF4-FFF2-40B4-BE49-F238E27FC236}">
                  <a16:creationId xmlns:a16="http://schemas.microsoft.com/office/drawing/2014/main" id="{042CE66F-914F-4123-90DB-6EB2056E1FA9}"/>
                </a:ext>
              </a:extLst>
            </p:cNvPr>
            <p:cNvGrpSpPr>
              <a:grpSpLocks/>
            </p:cNvGrpSpPr>
            <p:nvPr/>
          </p:nvGrpSpPr>
          <p:grpSpPr bwMode="auto">
            <a:xfrm>
              <a:off x="3600" y="576"/>
              <a:ext cx="1373" cy="1294"/>
              <a:chOff x="2580" y="3053"/>
              <a:chExt cx="3432" cy="3234"/>
            </a:xfrm>
          </p:grpSpPr>
          <p:grpSp>
            <p:nvGrpSpPr>
              <p:cNvPr id="112706" name="Group 3">
                <a:extLst>
                  <a:ext uri="{FF2B5EF4-FFF2-40B4-BE49-F238E27FC236}">
                    <a16:creationId xmlns:a16="http://schemas.microsoft.com/office/drawing/2014/main" id="{B9274EE6-1123-4D27-8210-B42359F16D9C}"/>
                  </a:ext>
                </a:extLst>
              </p:cNvPr>
              <p:cNvGrpSpPr>
                <a:grpSpLocks/>
              </p:cNvGrpSpPr>
              <p:nvPr/>
            </p:nvGrpSpPr>
            <p:grpSpPr bwMode="auto">
              <a:xfrm>
                <a:off x="4230" y="4637"/>
                <a:ext cx="187" cy="1639"/>
                <a:chOff x="743" y="567"/>
                <a:chExt cx="187" cy="1639"/>
              </a:xfrm>
            </p:grpSpPr>
            <p:sp>
              <p:nvSpPr>
                <p:cNvPr id="112730" name="Line 4">
                  <a:extLst>
                    <a:ext uri="{FF2B5EF4-FFF2-40B4-BE49-F238E27FC236}">
                      <a16:creationId xmlns:a16="http://schemas.microsoft.com/office/drawing/2014/main" id="{74F3AD08-3409-4EEB-8D63-5E83463FBF6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31" name="Rectangle 5">
                  <a:extLst>
                    <a:ext uri="{FF2B5EF4-FFF2-40B4-BE49-F238E27FC236}">
                      <a16:creationId xmlns:a16="http://schemas.microsoft.com/office/drawing/2014/main" id="{5505A390-1B62-4969-BF81-0CCB8465EF1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2707" name="Group 6">
                <a:extLst>
                  <a:ext uri="{FF2B5EF4-FFF2-40B4-BE49-F238E27FC236}">
                    <a16:creationId xmlns:a16="http://schemas.microsoft.com/office/drawing/2014/main" id="{0250BC6F-C3A6-4368-8DE4-28CA9B260350}"/>
                  </a:ext>
                </a:extLst>
              </p:cNvPr>
              <p:cNvGrpSpPr>
                <a:grpSpLocks/>
              </p:cNvGrpSpPr>
              <p:nvPr/>
            </p:nvGrpSpPr>
            <p:grpSpPr bwMode="auto">
              <a:xfrm>
                <a:off x="4230" y="3053"/>
                <a:ext cx="187" cy="1639"/>
                <a:chOff x="743" y="567"/>
                <a:chExt cx="187" cy="1639"/>
              </a:xfrm>
            </p:grpSpPr>
            <p:sp>
              <p:nvSpPr>
                <p:cNvPr id="112728" name="Line 7">
                  <a:extLst>
                    <a:ext uri="{FF2B5EF4-FFF2-40B4-BE49-F238E27FC236}">
                      <a16:creationId xmlns:a16="http://schemas.microsoft.com/office/drawing/2014/main" id="{18CD2F1D-9FE5-454B-BECD-7BCD321A7A4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9" name="Rectangle 8">
                  <a:extLst>
                    <a:ext uri="{FF2B5EF4-FFF2-40B4-BE49-F238E27FC236}">
                      <a16:creationId xmlns:a16="http://schemas.microsoft.com/office/drawing/2014/main" id="{1F97DFFD-7703-46AA-B5EF-71F93E40A09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2708" name="Group 9">
                <a:extLst>
                  <a:ext uri="{FF2B5EF4-FFF2-40B4-BE49-F238E27FC236}">
                    <a16:creationId xmlns:a16="http://schemas.microsoft.com/office/drawing/2014/main" id="{D59EF4C1-0C8A-4C1F-B4A7-7FA5BF39251B}"/>
                  </a:ext>
                </a:extLst>
              </p:cNvPr>
              <p:cNvGrpSpPr>
                <a:grpSpLocks/>
              </p:cNvGrpSpPr>
              <p:nvPr/>
            </p:nvGrpSpPr>
            <p:grpSpPr bwMode="auto">
              <a:xfrm>
                <a:off x="2580" y="4648"/>
                <a:ext cx="187" cy="1639"/>
                <a:chOff x="743" y="567"/>
                <a:chExt cx="187" cy="1639"/>
              </a:xfrm>
            </p:grpSpPr>
            <p:sp>
              <p:nvSpPr>
                <p:cNvPr id="112726" name="Line 10">
                  <a:extLst>
                    <a:ext uri="{FF2B5EF4-FFF2-40B4-BE49-F238E27FC236}">
                      <a16:creationId xmlns:a16="http://schemas.microsoft.com/office/drawing/2014/main" id="{0F932B4E-E514-46F6-8B38-839B560A81A9}"/>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7" name="Rectangle 11">
                  <a:extLst>
                    <a:ext uri="{FF2B5EF4-FFF2-40B4-BE49-F238E27FC236}">
                      <a16:creationId xmlns:a16="http://schemas.microsoft.com/office/drawing/2014/main" id="{C0C48A4C-B3A8-40EF-B410-ECA1F3218FC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2709" name="Group 12">
                <a:extLst>
                  <a:ext uri="{FF2B5EF4-FFF2-40B4-BE49-F238E27FC236}">
                    <a16:creationId xmlns:a16="http://schemas.microsoft.com/office/drawing/2014/main" id="{F8AAE1C6-1354-4580-B6F1-6C34A0292BFB}"/>
                  </a:ext>
                </a:extLst>
              </p:cNvPr>
              <p:cNvGrpSpPr>
                <a:grpSpLocks/>
              </p:cNvGrpSpPr>
              <p:nvPr/>
            </p:nvGrpSpPr>
            <p:grpSpPr bwMode="auto">
              <a:xfrm>
                <a:off x="2580" y="3064"/>
                <a:ext cx="187" cy="1639"/>
                <a:chOff x="743" y="567"/>
                <a:chExt cx="187" cy="1639"/>
              </a:xfrm>
            </p:grpSpPr>
            <p:sp>
              <p:nvSpPr>
                <p:cNvPr id="112724" name="Line 13">
                  <a:extLst>
                    <a:ext uri="{FF2B5EF4-FFF2-40B4-BE49-F238E27FC236}">
                      <a16:creationId xmlns:a16="http://schemas.microsoft.com/office/drawing/2014/main" id="{E60EBE42-F33F-49FE-A410-039293A8C53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5" name="Rectangle 14">
                  <a:extLst>
                    <a:ext uri="{FF2B5EF4-FFF2-40B4-BE49-F238E27FC236}">
                      <a16:creationId xmlns:a16="http://schemas.microsoft.com/office/drawing/2014/main" id="{40FDB0C5-78CD-4285-B969-C901B166150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2710" name="Line 15">
                <a:extLst>
                  <a:ext uri="{FF2B5EF4-FFF2-40B4-BE49-F238E27FC236}">
                    <a16:creationId xmlns:a16="http://schemas.microsoft.com/office/drawing/2014/main" id="{2C924AA7-0BA4-4E7B-AAA5-7785EFC2ACB6}"/>
                  </a:ext>
                </a:extLst>
              </p:cNvPr>
              <p:cNvSpPr>
                <a:spLocks noChangeShapeType="1"/>
              </p:cNvSpPr>
              <p:nvPr/>
            </p:nvSpPr>
            <p:spPr bwMode="auto">
              <a:xfrm>
                <a:off x="2657" y="3064"/>
                <a:ext cx="324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11" name="Line 16">
                <a:extLst>
                  <a:ext uri="{FF2B5EF4-FFF2-40B4-BE49-F238E27FC236}">
                    <a16:creationId xmlns:a16="http://schemas.microsoft.com/office/drawing/2014/main" id="{033D483F-C444-48C9-BC43-BA16E411A3F7}"/>
                  </a:ext>
                </a:extLst>
              </p:cNvPr>
              <p:cNvSpPr>
                <a:spLocks noChangeShapeType="1"/>
              </p:cNvSpPr>
              <p:nvPr/>
            </p:nvSpPr>
            <p:spPr bwMode="auto">
              <a:xfrm>
                <a:off x="2701" y="6287"/>
                <a:ext cx="322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712" name="Group 17">
                <a:extLst>
                  <a:ext uri="{FF2B5EF4-FFF2-40B4-BE49-F238E27FC236}">
                    <a16:creationId xmlns:a16="http://schemas.microsoft.com/office/drawing/2014/main" id="{FFA591FE-F1BF-4B0E-8032-51E10D24947A}"/>
                  </a:ext>
                </a:extLst>
              </p:cNvPr>
              <p:cNvGrpSpPr>
                <a:grpSpLocks/>
              </p:cNvGrpSpPr>
              <p:nvPr/>
            </p:nvGrpSpPr>
            <p:grpSpPr bwMode="auto">
              <a:xfrm>
                <a:off x="2678" y="4262"/>
                <a:ext cx="1650" cy="693"/>
                <a:chOff x="2678" y="4262"/>
                <a:chExt cx="1650" cy="693"/>
              </a:xfrm>
            </p:grpSpPr>
            <p:grpSp>
              <p:nvGrpSpPr>
                <p:cNvPr id="112717" name="Group 18">
                  <a:extLst>
                    <a:ext uri="{FF2B5EF4-FFF2-40B4-BE49-F238E27FC236}">
                      <a16:creationId xmlns:a16="http://schemas.microsoft.com/office/drawing/2014/main" id="{D6F6F756-748E-4193-82FA-FB7ECA56E95A}"/>
                    </a:ext>
                  </a:extLst>
                </p:cNvPr>
                <p:cNvGrpSpPr>
                  <a:grpSpLocks/>
                </p:cNvGrpSpPr>
                <p:nvPr/>
              </p:nvGrpSpPr>
              <p:grpSpPr bwMode="auto">
                <a:xfrm rot="5400000" flipV="1">
                  <a:off x="3227" y="3713"/>
                  <a:ext cx="551" cy="1650"/>
                  <a:chOff x="4417" y="567"/>
                  <a:chExt cx="550" cy="1650"/>
                </a:xfrm>
              </p:grpSpPr>
              <p:sp>
                <p:nvSpPr>
                  <p:cNvPr id="112722" name="Oval 19">
                    <a:extLst>
                      <a:ext uri="{FF2B5EF4-FFF2-40B4-BE49-F238E27FC236}">
                        <a16:creationId xmlns:a16="http://schemas.microsoft.com/office/drawing/2014/main" id="{B4B94638-5BEE-4FAA-BE14-4961BCB174FF}"/>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2723" name="Line 20">
                    <a:extLst>
                      <a:ext uri="{FF2B5EF4-FFF2-40B4-BE49-F238E27FC236}">
                        <a16:creationId xmlns:a16="http://schemas.microsoft.com/office/drawing/2014/main" id="{268BE0C8-6481-4BFB-8C53-FBB3D3BBBA9A}"/>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718" name="Group 21">
                  <a:extLst>
                    <a:ext uri="{FF2B5EF4-FFF2-40B4-BE49-F238E27FC236}">
                      <a16:creationId xmlns:a16="http://schemas.microsoft.com/office/drawing/2014/main" id="{D7CFEBBB-7A2C-4414-B058-9BAB393390C2}"/>
                    </a:ext>
                  </a:extLst>
                </p:cNvPr>
                <p:cNvGrpSpPr>
                  <a:grpSpLocks/>
                </p:cNvGrpSpPr>
                <p:nvPr/>
              </p:nvGrpSpPr>
              <p:grpSpPr bwMode="auto">
                <a:xfrm>
                  <a:off x="2963" y="4812"/>
                  <a:ext cx="1056" cy="143"/>
                  <a:chOff x="2963" y="4812"/>
                  <a:chExt cx="1056" cy="143"/>
                </a:xfrm>
              </p:grpSpPr>
              <p:sp>
                <p:nvSpPr>
                  <p:cNvPr id="112719" name="Line 22">
                    <a:extLst>
                      <a:ext uri="{FF2B5EF4-FFF2-40B4-BE49-F238E27FC236}">
                        <a16:creationId xmlns:a16="http://schemas.microsoft.com/office/drawing/2014/main" id="{D1736702-20C7-479B-A3C2-36C353CC18C0}"/>
                      </a:ext>
                    </a:extLst>
                  </p:cNvPr>
                  <p:cNvSpPr>
                    <a:spLocks noChangeShapeType="1"/>
                  </p:cNvSpPr>
                  <p:nvPr/>
                </p:nvSpPr>
                <p:spPr bwMode="auto">
                  <a:xfrm rot="5400000" flipV="1">
                    <a:off x="2968" y="4884"/>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0" name="Line 23">
                    <a:extLst>
                      <a:ext uri="{FF2B5EF4-FFF2-40B4-BE49-F238E27FC236}">
                        <a16:creationId xmlns:a16="http://schemas.microsoft.com/office/drawing/2014/main" id="{AE660A78-4FC0-487C-A8D9-FA5AFCBBBC25}"/>
                      </a:ext>
                    </a:extLst>
                  </p:cNvPr>
                  <p:cNvSpPr>
                    <a:spLocks noChangeShapeType="1"/>
                  </p:cNvSpPr>
                  <p:nvPr/>
                </p:nvSpPr>
                <p:spPr bwMode="auto">
                  <a:xfrm rot="10800000" flipH="1" flipV="1">
                    <a:off x="3866" y="4878"/>
                    <a:ext cx="153"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1" name="Line 24">
                    <a:extLst>
                      <a:ext uri="{FF2B5EF4-FFF2-40B4-BE49-F238E27FC236}">
                        <a16:creationId xmlns:a16="http://schemas.microsoft.com/office/drawing/2014/main" id="{3A692488-3185-4BDD-8FE8-FF20FA2099A1}"/>
                      </a:ext>
                    </a:extLst>
                  </p:cNvPr>
                  <p:cNvSpPr>
                    <a:spLocks noChangeShapeType="1"/>
                  </p:cNvSpPr>
                  <p:nvPr/>
                </p:nvSpPr>
                <p:spPr bwMode="auto">
                  <a:xfrm flipV="1">
                    <a:off x="2963" y="4889"/>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2713" name="Line 25">
                <a:extLst>
                  <a:ext uri="{FF2B5EF4-FFF2-40B4-BE49-F238E27FC236}">
                    <a16:creationId xmlns:a16="http://schemas.microsoft.com/office/drawing/2014/main" id="{75EEB41D-3AF4-4EF6-8A74-4CE79929448C}"/>
                  </a:ext>
                </a:extLst>
              </p:cNvPr>
              <p:cNvSpPr>
                <a:spLocks noChangeShapeType="1"/>
              </p:cNvSpPr>
              <p:nvPr/>
            </p:nvSpPr>
            <p:spPr bwMode="auto">
              <a:xfrm flipH="1">
                <a:off x="5913" y="3075"/>
                <a:ext cx="0" cy="320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714" name="Group 26">
                <a:extLst>
                  <a:ext uri="{FF2B5EF4-FFF2-40B4-BE49-F238E27FC236}">
                    <a16:creationId xmlns:a16="http://schemas.microsoft.com/office/drawing/2014/main" id="{45694411-37A6-421D-BBE0-08C4CA1190BC}"/>
                  </a:ext>
                </a:extLst>
              </p:cNvPr>
              <p:cNvGrpSpPr>
                <a:grpSpLocks/>
              </p:cNvGrpSpPr>
              <p:nvPr/>
            </p:nvGrpSpPr>
            <p:grpSpPr bwMode="auto">
              <a:xfrm>
                <a:off x="5825" y="3625"/>
                <a:ext cx="187" cy="1639"/>
                <a:chOff x="743" y="567"/>
                <a:chExt cx="187" cy="1639"/>
              </a:xfrm>
            </p:grpSpPr>
            <p:sp>
              <p:nvSpPr>
                <p:cNvPr id="112715" name="Line 27">
                  <a:extLst>
                    <a:ext uri="{FF2B5EF4-FFF2-40B4-BE49-F238E27FC236}">
                      <a16:creationId xmlns:a16="http://schemas.microsoft.com/office/drawing/2014/main" id="{4E3A969E-B310-4C21-B6DC-91BFAE24A28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16" name="Rectangle 28">
                  <a:extLst>
                    <a:ext uri="{FF2B5EF4-FFF2-40B4-BE49-F238E27FC236}">
                      <a16:creationId xmlns:a16="http://schemas.microsoft.com/office/drawing/2014/main" id="{7BF3A521-BD1F-4C45-8613-65AA3D489DB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sp>
          <p:nvSpPr>
            <p:cNvPr id="260125" name="Rectangle 29">
              <a:extLst>
                <a:ext uri="{FF2B5EF4-FFF2-40B4-BE49-F238E27FC236}">
                  <a16:creationId xmlns:a16="http://schemas.microsoft.com/office/drawing/2014/main" id="{93D22691-681D-4CA8-8753-CDBE2E3BFFC8}"/>
                </a:ext>
              </a:extLst>
            </p:cNvPr>
            <p:cNvSpPr>
              <a:spLocks noChangeArrowheads="1"/>
            </p:cNvSpPr>
            <p:nvPr/>
          </p:nvSpPr>
          <p:spPr bwMode="auto">
            <a:xfrm>
              <a:off x="3792" y="1296"/>
              <a:ext cx="447" cy="288"/>
            </a:xfrm>
            <a:prstGeom prst="rect">
              <a:avLst/>
            </a:prstGeom>
            <a:noFill/>
            <a:ln w="9525">
              <a:noFill/>
              <a:miter lim="800000"/>
              <a:headEnd/>
              <a:tailEnd/>
            </a:ln>
            <a:effectLst/>
          </p:spPr>
          <p:txBody>
            <a:bodyPr wrap="none">
              <a:spAutoFit/>
            </a:bodyPr>
            <a:lstStyle/>
            <a:p>
              <a:pPr eaLnBrk="1" hangingPunct="1">
                <a:defRPr/>
              </a:pPr>
              <a:r>
                <a:rPr lang="en-US" altLang="zh-CN" b="1">
                  <a:effectLst>
                    <a:outerShdw blurRad="38100" dist="38100" dir="2700000" algn="tl">
                      <a:srgbClr val="C0C0C0"/>
                    </a:outerShdw>
                  </a:effectLst>
                  <a:latin typeface="Times New Roman" charset="0"/>
                </a:rPr>
                <a:t>12V</a:t>
              </a:r>
            </a:p>
          </p:txBody>
        </p:sp>
        <p:sp>
          <p:nvSpPr>
            <p:cNvPr id="260126" name="Text Box 30">
              <a:extLst>
                <a:ext uri="{FF2B5EF4-FFF2-40B4-BE49-F238E27FC236}">
                  <a16:creationId xmlns:a16="http://schemas.microsoft.com/office/drawing/2014/main" id="{26876512-A0D4-428D-BAC5-C0B62D2F3E9C}"/>
                </a:ext>
              </a:extLst>
            </p:cNvPr>
            <p:cNvSpPr txBox="1">
              <a:spLocks noChangeArrowheads="1"/>
            </p:cNvSpPr>
            <p:nvPr/>
          </p:nvSpPr>
          <p:spPr bwMode="auto">
            <a:xfrm>
              <a:off x="4320" y="1440"/>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40</a:t>
              </a:r>
              <a:r>
                <a:rPr lang="en-US" altLang="zh-CN" b="1">
                  <a:effectLst>
                    <a:outerShdw blurRad="38100" dist="38100" dir="2700000" algn="tl">
                      <a:srgbClr val="C0C0C0"/>
                    </a:outerShdw>
                  </a:effectLst>
                  <a:latin typeface="Times New Roman" charset="0"/>
                  <a:sym typeface="Symbol" pitchFamily="18" charset="2"/>
                </a:rPr>
                <a:t></a:t>
              </a:r>
            </a:p>
          </p:txBody>
        </p:sp>
        <p:sp>
          <p:nvSpPr>
            <p:cNvPr id="112699" name="Text Box 31">
              <a:extLst>
                <a:ext uri="{FF2B5EF4-FFF2-40B4-BE49-F238E27FC236}">
                  <a16:creationId xmlns:a16="http://schemas.microsoft.com/office/drawing/2014/main" id="{8A67335F-B359-45AF-8247-E496A795E5BE}"/>
                </a:ext>
              </a:extLst>
            </p:cNvPr>
            <p:cNvSpPr txBox="1">
              <a:spLocks noChangeArrowheads="1"/>
            </p:cNvSpPr>
            <p:nvPr/>
          </p:nvSpPr>
          <p:spPr bwMode="auto">
            <a:xfrm>
              <a:off x="5040" y="62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sp>
          <p:nvSpPr>
            <p:cNvPr id="112700" name="Line 32">
              <a:extLst>
                <a:ext uri="{FF2B5EF4-FFF2-40B4-BE49-F238E27FC236}">
                  <a16:creationId xmlns:a16="http://schemas.microsoft.com/office/drawing/2014/main" id="{56328A40-8237-48B3-BCC6-9B95E895B5AD}"/>
                </a:ext>
              </a:extLst>
            </p:cNvPr>
            <p:cNvSpPr>
              <a:spLocks noChangeShapeType="1"/>
            </p:cNvSpPr>
            <p:nvPr/>
          </p:nvSpPr>
          <p:spPr bwMode="auto">
            <a:xfrm>
              <a:off x="4944" y="720"/>
              <a:ext cx="0" cy="144"/>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0129" name="Text Box 33">
              <a:extLst>
                <a:ext uri="{FF2B5EF4-FFF2-40B4-BE49-F238E27FC236}">
                  <a16:creationId xmlns:a16="http://schemas.microsoft.com/office/drawing/2014/main" id="{3513A336-D3E2-4600-AA4C-39377EE9534B}"/>
                </a:ext>
              </a:extLst>
            </p:cNvPr>
            <p:cNvSpPr txBox="1">
              <a:spLocks noChangeArrowheads="1"/>
            </p:cNvSpPr>
            <p:nvPr/>
          </p:nvSpPr>
          <p:spPr bwMode="auto">
            <a:xfrm>
              <a:off x="3648" y="1536"/>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40</a:t>
              </a:r>
              <a:r>
                <a:rPr lang="en-US" altLang="zh-CN" b="1">
                  <a:effectLst>
                    <a:outerShdw blurRad="38100" dist="38100" dir="2700000" algn="tl">
                      <a:srgbClr val="C0C0C0"/>
                    </a:outerShdw>
                  </a:effectLst>
                  <a:latin typeface="Times New Roman" charset="0"/>
                  <a:sym typeface="Symbol" pitchFamily="18" charset="2"/>
                </a:rPr>
                <a:t></a:t>
              </a:r>
            </a:p>
          </p:txBody>
        </p:sp>
        <p:sp>
          <p:nvSpPr>
            <p:cNvPr id="260130" name="Text Box 34">
              <a:extLst>
                <a:ext uri="{FF2B5EF4-FFF2-40B4-BE49-F238E27FC236}">
                  <a16:creationId xmlns:a16="http://schemas.microsoft.com/office/drawing/2014/main" id="{D2989456-ED8D-48F4-B14D-C38BE013C3CB}"/>
                </a:ext>
              </a:extLst>
            </p:cNvPr>
            <p:cNvSpPr txBox="1">
              <a:spLocks noChangeArrowheads="1"/>
            </p:cNvSpPr>
            <p:nvPr/>
          </p:nvSpPr>
          <p:spPr bwMode="auto">
            <a:xfrm>
              <a:off x="4320" y="624"/>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80</a:t>
              </a:r>
              <a:r>
                <a:rPr lang="en-US" altLang="zh-CN" b="1">
                  <a:effectLst>
                    <a:outerShdw blurRad="38100" dist="38100" dir="2700000" algn="tl">
                      <a:srgbClr val="C0C0C0"/>
                    </a:outerShdw>
                  </a:effectLst>
                  <a:latin typeface="Times New Roman" charset="0"/>
                  <a:sym typeface="Symbol" pitchFamily="18" charset="2"/>
                </a:rPr>
                <a:t></a:t>
              </a:r>
            </a:p>
          </p:txBody>
        </p:sp>
        <p:sp>
          <p:nvSpPr>
            <p:cNvPr id="260131" name="Text Box 35">
              <a:extLst>
                <a:ext uri="{FF2B5EF4-FFF2-40B4-BE49-F238E27FC236}">
                  <a16:creationId xmlns:a16="http://schemas.microsoft.com/office/drawing/2014/main" id="{579C9963-6E37-46CD-AE2A-D5446E44CCFD}"/>
                </a:ext>
              </a:extLst>
            </p:cNvPr>
            <p:cNvSpPr txBox="1">
              <a:spLocks noChangeArrowheads="1"/>
            </p:cNvSpPr>
            <p:nvPr/>
          </p:nvSpPr>
          <p:spPr bwMode="auto">
            <a:xfrm>
              <a:off x="3648" y="672"/>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60132" name="Text Box 36">
              <a:extLst>
                <a:ext uri="{FF2B5EF4-FFF2-40B4-BE49-F238E27FC236}">
                  <a16:creationId xmlns:a16="http://schemas.microsoft.com/office/drawing/2014/main" id="{1A2B10FE-AF19-46A0-83EE-C46ECAF65C2F}"/>
                </a:ext>
              </a:extLst>
            </p:cNvPr>
            <p:cNvSpPr txBox="1">
              <a:spLocks noChangeArrowheads="1"/>
            </p:cNvSpPr>
            <p:nvPr/>
          </p:nvSpPr>
          <p:spPr bwMode="auto">
            <a:xfrm>
              <a:off x="4944" y="1200"/>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14</a:t>
              </a:r>
              <a:r>
                <a:rPr lang="en-US" altLang="zh-CN" b="1">
                  <a:effectLst>
                    <a:outerShdw blurRad="38100" dist="38100" dir="2700000" algn="tl">
                      <a:srgbClr val="C0C0C0"/>
                    </a:outerShdw>
                  </a:effectLst>
                  <a:latin typeface="Times New Roman" charset="0"/>
                  <a:sym typeface="Symbol" pitchFamily="18" charset="2"/>
                </a:rPr>
                <a:t></a:t>
              </a:r>
            </a:p>
          </p:txBody>
        </p:sp>
        <p:sp>
          <p:nvSpPr>
            <p:cNvPr id="260133" name="Text Box 37">
              <a:extLst>
                <a:ext uri="{FF2B5EF4-FFF2-40B4-BE49-F238E27FC236}">
                  <a16:creationId xmlns:a16="http://schemas.microsoft.com/office/drawing/2014/main" id="{263FD7BD-4432-4C4F-9AEF-79D7489E6E1C}"/>
                </a:ext>
              </a:extLst>
            </p:cNvPr>
            <p:cNvSpPr txBox="1">
              <a:spLocks noChangeArrowheads="1"/>
            </p:cNvSpPr>
            <p:nvPr/>
          </p:nvSpPr>
          <p:spPr bwMode="auto">
            <a:xfrm>
              <a:off x="4032" y="1824"/>
              <a:ext cx="384"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(a)</a:t>
              </a:r>
            </a:p>
          </p:txBody>
        </p:sp>
      </p:grpSp>
      <p:sp>
        <p:nvSpPr>
          <p:cNvPr id="260134" name="Text Box 38">
            <a:extLst>
              <a:ext uri="{FF2B5EF4-FFF2-40B4-BE49-F238E27FC236}">
                <a16:creationId xmlns:a16="http://schemas.microsoft.com/office/drawing/2014/main" id="{C383F608-D5BE-4F5D-8045-A602D4989F30}"/>
              </a:ext>
            </a:extLst>
          </p:cNvPr>
          <p:cNvSpPr txBox="1">
            <a:spLocks noChangeArrowheads="1"/>
          </p:cNvSpPr>
          <p:nvPr/>
        </p:nvSpPr>
        <p:spPr bwMode="auto">
          <a:xfrm>
            <a:off x="381000" y="381000"/>
            <a:ext cx="4343400" cy="519113"/>
          </a:xfrm>
          <a:prstGeom prst="rect">
            <a:avLst/>
          </a:prstGeom>
          <a:noFill/>
          <a:ln w="9525">
            <a:noFill/>
            <a:miter lim="800000"/>
            <a:headEnd/>
            <a:tailEnd/>
          </a:ln>
          <a:effectLst/>
        </p:spPr>
        <p:txBody>
          <a:bodyPr>
            <a:spAutoFit/>
          </a:bodyPr>
          <a:lstStyle/>
          <a:p>
            <a:pPr eaLnBrk="1" hangingPunct="1">
              <a:spcBef>
                <a:spcPct val="10000"/>
              </a:spcBef>
              <a:defRPr/>
            </a:pPr>
            <a:r>
              <a:rPr lang="zh-CN" altLang="en-US" b="1">
                <a:latin typeface="Arial" charset="0"/>
                <a:sym typeface="Wingdings" pitchFamily="2" charset="2"/>
              </a:rPr>
              <a:t>（</a:t>
            </a:r>
            <a:r>
              <a:rPr lang="en-US" altLang="zh-CN" b="1">
                <a:latin typeface="Arial" charset="0"/>
                <a:sym typeface="Wingdings" pitchFamily="2" charset="2"/>
              </a:rPr>
              <a:t>2</a:t>
            </a:r>
            <a:r>
              <a:rPr lang="zh-CN" altLang="en-US" b="1">
                <a:latin typeface="Arial" charset="0"/>
                <a:sym typeface="Wingdings" pitchFamily="2" charset="2"/>
              </a:rPr>
              <a:t>）计算等效电阻，见图</a:t>
            </a:r>
            <a:r>
              <a:rPr kumimoji="1" lang="en-US" altLang="zh-CN" sz="2800" b="1">
                <a:effectLst>
                  <a:outerShdw blurRad="38100" dist="38100" dir="2700000" algn="tl">
                    <a:srgbClr val="C0C0C0"/>
                  </a:outerShdw>
                </a:effectLst>
                <a:latin typeface="Times New Roman" charset="0"/>
              </a:rPr>
              <a:t>(c)</a:t>
            </a:r>
            <a:r>
              <a:rPr lang="en-US" altLang="zh-CN" b="1">
                <a:latin typeface="Arial" charset="0"/>
                <a:sym typeface="Wingdings" pitchFamily="2" charset="2"/>
              </a:rPr>
              <a:t> </a:t>
            </a:r>
            <a:r>
              <a:rPr lang="zh-CN" altLang="en-US" b="1">
                <a:latin typeface="Arial" charset="0"/>
                <a:sym typeface="Wingdings" pitchFamily="2" charset="2"/>
              </a:rPr>
              <a:t>。</a:t>
            </a:r>
          </a:p>
        </p:txBody>
      </p:sp>
      <p:grpSp>
        <p:nvGrpSpPr>
          <p:cNvPr id="112645" name="Group 66">
            <a:extLst>
              <a:ext uri="{FF2B5EF4-FFF2-40B4-BE49-F238E27FC236}">
                <a16:creationId xmlns:a16="http://schemas.microsoft.com/office/drawing/2014/main" id="{1A2E58C4-2038-4105-8F3A-8BF2C7E9E1B8}"/>
              </a:ext>
            </a:extLst>
          </p:cNvPr>
          <p:cNvGrpSpPr>
            <a:grpSpLocks/>
          </p:cNvGrpSpPr>
          <p:nvPr/>
        </p:nvGrpSpPr>
        <p:grpSpPr bwMode="auto">
          <a:xfrm>
            <a:off x="3962400" y="3962400"/>
            <a:ext cx="2514600" cy="2500313"/>
            <a:chOff x="2496" y="2496"/>
            <a:chExt cx="1584" cy="1575"/>
          </a:xfrm>
        </p:grpSpPr>
        <p:grpSp>
          <p:nvGrpSpPr>
            <p:cNvPr id="112675" name="Group 39">
              <a:extLst>
                <a:ext uri="{FF2B5EF4-FFF2-40B4-BE49-F238E27FC236}">
                  <a16:creationId xmlns:a16="http://schemas.microsoft.com/office/drawing/2014/main" id="{DC72F0CC-9A76-456C-A982-58B63D6C478A}"/>
                </a:ext>
              </a:extLst>
            </p:cNvPr>
            <p:cNvGrpSpPr>
              <a:grpSpLocks/>
            </p:cNvGrpSpPr>
            <p:nvPr/>
          </p:nvGrpSpPr>
          <p:grpSpPr bwMode="auto">
            <a:xfrm>
              <a:off x="3156" y="3130"/>
              <a:ext cx="75" cy="656"/>
              <a:chOff x="743" y="567"/>
              <a:chExt cx="187" cy="1639"/>
            </a:xfrm>
          </p:grpSpPr>
          <p:sp>
            <p:nvSpPr>
              <p:cNvPr id="112694" name="Line 40">
                <a:extLst>
                  <a:ext uri="{FF2B5EF4-FFF2-40B4-BE49-F238E27FC236}">
                    <a16:creationId xmlns:a16="http://schemas.microsoft.com/office/drawing/2014/main" id="{2B6C0522-7A82-4B00-9851-E11625B492E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95" name="Rectangle 41">
                <a:extLst>
                  <a:ext uri="{FF2B5EF4-FFF2-40B4-BE49-F238E27FC236}">
                    <a16:creationId xmlns:a16="http://schemas.microsoft.com/office/drawing/2014/main" id="{2FFABA3E-7604-4353-B7E0-6B0DB7D956C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2676" name="Group 42">
              <a:extLst>
                <a:ext uri="{FF2B5EF4-FFF2-40B4-BE49-F238E27FC236}">
                  <a16:creationId xmlns:a16="http://schemas.microsoft.com/office/drawing/2014/main" id="{F20064E0-2FC5-4813-A746-DDB1D90D63E5}"/>
                </a:ext>
              </a:extLst>
            </p:cNvPr>
            <p:cNvGrpSpPr>
              <a:grpSpLocks/>
            </p:cNvGrpSpPr>
            <p:nvPr/>
          </p:nvGrpSpPr>
          <p:grpSpPr bwMode="auto">
            <a:xfrm>
              <a:off x="3156" y="2496"/>
              <a:ext cx="75" cy="656"/>
              <a:chOff x="743" y="567"/>
              <a:chExt cx="187" cy="1639"/>
            </a:xfrm>
          </p:grpSpPr>
          <p:sp>
            <p:nvSpPr>
              <p:cNvPr id="112692" name="Line 43">
                <a:extLst>
                  <a:ext uri="{FF2B5EF4-FFF2-40B4-BE49-F238E27FC236}">
                    <a16:creationId xmlns:a16="http://schemas.microsoft.com/office/drawing/2014/main" id="{A184592B-4C1B-4925-9D49-50C35892D60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93" name="Rectangle 44">
                <a:extLst>
                  <a:ext uri="{FF2B5EF4-FFF2-40B4-BE49-F238E27FC236}">
                    <a16:creationId xmlns:a16="http://schemas.microsoft.com/office/drawing/2014/main" id="{E348920D-CA61-41F0-87FD-CEE5478CB5E4}"/>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2677" name="Group 45">
              <a:extLst>
                <a:ext uri="{FF2B5EF4-FFF2-40B4-BE49-F238E27FC236}">
                  <a16:creationId xmlns:a16="http://schemas.microsoft.com/office/drawing/2014/main" id="{86AC9820-BE7A-41A8-8661-9541E955A8DE}"/>
                </a:ext>
              </a:extLst>
            </p:cNvPr>
            <p:cNvGrpSpPr>
              <a:grpSpLocks/>
            </p:cNvGrpSpPr>
            <p:nvPr/>
          </p:nvGrpSpPr>
          <p:grpSpPr bwMode="auto">
            <a:xfrm>
              <a:off x="2496" y="3134"/>
              <a:ext cx="75" cy="656"/>
              <a:chOff x="743" y="567"/>
              <a:chExt cx="187" cy="1639"/>
            </a:xfrm>
          </p:grpSpPr>
          <p:sp>
            <p:nvSpPr>
              <p:cNvPr id="112690" name="Line 46">
                <a:extLst>
                  <a:ext uri="{FF2B5EF4-FFF2-40B4-BE49-F238E27FC236}">
                    <a16:creationId xmlns:a16="http://schemas.microsoft.com/office/drawing/2014/main" id="{A47161C1-F158-458A-8B91-54AB9A4A7B2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91" name="Rectangle 47">
                <a:extLst>
                  <a:ext uri="{FF2B5EF4-FFF2-40B4-BE49-F238E27FC236}">
                    <a16:creationId xmlns:a16="http://schemas.microsoft.com/office/drawing/2014/main" id="{72928EC5-4292-41C8-897D-4C572F10659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2678" name="Group 48">
              <a:extLst>
                <a:ext uri="{FF2B5EF4-FFF2-40B4-BE49-F238E27FC236}">
                  <a16:creationId xmlns:a16="http://schemas.microsoft.com/office/drawing/2014/main" id="{701E262B-9CB3-4505-8639-951AF05B121C}"/>
                </a:ext>
              </a:extLst>
            </p:cNvPr>
            <p:cNvGrpSpPr>
              <a:grpSpLocks/>
            </p:cNvGrpSpPr>
            <p:nvPr/>
          </p:nvGrpSpPr>
          <p:grpSpPr bwMode="auto">
            <a:xfrm>
              <a:off x="2496" y="2500"/>
              <a:ext cx="75" cy="656"/>
              <a:chOff x="743" y="567"/>
              <a:chExt cx="187" cy="1639"/>
            </a:xfrm>
          </p:grpSpPr>
          <p:sp>
            <p:nvSpPr>
              <p:cNvPr id="112688" name="Line 49">
                <a:extLst>
                  <a:ext uri="{FF2B5EF4-FFF2-40B4-BE49-F238E27FC236}">
                    <a16:creationId xmlns:a16="http://schemas.microsoft.com/office/drawing/2014/main" id="{C9A08A65-55B8-446B-BD5A-FA80718154E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9" name="Rectangle 50">
                <a:extLst>
                  <a:ext uri="{FF2B5EF4-FFF2-40B4-BE49-F238E27FC236}">
                    <a16:creationId xmlns:a16="http://schemas.microsoft.com/office/drawing/2014/main" id="{03F00688-115C-4D2F-B693-FAA7C7B8043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2679" name="Line 51">
              <a:extLst>
                <a:ext uri="{FF2B5EF4-FFF2-40B4-BE49-F238E27FC236}">
                  <a16:creationId xmlns:a16="http://schemas.microsoft.com/office/drawing/2014/main" id="{B24E6B38-6527-4959-99F9-8EB4ED745918}"/>
                </a:ext>
              </a:extLst>
            </p:cNvPr>
            <p:cNvSpPr>
              <a:spLocks noChangeShapeType="1"/>
            </p:cNvSpPr>
            <p:nvPr/>
          </p:nvSpPr>
          <p:spPr bwMode="auto">
            <a:xfrm>
              <a:off x="2527" y="2500"/>
              <a:ext cx="129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0" name="Line 52">
              <a:extLst>
                <a:ext uri="{FF2B5EF4-FFF2-40B4-BE49-F238E27FC236}">
                  <a16:creationId xmlns:a16="http://schemas.microsoft.com/office/drawing/2014/main" id="{7B20F054-4E67-4883-9D45-67E720C8237B}"/>
                </a:ext>
              </a:extLst>
            </p:cNvPr>
            <p:cNvSpPr>
              <a:spLocks noChangeShapeType="1"/>
            </p:cNvSpPr>
            <p:nvPr/>
          </p:nvSpPr>
          <p:spPr bwMode="auto">
            <a:xfrm>
              <a:off x="2544" y="3790"/>
              <a:ext cx="129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1" name="Line 53">
              <a:extLst>
                <a:ext uri="{FF2B5EF4-FFF2-40B4-BE49-F238E27FC236}">
                  <a16:creationId xmlns:a16="http://schemas.microsoft.com/office/drawing/2014/main" id="{06EAC78F-0F4E-4A8E-83C5-0B22795B4F1E}"/>
                </a:ext>
              </a:extLst>
            </p:cNvPr>
            <p:cNvSpPr>
              <a:spLocks noChangeShapeType="1"/>
            </p:cNvSpPr>
            <p:nvPr/>
          </p:nvSpPr>
          <p:spPr bwMode="auto">
            <a:xfrm rot="5400000" flipV="1">
              <a:off x="2865" y="2760"/>
              <a:ext cx="0" cy="6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150" name="Text Box 54">
              <a:extLst>
                <a:ext uri="{FF2B5EF4-FFF2-40B4-BE49-F238E27FC236}">
                  <a16:creationId xmlns:a16="http://schemas.microsoft.com/office/drawing/2014/main" id="{19C2D89C-0294-448E-8AE8-6465179269E2}"/>
                </a:ext>
              </a:extLst>
            </p:cNvPr>
            <p:cNvSpPr txBox="1">
              <a:spLocks noChangeArrowheads="1"/>
            </p:cNvSpPr>
            <p:nvPr/>
          </p:nvSpPr>
          <p:spPr bwMode="auto">
            <a:xfrm>
              <a:off x="2544" y="3456"/>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40</a:t>
              </a:r>
              <a:r>
                <a:rPr lang="en-US" altLang="zh-CN" b="1">
                  <a:effectLst>
                    <a:outerShdw blurRad="38100" dist="38100" dir="2700000" algn="tl">
                      <a:srgbClr val="C0C0C0"/>
                    </a:outerShdw>
                  </a:effectLst>
                  <a:latin typeface="Times New Roman" charset="0"/>
                  <a:sym typeface="Symbol" pitchFamily="18" charset="2"/>
                </a:rPr>
                <a:t></a:t>
              </a:r>
            </a:p>
          </p:txBody>
        </p:sp>
        <p:sp>
          <p:nvSpPr>
            <p:cNvPr id="260151" name="Text Box 55">
              <a:extLst>
                <a:ext uri="{FF2B5EF4-FFF2-40B4-BE49-F238E27FC236}">
                  <a16:creationId xmlns:a16="http://schemas.microsoft.com/office/drawing/2014/main" id="{0D4824B0-E9DC-498A-B521-6C968E542053}"/>
                </a:ext>
              </a:extLst>
            </p:cNvPr>
            <p:cNvSpPr txBox="1">
              <a:spLocks noChangeArrowheads="1"/>
            </p:cNvSpPr>
            <p:nvPr/>
          </p:nvSpPr>
          <p:spPr bwMode="auto">
            <a:xfrm>
              <a:off x="2544" y="2592"/>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20</a:t>
              </a:r>
              <a:r>
                <a:rPr lang="en-US" altLang="zh-CN" b="1">
                  <a:effectLst>
                    <a:outerShdw blurRad="38100" dist="38100" dir="2700000" algn="tl">
                      <a:srgbClr val="C0C0C0"/>
                    </a:outerShdw>
                  </a:effectLst>
                  <a:latin typeface="Times New Roman" charset="0"/>
                  <a:sym typeface="Symbol" pitchFamily="18" charset="2"/>
                </a:rPr>
                <a:t></a:t>
              </a:r>
            </a:p>
          </p:txBody>
        </p:sp>
        <p:sp>
          <p:nvSpPr>
            <p:cNvPr id="260152" name="Text Box 56">
              <a:extLst>
                <a:ext uri="{FF2B5EF4-FFF2-40B4-BE49-F238E27FC236}">
                  <a16:creationId xmlns:a16="http://schemas.microsoft.com/office/drawing/2014/main" id="{9608BFCD-5F68-4374-8180-22783841BC37}"/>
                </a:ext>
              </a:extLst>
            </p:cNvPr>
            <p:cNvSpPr txBox="1">
              <a:spLocks noChangeArrowheads="1"/>
            </p:cNvSpPr>
            <p:nvPr/>
          </p:nvSpPr>
          <p:spPr bwMode="auto">
            <a:xfrm>
              <a:off x="3024" y="3744"/>
              <a:ext cx="384"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(c)</a:t>
              </a:r>
            </a:p>
          </p:txBody>
        </p:sp>
        <p:sp>
          <p:nvSpPr>
            <p:cNvPr id="112685" name="Text Box 57">
              <a:extLst>
                <a:ext uri="{FF2B5EF4-FFF2-40B4-BE49-F238E27FC236}">
                  <a16:creationId xmlns:a16="http://schemas.microsoft.com/office/drawing/2014/main" id="{60E55415-C3D3-49B4-9F43-936808DBB30A}"/>
                </a:ext>
              </a:extLst>
            </p:cNvPr>
            <p:cNvSpPr txBox="1">
              <a:spLocks noChangeArrowheads="1"/>
            </p:cNvSpPr>
            <p:nvPr/>
          </p:nvSpPr>
          <p:spPr bwMode="auto">
            <a:xfrm>
              <a:off x="3600" y="2919"/>
              <a:ext cx="480"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O</a:t>
              </a:r>
              <a:endParaRPr lang="en-US" altLang="zh-CN" sz="2400" b="1">
                <a:latin typeface="Times New Roman" panose="02020603050405020304" pitchFamily="18" charset="0"/>
              </a:endParaRPr>
            </a:p>
          </p:txBody>
        </p:sp>
        <p:sp>
          <p:nvSpPr>
            <p:cNvPr id="260154" name="Text Box 58">
              <a:extLst>
                <a:ext uri="{FF2B5EF4-FFF2-40B4-BE49-F238E27FC236}">
                  <a16:creationId xmlns:a16="http://schemas.microsoft.com/office/drawing/2014/main" id="{3139BE18-0BF3-41F5-B0C7-17EAFB3F7B03}"/>
                </a:ext>
              </a:extLst>
            </p:cNvPr>
            <p:cNvSpPr txBox="1">
              <a:spLocks noChangeArrowheads="1"/>
            </p:cNvSpPr>
            <p:nvPr/>
          </p:nvSpPr>
          <p:spPr bwMode="auto">
            <a:xfrm>
              <a:off x="3216" y="2631"/>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80</a:t>
              </a:r>
              <a:r>
                <a:rPr lang="en-US" altLang="zh-CN" b="1">
                  <a:effectLst>
                    <a:outerShdw blurRad="38100" dist="38100" dir="2700000" algn="tl">
                      <a:srgbClr val="C0C0C0"/>
                    </a:outerShdw>
                  </a:effectLst>
                  <a:latin typeface="Times New Roman" charset="0"/>
                  <a:sym typeface="Symbol" pitchFamily="18" charset="2"/>
                </a:rPr>
                <a:t></a:t>
              </a:r>
            </a:p>
          </p:txBody>
        </p:sp>
        <p:sp>
          <p:nvSpPr>
            <p:cNvPr id="260155" name="Text Box 59">
              <a:extLst>
                <a:ext uri="{FF2B5EF4-FFF2-40B4-BE49-F238E27FC236}">
                  <a16:creationId xmlns:a16="http://schemas.microsoft.com/office/drawing/2014/main" id="{3408A7F4-5137-48DB-9F21-EE7728F71A4E}"/>
                </a:ext>
              </a:extLst>
            </p:cNvPr>
            <p:cNvSpPr txBox="1">
              <a:spLocks noChangeArrowheads="1"/>
            </p:cNvSpPr>
            <p:nvPr/>
          </p:nvSpPr>
          <p:spPr bwMode="auto">
            <a:xfrm>
              <a:off x="3216" y="3303"/>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40</a:t>
              </a:r>
              <a:r>
                <a:rPr lang="en-US" altLang="zh-CN" b="1">
                  <a:effectLst>
                    <a:outerShdw blurRad="38100" dist="38100" dir="2700000" algn="tl">
                      <a:srgbClr val="C0C0C0"/>
                    </a:outerShdw>
                  </a:effectLst>
                  <a:latin typeface="Times New Roman" charset="0"/>
                  <a:sym typeface="Symbol" pitchFamily="18" charset="2"/>
                </a:rPr>
                <a:t></a:t>
              </a:r>
            </a:p>
          </p:txBody>
        </p:sp>
      </p:grpSp>
      <p:graphicFrame>
        <p:nvGraphicFramePr>
          <p:cNvPr id="112646" name="Object 60">
            <a:extLst>
              <a:ext uri="{FF2B5EF4-FFF2-40B4-BE49-F238E27FC236}">
                <a16:creationId xmlns:a16="http://schemas.microsoft.com/office/drawing/2014/main" id="{C1ACC0B7-24CD-4D7A-ABB1-19221DFF9CFF}"/>
              </a:ext>
            </a:extLst>
          </p:cNvPr>
          <p:cNvGraphicFramePr>
            <a:graphicFrameLocks noChangeAspect="1"/>
          </p:cNvGraphicFramePr>
          <p:nvPr/>
        </p:nvGraphicFramePr>
        <p:xfrm>
          <a:off x="1192213" y="914400"/>
          <a:ext cx="7342187" cy="876300"/>
        </p:xfrm>
        <a:graphic>
          <a:graphicData uri="http://schemas.openxmlformats.org/presentationml/2006/ole">
            <mc:AlternateContent xmlns:mc="http://schemas.openxmlformats.org/markup-compatibility/2006">
              <mc:Choice xmlns:v="urn:schemas-microsoft-com:vml" Requires="v">
                <p:oleObj spid="_x0000_s46169" name="Equation" r:id="rId3" imgW="2768600" imgH="393700" progId="Equation.3">
                  <p:embed/>
                </p:oleObj>
              </mc:Choice>
              <mc:Fallback>
                <p:oleObj name="Equation" r:id="rId3" imgW="2768600" imgH="393700" progId="Equation.3">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13" y="914400"/>
                        <a:ext cx="7342187"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157" name="Text Box 61">
            <a:extLst>
              <a:ext uri="{FF2B5EF4-FFF2-40B4-BE49-F238E27FC236}">
                <a16:creationId xmlns:a16="http://schemas.microsoft.com/office/drawing/2014/main" id="{6869590B-9C6F-4B32-9120-10156CF154F1}"/>
              </a:ext>
            </a:extLst>
          </p:cNvPr>
          <p:cNvSpPr txBox="1">
            <a:spLocks noChangeArrowheads="1"/>
          </p:cNvSpPr>
          <p:nvPr/>
        </p:nvSpPr>
        <p:spPr bwMode="auto">
          <a:xfrm>
            <a:off x="381000" y="1828800"/>
            <a:ext cx="7924800" cy="884238"/>
          </a:xfrm>
          <a:prstGeom prst="rect">
            <a:avLst/>
          </a:prstGeom>
          <a:noFill/>
          <a:ln w="9525">
            <a:noFill/>
            <a:miter lim="800000"/>
            <a:headEnd/>
            <a:tailEnd/>
          </a:ln>
          <a:effectLst/>
        </p:spPr>
        <p:txBody>
          <a:bodyPr>
            <a:spAutoFit/>
          </a:bodyPr>
          <a:lstStyle/>
          <a:p>
            <a:pPr eaLnBrk="1" hangingPunct="1">
              <a:spcBef>
                <a:spcPct val="10000"/>
              </a:spcBef>
              <a:defRPr/>
            </a:pPr>
            <a:r>
              <a:rPr lang="zh-CN" altLang="en-US" b="1">
                <a:latin typeface="Arial" charset="0"/>
                <a:sym typeface="Wingdings" pitchFamily="2" charset="2"/>
              </a:rPr>
              <a:t>（</a:t>
            </a:r>
            <a:r>
              <a:rPr lang="en-US" altLang="zh-CN" b="1">
                <a:latin typeface="Arial" charset="0"/>
                <a:sym typeface="Wingdings" pitchFamily="2" charset="2"/>
              </a:rPr>
              <a:t>3</a:t>
            </a:r>
            <a:r>
              <a:rPr lang="zh-CN" altLang="en-US" b="1">
                <a:latin typeface="Arial" charset="0"/>
                <a:sym typeface="Wingdings" pitchFamily="2" charset="2"/>
              </a:rPr>
              <a:t>）戴维南等效电路见图</a:t>
            </a:r>
            <a:r>
              <a:rPr kumimoji="1" lang="en-US" altLang="zh-CN" sz="2800" b="1">
                <a:effectLst>
                  <a:outerShdw blurRad="38100" dist="38100" dir="2700000" algn="tl">
                    <a:srgbClr val="C0C0C0"/>
                  </a:outerShdw>
                </a:effectLst>
                <a:latin typeface="Times New Roman" charset="0"/>
              </a:rPr>
              <a:t>(d) </a:t>
            </a:r>
            <a:r>
              <a:rPr kumimoji="1" lang="zh-CN" altLang="en-US" sz="2800" b="1">
                <a:effectLst>
                  <a:outerShdw blurRad="38100" dist="38100" dir="2700000" algn="tl">
                    <a:srgbClr val="C0C0C0"/>
                  </a:outerShdw>
                </a:effectLst>
                <a:latin typeface="Times New Roman" charset="0"/>
              </a:rPr>
              <a:t>，</a:t>
            </a:r>
            <a:r>
              <a:rPr lang="zh-CN" altLang="en-US" b="1">
                <a:latin typeface="Arial" charset="0"/>
                <a:sym typeface="Wingdings" pitchFamily="2" charset="2"/>
              </a:rPr>
              <a:t> 端口处联接 </a:t>
            </a:r>
            <a:r>
              <a:rPr lang="en-US" altLang="zh-CN" b="1">
                <a:latin typeface="Times New Roman" charset="0"/>
                <a:sym typeface="Wingdings" pitchFamily="2" charset="2"/>
              </a:rPr>
              <a:t>14</a:t>
            </a:r>
            <a:r>
              <a:rPr lang="en-US" altLang="zh-CN" b="1">
                <a:latin typeface="Arial" charset="0"/>
                <a:sym typeface="Wingdings" pitchFamily="2" charset="2"/>
              </a:rPr>
              <a:t> </a:t>
            </a:r>
            <a:r>
              <a:rPr lang="en-US" altLang="zh-CN" b="1">
                <a:effectLst>
                  <a:outerShdw blurRad="38100" dist="38100" dir="2700000" algn="tl">
                    <a:srgbClr val="C0C0C0"/>
                  </a:outerShdw>
                </a:effectLst>
                <a:latin typeface="Times New Roman" charset="0"/>
                <a:sym typeface="Symbol" pitchFamily="18" charset="2"/>
              </a:rPr>
              <a:t></a:t>
            </a:r>
            <a:r>
              <a:rPr lang="zh-CN" altLang="en-US" b="1">
                <a:latin typeface="Arial" charset="0"/>
                <a:sym typeface="Wingdings" pitchFamily="2" charset="2"/>
              </a:rPr>
              <a:t>电阻，计算电流 </a:t>
            </a:r>
            <a:r>
              <a:rPr lang="en-US" altLang="zh-CN" b="1" i="1">
                <a:latin typeface="Times New Roman" charset="0"/>
              </a:rPr>
              <a:t>I</a:t>
            </a:r>
            <a:r>
              <a:rPr lang="en-US" altLang="zh-CN" b="1">
                <a:latin typeface="Arial" charset="0"/>
                <a:sym typeface="Wingdings" pitchFamily="2" charset="2"/>
              </a:rPr>
              <a:t> </a:t>
            </a:r>
            <a:r>
              <a:rPr lang="zh-CN" altLang="en-US" b="1">
                <a:latin typeface="Arial" charset="0"/>
                <a:sym typeface="Wingdings" pitchFamily="2" charset="2"/>
              </a:rPr>
              <a:t>。</a:t>
            </a:r>
          </a:p>
        </p:txBody>
      </p:sp>
      <p:graphicFrame>
        <p:nvGraphicFramePr>
          <p:cNvPr id="112648" name="Rectangle 62">
            <a:extLst>
              <a:ext uri="{FF2B5EF4-FFF2-40B4-BE49-F238E27FC236}">
                <a16:creationId xmlns:a16="http://schemas.microsoft.com/office/drawing/2014/main" id="{D8B8F7FE-6370-4245-AB31-3B63447652FB}"/>
              </a:ext>
            </a:extLst>
          </p:cNvPr>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6170" name="Equation" r:id="rId5" imgW="0" imgH="0" progId="Equation.3">
                  <p:embed/>
                </p:oleObj>
              </mc:Choice>
              <mc:Fallback>
                <p:oleObj name="Equation" r:id="rId5" imgW="0" imgH="0" progId="Equation.3">
                  <p:embed/>
                  <p:pic>
                    <p:nvPicPr>
                      <p:cNvPr id="0" name="Rectangle 6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9" name="Object 63">
            <a:extLst>
              <a:ext uri="{FF2B5EF4-FFF2-40B4-BE49-F238E27FC236}">
                <a16:creationId xmlns:a16="http://schemas.microsoft.com/office/drawing/2014/main" id="{EF0CB3D0-C20C-4BC4-AE4F-EBFC798F7365}"/>
              </a:ext>
            </a:extLst>
          </p:cNvPr>
          <p:cNvGraphicFramePr>
            <a:graphicFrameLocks noChangeAspect="1"/>
          </p:cNvGraphicFramePr>
          <p:nvPr/>
        </p:nvGraphicFramePr>
        <p:xfrm>
          <a:off x="2133600" y="2514600"/>
          <a:ext cx="3228975" cy="874713"/>
        </p:xfrm>
        <a:graphic>
          <a:graphicData uri="http://schemas.openxmlformats.org/presentationml/2006/ole">
            <mc:AlternateContent xmlns:mc="http://schemas.openxmlformats.org/markup-compatibility/2006">
              <mc:Choice xmlns:v="urn:schemas-microsoft-com:vml" Requires="v">
                <p:oleObj spid="_x0000_s46171" name="Equation" r:id="rId6" imgW="1447172" imgH="393529" progId="Equation.3">
                  <p:embed/>
                </p:oleObj>
              </mc:Choice>
              <mc:Fallback>
                <p:oleObj name="Equation" r:id="rId6" imgW="1447172" imgH="393529" progId="Equation.3">
                  <p:embed/>
                  <p:pic>
                    <p:nvPicPr>
                      <p:cNvPr id="0" name="Object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514600"/>
                        <a:ext cx="3228975"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650" name="Group 169">
            <a:extLst>
              <a:ext uri="{FF2B5EF4-FFF2-40B4-BE49-F238E27FC236}">
                <a16:creationId xmlns:a16="http://schemas.microsoft.com/office/drawing/2014/main" id="{B6A475D8-DC0F-4299-8138-6F6DB44E49E5}"/>
              </a:ext>
            </a:extLst>
          </p:cNvPr>
          <p:cNvGrpSpPr>
            <a:grpSpLocks/>
          </p:cNvGrpSpPr>
          <p:nvPr/>
        </p:nvGrpSpPr>
        <p:grpSpPr bwMode="auto">
          <a:xfrm>
            <a:off x="6651625" y="3886200"/>
            <a:ext cx="2187575" cy="2576513"/>
            <a:chOff x="4190" y="2448"/>
            <a:chExt cx="1378" cy="1623"/>
          </a:xfrm>
        </p:grpSpPr>
        <p:sp>
          <p:nvSpPr>
            <p:cNvPr id="260196" name="Text Box 100">
              <a:extLst>
                <a:ext uri="{FF2B5EF4-FFF2-40B4-BE49-F238E27FC236}">
                  <a16:creationId xmlns:a16="http://schemas.microsoft.com/office/drawing/2014/main" id="{E343CA2A-7510-4E99-AF12-E7B2FFEB9163}"/>
                </a:ext>
              </a:extLst>
            </p:cNvPr>
            <p:cNvSpPr txBox="1">
              <a:spLocks noChangeArrowheads="1"/>
            </p:cNvSpPr>
            <p:nvPr/>
          </p:nvSpPr>
          <p:spPr bwMode="auto">
            <a:xfrm>
              <a:off x="4416" y="3744"/>
              <a:ext cx="480"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a:effectLst>
                    <a:outerShdw blurRad="38100" dist="38100" dir="2700000" algn="tl">
                      <a:srgbClr val="C0C0C0"/>
                    </a:outerShdw>
                  </a:effectLst>
                  <a:latin typeface="Times New Roman" charset="0"/>
                </a:rPr>
                <a:t>(d)</a:t>
              </a:r>
            </a:p>
          </p:txBody>
        </p:sp>
        <p:sp>
          <p:nvSpPr>
            <p:cNvPr id="260199" name="Text Box 103">
              <a:extLst>
                <a:ext uri="{FF2B5EF4-FFF2-40B4-BE49-F238E27FC236}">
                  <a16:creationId xmlns:a16="http://schemas.microsoft.com/office/drawing/2014/main" id="{A85950E4-49DE-48DD-8C68-E8A2BC5822A1}"/>
                </a:ext>
              </a:extLst>
            </p:cNvPr>
            <p:cNvSpPr txBox="1">
              <a:spLocks noChangeArrowheads="1"/>
            </p:cNvSpPr>
            <p:nvPr/>
          </p:nvSpPr>
          <p:spPr bwMode="auto">
            <a:xfrm>
              <a:off x="4416" y="3168"/>
              <a:ext cx="52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36</a:t>
              </a:r>
              <a:r>
                <a:rPr lang="en-US" altLang="zh-CN" b="1">
                  <a:effectLst>
                    <a:outerShdw blurRad="38100" dist="38100" dir="2700000" algn="tl">
                      <a:srgbClr val="C0C0C0"/>
                    </a:outerShdw>
                  </a:effectLst>
                  <a:latin typeface="Times New Roman" charset="0"/>
                  <a:sym typeface="Symbol" pitchFamily="18" charset="2"/>
                </a:rPr>
                <a:t></a:t>
              </a:r>
            </a:p>
          </p:txBody>
        </p:sp>
        <p:sp>
          <p:nvSpPr>
            <p:cNvPr id="260236" name="Text Box 140">
              <a:extLst>
                <a:ext uri="{FF2B5EF4-FFF2-40B4-BE49-F238E27FC236}">
                  <a16:creationId xmlns:a16="http://schemas.microsoft.com/office/drawing/2014/main" id="{C8726E43-7446-4D61-98B6-E544D650C672}"/>
                </a:ext>
              </a:extLst>
            </p:cNvPr>
            <p:cNvSpPr txBox="1">
              <a:spLocks noChangeArrowheads="1"/>
            </p:cNvSpPr>
            <p:nvPr/>
          </p:nvSpPr>
          <p:spPr bwMode="auto">
            <a:xfrm>
              <a:off x="4464" y="2688"/>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3.6V</a:t>
              </a:r>
            </a:p>
          </p:txBody>
        </p:sp>
        <p:sp>
          <p:nvSpPr>
            <p:cNvPr id="260237" name="Text Box 141">
              <a:extLst>
                <a:ext uri="{FF2B5EF4-FFF2-40B4-BE49-F238E27FC236}">
                  <a16:creationId xmlns:a16="http://schemas.microsoft.com/office/drawing/2014/main" id="{60CD90A0-501E-4D55-A6D9-2231CB91BBA2}"/>
                </a:ext>
              </a:extLst>
            </p:cNvPr>
            <p:cNvSpPr txBox="1">
              <a:spLocks noChangeArrowheads="1"/>
            </p:cNvSpPr>
            <p:nvPr/>
          </p:nvSpPr>
          <p:spPr bwMode="auto">
            <a:xfrm>
              <a:off x="5184" y="3322"/>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14</a:t>
              </a:r>
            </a:p>
          </p:txBody>
        </p:sp>
        <p:grpSp>
          <p:nvGrpSpPr>
            <p:cNvPr id="112656" name="Group 142">
              <a:extLst>
                <a:ext uri="{FF2B5EF4-FFF2-40B4-BE49-F238E27FC236}">
                  <a16:creationId xmlns:a16="http://schemas.microsoft.com/office/drawing/2014/main" id="{5F8030F7-7FEF-44CA-924F-3F645D02FCB9}"/>
                </a:ext>
              </a:extLst>
            </p:cNvPr>
            <p:cNvGrpSpPr>
              <a:grpSpLocks/>
            </p:cNvGrpSpPr>
            <p:nvPr/>
          </p:nvGrpSpPr>
          <p:grpSpPr bwMode="auto">
            <a:xfrm>
              <a:off x="4190" y="2448"/>
              <a:ext cx="994" cy="1333"/>
              <a:chOff x="842" y="2844"/>
              <a:chExt cx="2486" cy="3333"/>
            </a:xfrm>
          </p:grpSpPr>
          <p:grpSp>
            <p:nvGrpSpPr>
              <p:cNvPr id="112658" name="Group 143">
                <a:extLst>
                  <a:ext uri="{FF2B5EF4-FFF2-40B4-BE49-F238E27FC236}">
                    <a16:creationId xmlns:a16="http://schemas.microsoft.com/office/drawing/2014/main" id="{11C30D8B-A7E8-4C78-8565-9A62660EAD3C}"/>
                  </a:ext>
                </a:extLst>
              </p:cNvPr>
              <p:cNvGrpSpPr>
                <a:grpSpLocks/>
              </p:cNvGrpSpPr>
              <p:nvPr/>
            </p:nvGrpSpPr>
            <p:grpSpPr bwMode="auto">
              <a:xfrm>
                <a:off x="1216" y="4340"/>
                <a:ext cx="187" cy="1639"/>
                <a:chOff x="743" y="567"/>
                <a:chExt cx="187" cy="1639"/>
              </a:xfrm>
            </p:grpSpPr>
            <p:sp>
              <p:nvSpPr>
                <p:cNvPr id="112673" name="Line 144">
                  <a:extLst>
                    <a:ext uri="{FF2B5EF4-FFF2-40B4-BE49-F238E27FC236}">
                      <a16:creationId xmlns:a16="http://schemas.microsoft.com/office/drawing/2014/main" id="{33977AA6-8E53-4E1F-9896-8E18D77542A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4" name="Rectangle 145">
                  <a:extLst>
                    <a:ext uri="{FF2B5EF4-FFF2-40B4-BE49-F238E27FC236}">
                      <a16:creationId xmlns:a16="http://schemas.microsoft.com/office/drawing/2014/main" id="{FBF6398F-143B-4CE1-8903-630F23BECF8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2659" name="Line 146">
                <a:extLst>
                  <a:ext uri="{FF2B5EF4-FFF2-40B4-BE49-F238E27FC236}">
                    <a16:creationId xmlns:a16="http://schemas.microsoft.com/office/drawing/2014/main" id="{BB06AFA6-3F94-4172-BB48-E2C4BCC70A69}"/>
                  </a:ext>
                </a:extLst>
              </p:cNvPr>
              <p:cNvSpPr>
                <a:spLocks noChangeShapeType="1"/>
              </p:cNvSpPr>
              <p:nvPr/>
            </p:nvSpPr>
            <p:spPr bwMode="auto">
              <a:xfrm>
                <a:off x="1315" y="3053"/>
                <a:ext cx="192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0" name="Line 147">
                <a:extLst>
                  <a:ext uri="{FF2B5EF4-FFF2-40B4-BE49-F238E27FC236}">
                    <a16:creationId xmlns:a16="http://schemas.microsoft.com/office/drawing/2014/main" id="{B2EA02FE-9281-4066-A432-5174D9BE28E9}"/>
                  </a:ext>
                </a:extLst>
              </p:cNvPr>
              <p:cNvSpPr>
                <a:spLocks noChangeShapeType="1"/>
              </p:cNvSpPr>
              <p:nvPr/>
            </p:nvSpPr>
            <p:spPr bwMode="auto">
              <a:xfrm>
                <a:off x="3240" y="3086"/>
                <a:ext cx="0" cy="283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661" name="Group 148">
                <a:extLst>
                  <a:ext uri="{FF2B5EF4-FFF2-40B4-BE49-F238E27FC236}">
                    <a16:creationId xmlns:a16="http://schemas.microsoft.com/office/drawing/2014/main" id="{80CDC95C-483F-44FF-9A0D-6DC6D16BFCE5}"/>
                  </a:ext>
                </a:extLst>
              </p:cNvPr>
              <p:cNvGrpSpPr>
                <a:grpSpLocks/>
              </p:cNvGrpSpPr>
              <p:nvPr/>
            </p:nvGrpSpPr>
            <p:grpSpPr bwMode="auto">
              <a:xfrm>
                <a:off x="3141" y="3955"/>
                <a:ext cx="187" cy="1639"/>
                <a:chOff x="743" y="567"/>
                <a:chExt cx="187" cy="1639"/>
              </a:xfrm>
            </p:grpSpPr>
            <p:sp>
              <p:nvSpPr>
                <p:cNvPr id="112671" name="Line 149">
                  <a:extLst>
                    <a:ext uri="{FF2B5EF4-FFF2-40B4-BE49-F238E27FC236}">
                      <a16:creationId xmlns:a16="http://schemas.microsoft.com/office/drawing/2014/main" id="{4F0A9ADE-FE2F-457D-8505-1A5F6B42D8C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2" name="Rectangle 150">
                  <a:extLst>
                    <a:ext uri="{FF2B5EF4-FFF2-40B4-BE49-F238E27FC236}">
                      <a16:creationId xmlns:a16="http://schemas.microsoft.com/office/drawing/2014/main" id="{180636E3-7A77-4161-81D9-5E5602EA6694}"/>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2662" name="Group 151">
                <a:extLst>
                  <a:ext uri="{FF2B5EF4-FFF2-40B4-BE49-F238E27FC236}">
                    <a16:creationId xmlns:a16="http://schemas.microsoft.com/office/drawing/2014/main" id="{34F5AECD-F542-458B-88F6-C0BF6D6E0D25}"/>
                  </a:ext>
                </a:extLst>
              </p:cNvPr>
              <p:cNvGrpSpPr>
                <a:grpSpLocks/>
              </p:cNvGrpSpPr>
              <p:nvPr/>
            </p:nvGrpSpPr>
            <p:grpSpPr bwMode="auto">
              <a:xfrm>
                <a:off x="1039" y="3053"/>
                <a:ext cx="551" cy="1650"/>
                <a:chOff x="4417" y="567"/>
                <a:chExt cx="550" cy="1650"/>
              </a:xfrm>
            </p:grpSpPr>
            <p:sp>
              <p:nvSpPr>
                <p:cNvPr id="112669" name="Oval 152">
                  <a:extLst>
                    <a:ext uri="{FF2B5EF4-FFF2-40B4-BE49-F238E27FC236}">
                      <a16:creationId xmlns:a16="http://schemas.microsoft.com/office/drawing/2014/main" id="{309A073B-71CA-44BE-AD98-9BBFAFCDE22C}"/>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2670" name="Line 153">
                  <a:extLst>
                    <a:ext uri="{FF2B5EF4-FFF2-40B4-BE49-F238E27FC236}">
                      <a16:creationId xmlns:a16="http://schemas.microsoft.com/office/drawing/2014/main" id="{2A86FFAF-6947-4C0E-B480-DA48B68650A1}"/>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663" name="Line 154">
                <a:extLst>
                  <a:ext uri="{FF2B5EF4-FFF2-40B4-BE49-F238E27FC236}">
                    <a16:creationId xmlns:a16="http://schemas.microsoft.com/office/drawing/2014/main" id="{EE086BEA-5010-43E6-903A-2C2B995505D1}"/>
                  </a:ext>
                </a:extLst>
              </p:cNvPr>
              <p:cNvSpPr>
                <a:spLocks noChangeShapeType="1"/>
              </p:cNvSpPr>
              <p:nvPr/>
            </p:nvSpPr>
            <p:spPr bwMode="auto">
              <a:xfrm>
                <a:off x="1590" y="3416"/>
                <a:ext cx="19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Line 155">
                <a:extLst>
                  <a:ext uri="{FF2B5EF4-FFF2-40B4-BE49-F238E27FC236}">
                    <a16:creationId xmlns:a16="http://schemas.microsoft.com/office/drawing/2014/main" id="{F5CDB00C-D930-441B-9C08-58A3674DF0C5}"/>
                  </a:ext>
                </a:extLst>
              </p:cNvPr>
              <p:cNvSpPr>
                <a:spLocks noChangeShapeType="1"/>
              </p:cNvSpPr>
              <p:nvPr/>
            </p:nvSpPr>
            <p:spPr bwMode="auto">
              <a:xfrm>
                <a:off x="1579" y="4318"/>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5" name="Line 156">
                <a:extLst>
                  <a:ext uri="{FF2B5EF4-FFF2-40B4-BE49-F238E27FC236}">
                    <a16:creationId xmlns:a16="http://schemas.microsoft.com/office/drawing/2014/main" id="{124AF65D-7E3E-4735-AB37-3F0CF33953DF}"/>
                  </a:ext>
                </a:extLst>
              </p:cNvPr>
              <p:cNvSpPr>
                <a:spLocks noChangeShapeType="1"/>
              </p:cNvSpPr>
              <p:nvPr/>
            </p:nvSpPr>
            <p:spPr bwMode="auto">
              <a:xfrm rot="5400000">
                <a:off x="1557" y="3449"/>
                <a:ext cx="22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6" name="Line 157">
                <a:extLst>
                  <a:ext uri="{FF2B5EF4-FFF2-40B4-BE49-F238E27FC236}">
                    <a16:creationId xmlns:a16="http://schemas.microsoft.com/office/drawing/2014/main" id="{85A620DD-EB0F-49D3-9237-FF8BDCC69843}"/>
                  </a:ext>
                </a:extLst>
              </p:cNvPr>
              <p:cNvSpPr>
                <a:spLocks noChangeShapeType="1"/>
              </p:cNvSpPr>
              <p:nvPr/>
            </p:nvSpPr>
            <p:spPr bwMode="auto">
              <a:xfrm>
                <a:off x="1326" y="5946"/>
                <a:ext cx="191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7" name="Line 158">
                <a:extLst>
                  <a:ext uri="{FF2B5EF4-FFF2-40B4-BE49-F238E27FC236}">
                    <a16:creationId xmlns:a16="http://schemas.microsoft.com/office/drawing/2014/main" id="{A04031F5-0554-432A-AE16-03C09E3A97C4}"/>
                  </a:ext>
                </a:extLst>
              </p:cNvPr>
              <p:cNvSpPr>
                <a:spLocks noChangeShapeType="1"/>
              </p:cNvSpPr>
              <p:nvPr/>
            </p:nvSpPr>
            <p:spPr bwMode="auto">
              <a:xfrm>
                <a:off x="3240" y="3548"/>
                <a:ext cx="0" cy="396"/>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68" name="Rectangle 159">
                <a:extLst>
                  <a:ext uri="{FF2B5EF4-FFF2-40B4-BE49-F238E27FC236}">
                    <a16:creationId xmlns:a16="http://schemas.microsoft.com/office/drawing/2014/main" id="{4E0278E1-084B-4102-8A0C-E31F09A72782}"/>
                  </a:ext>
                </a:extLst>
              </p:cNvPr>
              <p:cNvSpPr>
                <a:spLocks noChangeArrowheads="1"/>
              </p:cNvSpPr>
              <p:nvPr/>
            </p:nvSpPr>
            <p:spPr bwMode="auto">
              <a:xfrm>
                <a:off x="842" y="2844"/>
                <a:ext cx="1947" cy="3333"/>
              </a:xfrm>
              <a:prstGeom prst="rect">
                <a:avLst/>
              </a:prstGeom>
              <a:noFill/>
              <a:ln w="38100">
                <a:solidFill>
                  <a:srgbClr val="00008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60256" name="Text Box 160">
              <a:extLst>
                <a:ext uri="{FF2B5EF4-FFF2-40B4-BE49-F238E27FC236}">
                  <a16:creationId xmlns:a16="http://schemas.microsoft.com/office/drawing/2014/main" id="{56AACEDE-4AA6-4DEA-A0E0-059899C3C39A}"/>
                </a:ext>
              </a:extLst>
            </p:cNvPr>
            <p:cNvSpPr txBox="1">
              <a:spLocks noChangeArrowheads="1"/>
            </p:cNvSpPr>
            <p:nvPr/>
          </p:nvSpPr>
          <p:spPr bwMode="auto">
            <a:xfrm>
              <a:off x="5280" y="2458"/>
              <a:ext cx="96" cy="230"/>
            </a:xfrm>
            <a:prstGeom prst="rect">
              <a:avLst/>
            </a:prstGeom>
            <a:noFill/>
            <a:ln w="9525">
              <a:noFill/>
              <a:miter lim="800000"/>
              <a:headEnd/>
              <a:tailEnd/>
            </a:ln>
            <a:effectLst/>
          </p:spPr>
          <p:txBody>
            <a:bodyPr lIns="0" tIns="0" rIns="0" bIns="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b="1" i="1">
                  <a:effectLst>
                    <a:outerShdw blurRad="38100" dist="38100" dir="2700000" algn="tl">
                      <a:srgbClr val="C0C0C0"/>
                    </a:outerShdw>
                  </a:effectLst>
                  <a:latin typeface="Times New Roman" panose="02020603050405020304" pitchFamily="18" charset="0"/>
                  <a:sym typeface="Symbol" panose="05050102010706020507" pitchFamily="18" charset="2"/>
                </a:rPr>
                <a:t>I</a:t>
              </a:r>
            </a:p>
          </p:txBody>
        </p:sp>
      </p:grpSp>
      <p:sp>
        <p:nvSpPr>
          <p:cNvPr id="112651" name="AutoShape 167">
            <a:extLst>
              <a:ext uri="{FF2B5EF4-FFF2-40B4-BE49-F238E27FC236}">
                <a16:creationId xmlns:a16="http://schemas.microsoft.com/office/drawing/2014/main" id="{A7D28A54-BC70-40C9-B1B7-C07101429F90}"/>
              </a:ext>
            </a:extLst>
          </p:cNvPr>
          <p:cNvSpPr>
            <a:spLocks/>
          </p:cNvSpPr>
          <p:nvPr/>
        </p:nvSpPr>
        <p:spPr bwMode="auto">
          <a:xfrm>
            <a:off x="6172200" y="2705100"/>
            <a:ext cx="2514600" cy="495300"/>
          </a:xfrm>
          <a:prstGeom prst="borderCallout3">
            <a:avLst>
              <a:gd name="adj1" fmla="val 23079"/>
              <a:gd name="adj2" fmla="val -3032"/>
              <a:gd name="adj3" fmla="val 23079"/>
              <a:gd name="adj4" fmla="val -8963"/>
              <a:gd name="adj5" fmla="val 127245"/>
              <a:gd name="adj6" fmla="val -8963"/>
              <a:gd name="adj7" fmla="val 231088"/>
              <a:gd name="adj8" fmla="val 23801"/>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2"/>
                </a:solidFill>
              </a:rPr>
              <a:t>戴维南等效电路</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5">
            <a:extLst>
              <a:ext uri="{FF2B5EF4-FFF2-40B4-BE49-F238E27FC236}">
                <a16:creationId xmlns:a16="http://schemas.microsoft.com/office/drawing/2014/main" id="{A94F16D6-EC57-4F81-94F3-BD8F5A9627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2D942B1-1584-411F-AB7B-1EC3F9CEC54F}" type="slidenum">
              <a:rPr lang="en-US" altLang="zh-CN" sz="1400" smtClean="0"/>
              <a:pPr>
                <a:spcBef>
                  <a:spcPct val="0"/>
                </a:spcBef>
                <a:buFontTx/>
                <a:buNone/>
              </a:pPr>
              <a:t>112</a:t>
            </a:fld>
            <a:endParaRPr lang="en-US" altLang="zh-CN" sz="1400"/>
          </a:p>
        </p:txBody>
      </p:sp>
      <p:sp>
        <p:nvSpPr>
          <p:cNvPr id="113667" name="Rectangle 2">
            <a:extLst>
              <a:ext uri="{FF2B5EF4-FFF2-40B4-BE49-F238E27FC236}">
                <a16:creationId xmlns:a16="http://schemas.microsoft.com/office/drawing/2014/main" id="{E12ED366-7C49-4819-AA7F-D9154896F5BA}"/>
              </a:ext>
            </a:extLst>
          </p:cNvPr>
          <p:cNvSpPr>
            <a:spLocks noGrp="1" noChangeArrowheads="1"/>
          </p:cNvSpPr>
          <p:nvPr>
            <p:ph type="ctrTitle"/>
          </p:nvPr>
        </p:nvSpPr>
        <p:spPr>
          <a:xfrm>
            <a:off x="762000" y="381000"/>
            <a:ext cx="1752600" cy="685800"/>
          </a:xfrm>
        </p:spPr>
        <p:txBody>
          <a:bodyPr/>
          <a:lstStyle/>
          <a:p>
            <a:pPr eaLnBrk="1" hangingPunct="1"/>
            <a:r>
              <a:rPr lang="en-US" altLang="zh-CN" sz="2400" b="1">
                <a:solidFill>
                  <a:srgbClr val="FF3300"/>
                </a:solidFill>
              </a:rPr>
              <a:t>[</a:t>
            </a:r>
            <a:r>
              <a:rPr lang="zh-CN" altLang="en-US" sz="2400" b="1">
                <a:solidFill>
                  <a:srgbClr val="FF3300"/>
                </a:solidFill>
              </a:rPr>
              <a:t>例</a:t>
            </a:r>
            <a:r>
              <a:rPr lang="en-US" altLang="zh-CN" sz="2400" b="1">
                <a:solidFill>
                  <a:srgbClr val="FF3300"/>
                </a:solidFill>
              </a:rPr>
              <a:t>]1-14]</a:t>
            </a:r>
          </a:p>
        </p:txBody>
      </p:sp>
      <p:sp>
        <p:nvSpPr>
          <p:cNvPr id="113668" name="Text Box 4">
            <a:extLst>
              <a:ext uri="{FF2B5EF4-FFF2-40B4-BE49-F238E27FC236}">
                <a16:creationId xmlns:a16="http://schemas.microsoft.com/office/drawing/2014/main" id="{61752298-A14B-4B3F-B227-D027A0912A91}"/>
              </a:ext>
            </a:extLst>
          </p:cNvPr>
          <p:cNvSpPr txBox="1">
            <a:spLocks noChangeArrowheads="1"/>
          </p:cNvSpPr>
          <p:nvPr/>
        </p:nvSpPr>
        <p:spPr bwMode="auto">
          <a:xfrm>
            <a:off x="2362200" y="5334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计算图</a:t>
            </a:r>
            <a:r>
              <a:rPr lang="en-US" altLang="zh-CN" sz="2400" b="1"/>
              <a:t>(a)</a:t>
            </a:r>
            <a:r>
              <a:rPr lang="zh-CN" altLang="en-US" sz="2400" b="1"/>
              <a:t>中所示电路的电流</a:t>
            </a:r>
            <a:r>
              <a:rPr lang="en-US" altLang="zh-CN" sz="2400" b="1" i="1"/>
              <a:t>I</a:t>
            </a:r>
            <a:r>
              <a:rPr lang="zh-CN" altLang="en-US" sz="2400" b="1"/>
              <a:t>。</a:t>
            </a:r>
          </a:p>
        </p:txBody>
      </p:sp>
      <p:grpSp>
        <p:nvGrpSpPr>
          <p:cNvPr id="113669" name="Group 219">
            <a:extLst>
              <a:ext uri="{FF2B5EF4-FFF2-40B4-BE49-F238E27FC236}">
                <a16:creationId xmlns:a16="http://schemas.microsoft.com/office/drawing/2014/main" id="{00C2F9EB-909C-49A5-BB7B-877DB0613C7D}"/>
              </a:ext>
            </a:extLst>
          </p:cNvPr>
          <p:cNvGrpSpPr>
            <a:grpSpLocks/>
          </p:cNvGrpSpPr>
          <p:nvPr/>
        </p:nvGrpSpPr>
        <p:grpSpPr bwMode="auto">
          <a:xfrm>
            <a:off x="4641850" y="990600"/>
            <a:ext cx="1758950" cy="3109913"/>
            <a:chOff x="2924" y="624"/>
            <a:chExt cx="1108" cy="1959"/>
          </a:xfrm>
        </p:grpSpPr>
        <p:grpSp>
          <p:nvGrpSpPr>
            <p:cNvPr id="113772" name="Group 214">
              <a:extLst>
                <a:ext uri="{FF2B5EF4-FFF2-40B4-BE49-F238E27FC236}">
                  <a16:creationId xmlns:a16="http://schemas.microsoft.com/office/drawing/2014/main" id="{D7E5BA0C-1B3B-440A-BFFA-052693296A1B}"/>
                </a:ext>
              </a:extLst>
            </p:cNvPr>
            <p:cNvGrpSpPr>
              <a:grpSpLocks/>
            </p:cNvGrpSpPr>
            <p:nvPr/>
          </p:nvGrpSpPr>
          <p:grpSpPr bwMode="auto">
            <a:xfrm>
              <a:off x="2924" y="624"/>
              <a:ext cx="1108" cy="1680"/>
              <a:chOff x="2876" y="624"/>
              <a:chExt cx="1108" cy="1680"/>
            </a:xfrm>
          </p:grpSpPr>
          <p:grpSp>
            <p:nvGrpSpPr>
              <p:cNvPr id="113774" name="Group 95">
                <a:extLst>
                  <a:ext uri="{FF2B5EF4-FFF2-40B4-BE49-F238E27FC236}">
                    <a16:creationId xmlns:a16="http://schemas.microsoft.com/office/drawing/2014/main" id="{E640B03F-6A25-486C-8A52-5DB863235960}"/>
                  </a:ext>
                </a:extLst>
              </p:cNvPr>
              <p:cNvGrpSpPr>
                <a:grpSpLocks/>
              </p:cNvGrpSpPr>
              <p:nvPr/>
            </p:nvGrpSpPr>
            <p:grpSpPr bwMode="auto">
              <a:xfrm>
                <a:off x="2876" y="912"/>
                <a:ext cx="1060" cy="1135"/>
                <a:chOff x="2085" y="2019"/>
                <a:chExt cx="2651" cy="2838"/>
              </a:xfrm>
            </p:grpSpPr>
            <p:sp>
              <p:nvSpPr>
                <p:cNvPr id="113781" name="Line 96">
                  <a:extLst>
                    <a:ext uri="{FF2B5EF4-FFF2-40B4-BE49-F238E27FC236}">
                      <a16:creationId xmlns:a16="http://schemas.microsoft.com/office/drawing/2014/main" id="{EDF50C99-F83C-4BA1-80D2-1D3E19680556}"/>
                    </a:ext>
                  </a:extLst>
                </p:cNvPr>
                <p:cNvSpPr>
                  <a:spLocks noChangeShapeType="1"/>
                </p:cNvSpPr>
                <p:nvPr/>
              </p:nvSpPr>
              <p:spPr bwMode="auto">
                <a:xfrm flipH="1">
                  <a:off x="2316" y="3845"/>
                  <a:ext cx="11" cy="97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82" name="Line 97">
                  <a:extLst>
                    <a:ext uri="{FF2B5EF4-FFF2-40B4-BE49-F238E27FC236}">
                      <a16:creationId xmlns:a16="http://schemas.microsoft.com/office/drawing/2014/main" id="{20BC991C-D9D3-4B0E-93FF-CE7CCB093364}"/>
                    </a:ext>
                  </a:extLst>
                </p:cNvPr>
                <p:cNvSpPr>
                  <a:spLocks noChangeShapeType="1"/>
                </p:cNvSpPr>
                <p:nvPr/>
              </p:nvSpPr>
              <p:spPr bwMode="auto">
                <a:xfrm>
                  <a:off x="2338" y="2096"/>
                  <a:ext cx="102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83" name="Line 98">
                  <a:extLst>
                    <a:ext uri="{FF2B5EF4-FFF2-40B4-BE49-F238E27FC236}">
                      <a16:creationId xmlns:a16="http://schemas.microsoft.com/office/drawing/2014/main" id="{4E5DB0E2-FCE2-43F4-9172-E23F498C05BB}"/>
                    </a:ext>
                  </a:extLst>
                </p:cNvPr>
                <p:cNvSpPr>
                  <a:spLocks noChangeShapeType="1"/>
                </p:cNvSpPr>
                <p:nvPr/>
              </p:nvSpPr>
              <p:spPr bwMode="auto">
                <a:xfrm>
                  <a:off x="2327" y="4802"/>
                  <a:ext cx="227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84" name="Line 99">
                  <a:extLst>
                    <a:ext uri="{FF2B5EF4-FFF2-40B4-BE49-F238E27FC236}">
                      <a16:creationId xmlns:a16="http://schemas.microsoft.com/office/drawing/2014/main" id="{F4E5929C-6DB6-4C1A-B4F6-E6EF3A154FB5}"/>
                    </a:ext>
                  </a:extLst>
                </p:cNvPr>
                <p:cNvSpPr>
                  <a:spLocks noChangeShapeType="1"/>
                </p:cNvSpPr>
                <p:nvPr/>
              </p:nvSpPr>
              <p:spPr bwMode="auto">
                <a:xfrm>
                  <a:off x="4615" y="3867"/>
                  <a:ext cx="11" cy="9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85" name="Line 100">
                  <a:extLst>
                    <a:ext uri="{FF2B5EF4-FFF2-40B4-BE49-F238E27FC236}">
                      <a16:creationId xmlns:a16="http://schemas.microsoft.com/office/drawing/2014/main" id="{270723E1-CF58-4BC7-B829-26FF32F73FF4}"/>
                    </a:ext>
                  </a:extLst>
                </p:cNvPr>
                <p:cNvSpPr>
                  <a:spLocks noChangeShapeType="1"/>
                </p:cNvSpPr>
                <p:nvPr/>
              </p:nvSpPr>
              <p:spPr bwMode="auto">
                <a:xfrm>
                  <a:off x="2327" y="2074"/>
                  <a:ext cx="0" cy="10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86" name="Group 101">
                  <a:extLst>
                    <a:ext uri="{FF2B5EF4-FFF2-40B4-BE49-F238E27FC236}">
                      <a16:creationId xmlns:a16="http://schemas.microsoft.com/office/drawing/2014/main" id="{4D5730E2-ED8B-49B2-B64B-64B44A2EF591}"/>
                    </a:ext>
                  </a:extLst>
                </p:cNvPr>
                <p:cNvGrpSpPr>
                  <a:grpSpLocks/>
                </p:cNvGrpSpPr>
                <p:nvPr/>
              </p:nvGrpSpPr>
              <p:grpSpPr bwMode="auto">
                <a:xfrm>
                  <a:off x="2203" y="3449"/>
                  <a:ext cx="245" cy="1179"/>
                  <a:chOff x="795" y="567"/>
                  <a:chExt cx="114" cy="513"/>
                </a:xfrm>
              </p:grpSpPr>
              <p:sp>
                <p:nvSpPr>
                  <p:cNvPr id="113802" name="Line 102">
                    <a:extLst>
                      <a:ext uri="{FF2B5EF4-FFF2-40B4-BE49-F238E27FC236}">
                        <a16:creationId xmlns:a16="http://schemas.microsoft.com/office/drawing/2014/main" id="{33B34708-2D41-4910-8278-09C0B11A2E30}"/>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803" name="Rectangle 103">
                    <a:extLst>
                      <a:ext uri="{FF2B5EF4-FFF2-40B4-BE49-F238E27FC236}">
                        <a16:creationId xmlns:a16="http://schemas.microsoft.com/office/drawing/2014/main" id="{6F320121-43FB-40E1-95E8-954AEB8EF9EC}"/>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3787" name="Line 104">
                  <a:extLst>
                    <a:ext uri="{FF2B5EF4-FFF2-40B4-BE49-F238E27FC236}">
                      <a16:creationId xmlns:a16="http://schemas.microsoft.com/office/drawing/2014/main" id="{10A57D33-7758-47E8-A624-BAE4754DAE28}"/>
                    </a:ext>
                  </a:extLst>
                </p:cNvPr>
                <p:cNvSpPr>
                  <a:spLocks noChangeShapeType="1"/>
                </p:cNvSpPr>
                <p:nvPr/>
              </p:nvSpPr>
              <p:spPr bwMode="auto">
                <a:xfrm>
                  <a:off x="4626" y="2118"/>
                  <a:ext cx="0" cy="100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88" name="Line 105">
                  <a:extLst>
                    <a:ext uri="{FF2B5EF4-FFF2-40B4-BE49-F238E27FC236}">
                      <a16:creationId xmlns:a16="http://schemas.microsoft.com/office/drawing/2014/main" id="{21ADADD6-61B6-44D0-A201-E9F6C8600DD5}"/>
                    </a:ext>
                  </a:extLst>
                </p:cNvPr>
                <p:cNvSpPr>
                  <a:spLocks noChangeShapeType="1"/>
                </p:cNvSpPr>
                <p:nvPr/>
              </p:nvSpPr>
              <p:spPr bwMode="auto">
                <a:xfrm>
                  <a:off x="3251" y="2096"/>
                  <a:ext cx="1342"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89" name="Line 106">
                  <a:extLst>
                    <a:ext uri="{FF2B5EF4-FFF2-40B4-BE49-F238E27FC236}">
                      <a16:creationId xmlns:a16="http://schemas.microsoft.com/office/drawing/2014/main" id="{7E173D96-F882-48DE-9013-F409D44FE01A}"/>
                    </a:ext>
                  </a:extLst>
                </p:cNvPr>
                <p:cNvSpPr>
                  <a:spLocks noChangeShapeType="1"/>
                </p:cNvSpPr>
                <p:nvPr/>
              </p:nvSpPr>
              <p:spPr bwMode="auto">
                <a:xfrm>
                  <a:off x="3636" y="2096"/>
                  <a:ext cx="264"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113790" name="Group 107">
                  <a:extLst>
                    <a:ext uri="{FF2B5EF4-FFF2-40B4-BE49-F238E27FC236}">
                      <a16:creationId xmlns:a16="http://schemas.microsoft.com/office/drawing/2014/main" id="{BC67B0FA-BA89-4712-809F-6ED59B73AED8}"/>
                    </a:ext>
                  </a:extLst>
                </p:cNvPr>
                <p:cNvGrpSpPr>
                  <a:grpSpLocks/>
                </p:cNvGrpSpPr>
                <p:nvPr/>
              </p:nvGrpSpPr>
              <p:grpSpPr bwMode="auto">
                <a:xfrm>
                  <a:off x="4491" y="2987"/>
                  <a:ext cx="245" cy="1179"/>
                  <a:chOff x="795" y="567"/>
                  <a:chExt cx="114" cy="513"/>
                </a:xfrm>
              </p:grpSpPr>
              <p:sp>
                <p:nvSpPr>
                  <p:cNvPr id="113800" name="Line 108">
                    <a:extLst>
                      <a:ext uri="{FF2B5EF4-FFF2-40B4-BE49-F238E27FC236}">
                        <a16:creationId xmlns:a16="http://schemas.microsoft.com/office/drawing/2014/main" id="{DBF8E83E-0D61-4D88-85C6-D15AC85F2CCE}"/>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801" name="Rectangle 109">
                    <a:extLst>
                      <a:ext uri="{FF2B5EF4-FFF2-40B4-BE49-F238E27FC236}">
                        <a16:creationId xmlns:a16="http://schemas.microsoft.com/office/drawing/2014/main" id="{8E96DC8A-31AC-4315-8F94-7D7D6CF47A21}"/>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3791" name="Group 110">
                  <a:extLst>
                    <a:ext uri="{FF2B5EF4-FFF2-40B4-BE49-F238E27FC236}">
                      <a16:creationId xmlns:a16="http://schemas.microsoft.com/office/drawing/2014/main" id="{1AB4C9D0-25BE-43E5-ADDD-8D667A53D420}"/>
                    </a:ext>
                  </a:extLst>
                </p:cNvPr>
                <p:cNvGrpSpPr>
                  <a:grpSpLocks/>
                </p:cNvGrpSpPr>
                <p:nvPr/>
              </p:nvGrpSpPr>
              <p:grpSpPr bwMode="auto">
                <a:xfrm>
                  <a:off x="2085" y="2393"/>
                  <a:ext cx="715" cy="1095"/>
                  <a:chOff x="651" y="1308"/>
                  <a:chExt cx="332" cy="477"/>
                </a:xfrm>
              </p:grpSpPr>
              <p:grpSp>
                <p:nvGrpSpPr>
                  <p:cNvPr id="113794" name="Group 111">
                    <a:extLst>
                      <a:ext uri="{FF2B5EF4-FFF2-40B4-BE49-F238E27FC236}">
                        <a16:creationId xmlns:a16="http://schemas.microsoft.com/office/drawing/2014/main" id="{4F9E1C6D-BCB9-4AF3-8655-F06AF93FCDC4}"/>
                      </a:ext>
                    </a:extLst>
                  </p:cNvPr>
                  <p:cNvGrpSpPr>
                    <a:grpSpLocks/>
                  </p:cNvGrpSpPr>
                  <p:nvPr/>
                </p:nvGrpSpPr>
                <p:grpSpPr bwMode="auto">
                  <a:xfrm>
                    <a:off x="871" y="1308"/>
                    <a:ext cx="112" cy="420"/>
                    <a:chOff x="2863" y="624"/>
                    <a:chExt cx="112" cy="420"/>
                  </a:xfrm>
                </p:grpSpPr>
                <p:sp>
                  <p:nvSpPr>
                    <p:cNvPr id="113797" name="Line 112">
                      <a:extLst>
                        <a:ext uri="{FF2B5EF4-FFF2-40B4-BE49-F238E27FC236}">
                          <a16:creationId xmlns:a16="http://schemas.microsoft.com/office/drawing/2014/main" id="{46539389-6245-491D-B107-D453F2601027}"/>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98" name="Line 113">
                      <a:extLst>
                        <a:ext uri="{FF2B5EF4-FFF2-40B4-BE49-F238E27FC236}">
                          <a16:creationId xmlns:a16="http://schemas.microsoft.com/office/drawing/2014/main" id="{DCAAA54B-ACB9-4CEC-A46B-526966DEF6C6}"/>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99" name="Line 114">
                      <a:extLst>
                        <a:ext uri="{FF2B5EF4-FFF2-40B4-BE49-F238E27FC236}">
                          <a16:creationId xmlns:a16="http://schemas.microsoft.com/office/drawing/2014/main" id="{5A90306C-5389-441B-8BA2-C52A3FED9EE5}"/>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795" name="Oval 115">
                    <a:extLst>
                      <a:ext uri="{FF2B5EF4-FFF2-40B4-BE49-F238E27FC236}">
                        <a16:creationId xmlns:a16="http://schemas.microsoft.com/office/drawing/2014/main" id="{98800DC6-F8FF-407A-817C-9D5EAA637DBB}"/>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3796" name="Line 116">
                    <a:extLst>
                      <a:ext uri="{FF2B5EF4-FFF2-40B4-BE49-F238E27FC236}">
                        <a16:creationId xmlns:a16="http://schemas.microsoft.com/office/drawing/2014/main" id="{0F3E00F1-CD70-4B82-855F-705CA5F5567E}"/>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792" name="Oval 117">
                  <a:extLst>
                    <a:ext uri="{FF2B5EF4-FFF2-40B4-BE49-F238E27FC236}">
                      <a16:creationId xmlns:a16="http://schemas.microsoft.com/office/drawing/2014/main" id="{A4950AA4-D504-40C0-AA05-794E912F5C7B}"/>
                    </a:ext>
                  </a:extLst>
                </p:cNvPr>
                <p:cNvSpPr>
                  <a:spLocks noChangeArrowheads="1"/>
                </p:cNvSpPr>
                <p:nvPr/>
              </p:nvSpPr>
              <p:spPr bwMode="auto">
                <a:xfrm>
                  <a:off x="2734" y="2019"/>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3793" name="Oval 118">
                  <a:extLst>
                    <a:ext uri="{FF2B5EF4-FFF2-40B4-BE49-F238E27FC236}">
                      <a16:creationId xmlns:a16="http://schemas.microsoft.com/office/drawing/2014/main" id="{C6D5AB15-35DE-4588-99CB-1336D64201DF}"/>
                    </a:ext>
                  </a:extLst>
                </p:cNvPr>
                <p:cNvSpPr>
                  <a:spLocks noChangeArrowheads="1"/>
                </p:cNvSpPr>
                <p:nvPr/>
              </p:nvSpPr>
              <p:spPr bwMode="auto">
                <a:xfrm>
                  <a:off x="2701" y="4714"/>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94058" name="Text Box 170">
                <a:extLst>
                  <a:ext uri="{FF2B5EF4-FFF2-40B4-BE49-F238E27FC236}">
                    <a16:creationId xmlns:a16="http://schemas.microsoft.com/office/drawing/2014/main" id="{EAA510B6-F6EA-4029-9B9F-A31831B00044}"/>
                  </a:ext>
                </a:extLst>
              </p:cNvPr>
              <p:cNvSpPr txBox="1">
                <a:spLocks noChangeArrowheads="1"/>
              </p:cNvSpPr>
              <p:nvPr/>
            </p:nvSpPr>
            <p:spPr bwMode="auto">
              <a:xfrm>
                <a:off x="3072" y="624"/>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a</a:t>
                </a:r>
                <a:endParaRPr lang="en-US" altLang="zh-CN" b="1">
                  <a:effectLst>
                    <a:outerShdw blurRad="38100" dist="38100" dir="2700000" algn="tl">
                      <a:srgbClr val="C0C0C0"/>
                    </a:outerShdw>
                  </a:effectLst>
                  <a:latin typeface="Times New Roman" charset="0"/>
                  <a:sym typeface="Symbol" pitchFamily="18" charset="2"/>
                </a:endParaRPr>
              </a:p>
            </p:txBody>
          </p:sp>
          <p:sp>
            <p:nvSpPr>
              <p:cNvPr id="113776" name="Text Box 171">
                <a:extLst>
                  <a:ext uri="{FF2B5EF4-FFF2-40B4-BE49-F238E27FC236}">
                    <a16:creationId xmlns:a16="http://schemas.microsoft.com/office/drawing/2014/main" id="{1D0B4559-F88D-408C-B780-0528EF88AC4B}"/>
                  </a:ext>
                </a:extLst>
              </p:cNvPr>
              <p:cNvSpPr txBox="1">
                <a:spLocks noChangeArrowheads="1"/>
              </p:cNvSpPr>
              <p:nvPr/>
            </p:nvSpPr>
            <p:spPr bwMode="auto">
              <a:xfrm>
                <a:off x="3648" y="6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sp>
            <p:nvSpPr>
              <p:cNvPr id="294063" name="Text Box 175">
                <a:extLst>
                  <a:ext uri="{FF2B5EF4-FFF2-40B4-BE49-F238E27FC236}">
                    <a16:creationId xmlns:a16="http://schemas.microsoft.com/office/drawing/2014/main" id="{7D4C0E6D-AF22-4C7E-895F-1CE34902D330}"/>
                  </a:ext>
                </a:extLst>
              </p:cNvPr>
              <p:cNvSpPr txBox="1">
                <a:spLocks noChangeArrowheads="1"/>
              </p:cNvSpPr>
              <p:nvPr/>
            </p:nvSpPr>
            <p:spPr bwMode="auto">
              <a:xfrm>
                <a:off x="3360" y="1632"/>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8/3</a:t>
                </a:r>
                <a:r>
                  <a:rPr lang="en-US" altLang="zh-CN" b="1">
                    <a:effectLst>
                      <a:outerShdw blurRad="38100" dist="38100" dir="2700000" algn="tl">
                        <a:srgbClr val="C0C0C0"/>
                      </a:outerShdw>
                    </a:effectLst>
                    <a:latin typeface="Times New Roman" charset="0"/>
                    <a:sym typeface="Symbol" pitchFamily="18" charset="2"/>
                  </a:rPr>
                  <a:t></a:t>
                </a:r>
              </a:p>
            </p:txBody>
          </p:sp>
          <p:sp>
            <p:nvSpPr>
              <p:cNvPr id="294067" name="Text Box 179">
                <a:extLst>
                  <a:ext uri="{FF2B5EF4-FFF2-40B4-BE49-F238E27FC236}">
                    <a16:creationId xmlns:a16="http://schemas.microsoft.com/office/drawing/2014/main" id="{029526A2-0987-4981-8632-B4E45FF87764}"/>
                  </a:ext>
                </a:extLst>
              </p:cNvPr>
              <p:cNvSpPr txBox="1">
                <a:spLocks noChangeArrowheads="1"/>
              </p:cNvSpPr>
              <p:nvPr/>
            </p:nvSpPr>
            <p:spPr bwMode="auto">
              <a:xfrm>
                <a:off x="3072" y="2016"/>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b</a:t>
                </a:r>
                <a:endParaRPr lang="en-US" altLang="zh-CN" b="1">
                  <a:effectLst>
                    <a:outerShdw blurRad="38100" dist="38100" dir="2700000" algn="tl">
                      <a:srgbClr val="C0C0C0"/>
                    </a:outerShdw>
                  </a:effectLst>
                  <a:latin typeface="Times New Roman" charset="0"/>
                  <a:sym typeface="Symbol" pitchFamily="18" charset="2"/>
                </a:endParaRPr>
              </a:p>
            </p:txBody>
          </p:sp>
          <p:sp>
            <p:nvSpPr>
              <p:cNvPr id="294095" name="Text Box 207">
                <a:extLst>
                  <a:ext uri="{FF2B5EF4-FFF2-40B4-BE49-F238E27FC236}">
                    <a16:creationId xmlns:a16="http://schemas.microsoft.com/office/drawing/2014/main" id="{1252D593-AE67-46C9-AC8C-5B6C668788B0}"/>
                  </a:ext>
                </a:extLst>
              </p:cNvPr>
              <p:cNvSpPr txBox="1">
                <a:spLocks noChangeArrowheads="1"/>
              </p:cNvSpPr>
              <p:nvPr/>
            </p:nvSpPr>
            <p:spPr bwMode="auto">
              <a:xfrm>
                <a:off x="3024" y="1632"/>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R</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94100" name="Text Box 212">
                <a:extLst>
                  <a:ext uri="{FF2B5EF4-FFF2-40B4-BE49-F238E27FC236}">
                    <a16:creationId xmlns:a16="http://schemas.microsoft.com/office/drawing/2014/main" id="{8933CD13-275B-4A10-A33F-655C273985FB}"/>
                  </a:ext>
                </a:extLst>
              </p:cNvPr>
              <p:cNvSpPr txBox="1">
                <a:spLocks noChangeArrowheads="1"/>
              </p:cNvSpPr>
              <p:nvPr/>
            </p:nvSpPr>
            <p:spPr bwMode="auto">
              <a:xfrm>
                <a:off x="3024" y="1152"/>
                <a:ext cx="52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U</a:t>
                </a:r>
                <a:r>
                  <a:rPr lang="en-US" altLang="zh-CN" b="1" baseline="-25000">
                    <a:effectLst>
                      <a:outerShdw blurRad="38100" dist="38100" dir="2700000" algn="tl">
                        <a:srgbClr val="C0C0C0"/>
                      </a:outerShdw>
                    </a:effectLst>
                    <a:latin typeface="Times New Roman" charset="0"/>
                  </a:rPr>
                  <a:t>OC</a:t>
                </a:r>
                <a:endParaRPr lang="en-US" altLang="zh-CN" b="1" baseline="-25000">
                  <a:effectLst>
                    <a:outerShdw blurRad="38100" dist="38100" dir="2700000" algn="tl">
                      <a:srgbClr val="C0C0C0"/>
                    </a:outerShdw>
                  </a:effectLst>
                  <a:latin typeface="Times New Roman" charset="0"/>
                  <a:sym typeface="Symbol" pitchFamily="18" charset="2"/>
                </a:endParaRPr>
              </a:p>
            </p:txBody>
          </p:sp>
        </p:grpSp>
        <p:sp>
          <p:nvSpPr>
            <p:cNvPr id="294103" name="Text Box 215">
              <a:extLst>
                <a:ext uri="{FF2B5EF4-FFF2-40B4-BE49-F238E27FC236}">
                  <a16:creationId xmlns:a16="http://schemas.microsoft.com/office/drawing/2014/main" id="{D0A97538-A4C8-4198-B2CD-200CDA66B88B}"/>
                </a:ext>
              </a:extLst>
            </p:cNvPr>
            <p:cNvSpPr txBox="1">
              <a:spLocks noChangeArrowheads="1"/>
            </p:cNvSpPr>
            <p:nvPr/>
          </p:nvSpPr>
          <p:spPr bwMode="auto">
            <a:xfrm>
              <a:off x="3168" y="2256"/>
              <a:ext cx="672" cy="327"/>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sym typeface="Wingdings" pitchFamily="2" charset="2"/>
                </a:rPr>
                <a:t>图</a:t>
              </a:r>
              <a:r>
                <a:rPr kumimoji="1" lang="en-US" altLang="zh-CN" sz="2800" b="1">
                  <a:effectLst>
                    <a:outerShdw blurRad="38100" dist="38100" dir="2700000" algn="tl">
                      <a:srgbClr val="C0C0C0"/>
                    </a:outerShdw>
                  </a:effectLst>
                  <a:latin typeface="Times New Roman" charset="0"/>
                </a:rPr>
                <a:t>(b)</a:t>
              </a:r>
            </a:p>
          </p:txBody>
        </p:sp>
      </p:grpSp>
      <p:grpSp>
        <p:nvGrpSpPr>
          <p:cNvPr id="113670" name="Group 220">
            <a:extLst>
              <a:ext uri="{FF2B5EF4-FFF2-40B4-BE49-F238E27FC236}">
                <a16:creationId xmlns:a16="http://schemas.microsoft.com/office/drawing/2014/main" id="{B74B3F66-9F21-4CED-BD6E-C10EAE6F77E1}"/>
              </a:ext>
            </a:extLst>
          </p:cNvPr>
          <p:cNvGrpSpPr>
            <a:grpSpLocks/>
          </p:cNvGrpSpPr>
          <p:nvPr/>
        </p:nvGrpSpPr>
        <p:grpSpPr bwMode="auto">
          <a:xfrm>
            <a:off x="6781800" y="990600"/>
            <a:ext cx="1828800" cy="3109913"/>
            <a:chOff x="4272" y="624"/>
            <a:chExt cx="1152" cy="1959"/>
          </a:xfrm>
        </p:grpSpPr>
        <p:grpSp>
          <p:nvGrpSpPr>
            <p:cNvPr id="113737" name="Group 213">
              <a:extLst>
                <a:ext uri="{FF2B5EF4-FFF2-40B4-BE49-F238E27FC236}">
                  <a16:creationId xmlns:a16="http://schemas.microsoft.com/office/drawing/2014/main" id="{2CF42998-1D9C-47AB-B792-7B7E15AE1D06}"/>
                </a:ext>
              </a:extLst>
            </p:cNvPr>
            <p:cNvGrpSpPr>
              <a:grpSpLocks/>
            </p:cNvGrpSpPr>
            <p:nvPr/>
          </p:nvGrpSpPr>
          <p:grpSpPr bwMode="auto">
            <a:xfrm>
              <a:off x="4272" y="624"/>
              <a:ext cx="1152" cy="1680"/>
              <a:chOff x="4272" y="624"/>
              <a:chExt cx="1152" cy="1680"/>
            </a:xfrm>
          </p:grpSpPr>
          <p:sp>
            <p:nvSpPr>
              <p:cNvPr id="294060" name="Text Box 172">
                <a:extLst>
                  <a:ext uri="{FF2B5EF4-FFF2-40B4-BE49-F238E27FC236}">
                    <a16:creationId xmlns:a16="http://schemas.microsoft.com/office/drawing/2014/main" id="{81913031-E88C-4FD8-B543-08774C1734B4}"/>
                  </a:ext>
                </a:extLst>
              </p:cNvPr>
              <p:cNvSpPr txBox="1">
                <a:spLocks noChangeArrowheads="1"/>
              </p:cNvSpPr>
              <p:nvPr/>
            </p:nvSpPr>
            <p:spPr bwMode="auto">
              <a:xfrm>
                <a:off x="4800" y="1152"/>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R</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94065" name="Text Box 177">
                <a:extLst>
                  <a:ext uri="{FF2B5EF4-FFF2-40B4-BE49-F238E27FC236}">
                    <a16:creationId xmlns:a16="http://schemas.microsoft.com/office/drawing/2014/main" id="{D6DE4269-3A4B-4885-B7A9-01B069B6C30B}"/>
                  </a:ext>
                </a:extLst>
              </p:cNvPr>
              <p:cNvSpPr txBox="1">
                <a:spLocks noChangeArrowheads="1"/>
              </p:cNvSpPr>
              <p:nvPr/>
            </p:nvSpPr>
            <p:spPr bwMode="auto">
              <a:xfrm>
                <a:off x="4368" y="1584"/>
                <a:ext cx="52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I</a:t>
                </a:r>
                <a:r>
                  <a:rPr lang="en-US" altLang="zh-CN" b="1" baseline="-25000">
                    <a:effectLst>
                      <a:outerShdw blurRad="38100" dist="38100" dir="2700000" algn="tl">
                        <a:srgbClr val="C0C0C0"/>
                      </a:outerShdw>
                    </a:effectLst>
                    <a:latin typeface="Times New Roman" charset="0"/>
                  </a:rPr>
                  <a:t>SC</a:t>
                </a:r>
                <a:endParaRPr lang="en-US" altLang="zh-CN" b="1" baseline="-25000">
                  <a:effectLst>
                    <a:outerShdw blurRad="38100" dist="38100" dir="2700000" algn="tl">
                      <a:srgbClr val="C0C0C0"/>
                    </a:outerShdw>
                  </a:effectLst>
                  <a:latin typeface="Times New Roman" charset="0"/>
                  <a:sym typeface="Symbol" pitchFamily="18" charset="2"/>
                </a:endParaRPr>
              </a:p>
            </p:txBody>
          </p:sp>
          <p:grpSp>
            <p:nvGrpSpPr>
              <p:cNvPr id="113741" name="Group 180">
                <a:extLst>
                  <a:ext uri="{FF2B5EF4-FFF2-40B4-BE49-F238E27FC236}">
                    <a16:creationId xmlns:a16="http://schemas.microsoft.com/office/drawing/2014/main" id="{B794C2C3-C9EC-45F5-AAB6-D380F1CB0E0F}"/>
                  </a:ext>
                </a:extLst>
              </p:cNvPr>
              <p:cNvGrpSpPr>
                <a:grpSpLocks/>
              </p:cNvGrpSpPr>
              <p:nvPr/>
            </p:nvGrpSpPr>
            <p:grpSpPr bwMode="auto">
              <a:xfrm>
                <a:off x="4272" y="912"/>
                <a:ext cx="1073" cy="1135"/>
                <a:chOff x="2052" y="2030"/>
                <a:chExt cx="2684" cy="2838"/>
              </a:xfrm>
            </p:grpSpPr>
            <p:sp>
              <p:nvSpPr>
                <p:cNvPr id="113746" name="Line 181">
                  <a:extLst>
                    <a:ext uri="{FF2B5EF4-FFF2-40B4-BE49-F238E27FC236}">
                      <a16:creationId xmlns:a16="http://schemas.microsoft.com/office/drawing/2014/main" id="{572BBCBE-E1C3-4FCE-A9B9-04EBBA775D34}"/>
                    </a:ext>
                  </a:extLst>
                </p:cNvPr>
                <p:cNvSpPr>
                  <a:spLocks noChangeShapeType="1"/>
                </p:cNvSpPr>
                <p:nvPr/>
              </p:nvSpPr>
              <p:spPr bwMode="auto">
                <a:xfrm flipH="1">
                  <a:off x="3317" y="3845"/>
                  <a:ext cx="11" cy="97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47" name="Line 182">
                  <a:extLst>
                    <a:ext uri="{FF2B5EF4-FFF2-40B4-BE49-F238E27FC236}">
                      <a16:creationId xmlns:a16="http://schemas.microsoft.com/office/drawing/2014/main" id="{14A48DBF-E84F-4D2B-A2A4-EA483284CD49}"/>
                    </a:ext>
                  </a:extLst>
                </p:cNvPr>
                <p:cNvSpPr>
                  <a:spLocks noChangeShapeType="1"/>
                </p:cNvSpPr>
                <p:nvPr/>
              </p:nvSpPr>
              <p:spPr bwMode="auto">
                <a:xfrm>
                  <a:off x="3339" y="2096"/>
                  <a:ext cx="102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48" name="Line 183">
                  <a:extLst>
                    <a:ext uri="{FF2B5EF4-FFF2-40B4-BE49-F238E27FC236}">
                      <a16:creationId xmlns:a16="http://schemas.microsoft.com/office/drawing/2014/main" id="{E7941BB3-1E32-4693-BBD1-2D788FECBF13}"/>
                    </a:ext>
                  </a:extLst>
                </p:cNvPr>
                <p:cNvSpPr>
                  <a:spLocks noChangeShapeType="1"/>
                </p:cNvSpPr>
                <p:nvPr/>
              </p:nvSpPr>
              <p:spPr bwMode="auto">
                <a:xfrm>
                  <a:off x="2327" y="4802"/>
                  <a:ext cx="227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49" name="Line 184">
                  <a:extLst>
                    <a:ext uri="{FF2B5EF4-FFF2-40B4-BE49-F238E27FC236}">
                      <a16:creationId xmlns:a16="http://schemas.microsoft.com/office/drawing/2014/main" id="{E305D38B-DEF1-45EA-95A7-27AC8D004D08}"/>
                    </a:ext>
                  </a:extLst>
                </p:cNvPr>
                <p:cNvSpPr>
                  <a:spLocks noChangeShapeType="1"/>
                </p:cNvSpPr>
                <p:nvPr/>
              </p:nvSpPr>
              <p:spPr bwMode="auto">
                <a:xfrm>
                  <a:off x="4615" y="3867"/>
                  <a:ext cx="11" cy="9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50" name="Line 185">
                  <a:extLst>
                    <a:ext uri="{FF2B5EF4-FFF2-40B4-BE49-F238E27FC236}">
                      <a16:creationId xmlns:a16="http://schemas.microsoft.com/office/drawing/2014/main" id="{D5D50102-13BD-4898-9465-A69932E4EBBD}"/>
                    </a:ext>
                  </a:extLst>
                </p:cNvPr>
                <p:cNvSpPr>
                  <a:spLocks noChangeShapeType="1"/>
                </p:cNvSpPr>
                <p:nvPr/>
              </p:nvSpPr>
              <p:spPr bwMode="auto">
                <a:xfrm>
                  <a:off x="3328" y="2074"/>
                  <a:ext cx="0" cy="10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51" name="Group 186">
                  <a:extLst>
                    <a:ext uri="{FF2B5EF4-FFF2-40B4-BE49-F238E27FC236}">
                      <a16:creationId xmlns:a16="http://schemas.microsoft.com/office/drawing/2014/main" id="{1944FAC9-EBB4-4C16-8F64-48BDBEB1B39B}"/>
                    </a:ext>
                  </a:extLst>
                </p:cNvPr>
                <p:cNvGrpSpPr>
                  <a:grpSpLocks/>
                </p:cNvGrpSpPr>
                <p:nvPr/>
              </p:nvGrpSpPr>
              <p:grpSpPr bwMode="auto">
                <a:xfrm>
                  <a:off x="3207" y="2921"/>
                  <a:ext cx="245" cy="1179"/>
                  <a:chOff x="795" y="567"/>
                  <a:chExt cx="114" cy="513"/>
                </a:xfrm>
              </p:grpSpPr>
              <p:sp>
                <p:nvSpPr>
                  <p:cNvPr id="113770" name="Line 187">
                    <a:extLst>
                      <a:ext uri="{FF2B5EF4-FFF2-40B4-BE49-F238E27FC236}">
                        <a16:creationId xmlns:a16="http://schemas.microsoft.com/office/drawing/2014/main" id="{CCB58B5C-99C3-440D-9430-F1F0AFC2D1DB}"/>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71" name="Rectangle 188">
                    <a:extLst>
                      <a:ext uri="{FF2B5EF4-FFF2-40B4-BE49-F238E27FC236}">
                        <a16:creationId xmlns:a16="http://schemas.microsoft.com/office/drawing/2014/main" id="{C44A3365-AC8D-46C8-BD4C-760C327107FA}"/>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3752" name="Line 189">
                  <a:extLst>
                    <a:ext uri="{FF2B5EF4-FFF2-40B4-BE49-F238E27FC236}">
                      <a16:creationId xmlns:a16="http://schemas.microsoft.com/office/drawing/2014/main" id="{5B8208D0-09E2-4326-9ECF-A415A5A64F96}"/>
                    </a:ext>
                  </a:extLst>
                </p:cNvPr>
                <p:cNvSpPr>
                  <a:spLocks noChangeShapeType="1"/>
                </p:cNvSpPr>
                <p:nvPr/>
              </p:nvSpPr>
              <p:spPr bwMode="auto">
                <a:xfrm>
                  <a:off x="4626" y="2118"/>
                  <a:ext cx="0" cy="100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53" name="Line 190">
                  <a:extLst>
                    <a:ext uri="{FF2B5EF4-FFF2-40B4-BE49-F238E27FC236}">
                      <a16:creationId xmlns:a16="http://schemas.microsoft.com/office/drawing/2014/main" id="{4ED86ACF-7693-4769-AAA2-FD38E0F581AC}"/>
                    </a:ext>
                  </a:extLst>
                </p:cNvPr>
                <p:cNvSpPr>
                  <a:spLocks noChangeShapeType="1"/>
                </p:cNvSpPr>
                <p:nvPr/>
              </p:nvSpPr>
              <p:spPr bwMode="auto">
                <a:xfrm>
                  <a:off x="2327" y="2096"/>
                  <a:ext cx="229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54" name="Line 191">
                  <a:extLst>
                    <a:ext uri="{FF2B5EF4-FFF2-40B4-BE49-F238E27FC236}">
                      <a16:creationId xmlns:a16="http://schemas.microsoft.com/office/drawing/2014/main" id="{7273767B-B952-4B45-B53D-299F4AD3D67D}"/>
                    </a:ext>
                  </a:extLst>
                </p:cNvPr>
                <p:cNvSpPr>
                  <a:spLocks noChangeShapeType="1"/>
                </p:cNvSpPr>
                <p:nvPr/>
              </p:nvSpPr>
              <p:spPr bwMode="auto">
                <a:xfrm flipV="1">
                  <a:off x="4241" y="2085"/>
                  <a:ext cx="374" cy="11"/>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113755" name="Group 192">
                  <a:extLst>
                    <a:ext uri="{FF2B5EF4-FFF2-40B4-BE49-F238E27FC236}">
                      <a16:creationId xmlns:a16="http://schemas.microsoft.com/office/drawing/2014/main" id="{56C5E3DB-655B-452D-9668-7EC06178BDFD}"/>
                    </a:ext>
                  </a:extLst>
                </p:cNvPr>
                <p:cNvGrpSpPr>
                  <a:grpSpLocks/>
                </p:cNvGrpSpPr>
                <p:nvPr/>
              </p:nvGrpSpPr>
              <p:grpSpPr bwMode="auto">
                <a:xfrm>
                  <a:off x="4491" y="2987"/>
                  <a:ext cx="245" cy="1179"/>
                  <a:chOff x="795" y="567"/>
                  <a:chExt cx="114" cy="513"/>
                </a:xfrm>
              </p:grpSpPr>
              <p:sp>
                <p:nvSpPr>
                  <p:cNvPr id="113768" name="Line 193">
                    <a:extLst>
                      <a:ext uri="{FF2B5EF4-FFF2-40B4-BE49-F238E27FC236}">
                        <a16:creationId xmlns:a16="http://schemas.microsoft.com/office/drawing/2014/main" id="{2A3B9BD2-1BE2-425D-860F-B346549CEEC2}"/>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9" name="Rectangle 194">
                    <a:extLst>
                      <a:ext uri="{FF2B5EF4-FFF2-40B4-BE49-F238E27FC236}">
                        <a16:creationId xmlns:a16="http://schemas.microsoft.com/office/drawing/2014/main" id="{859423B0-B6D5-4C81-8108-180800C6F536}"/>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3756" name="Oval 195">
                  <a:extLst>
                    <a:ext uri="{FF2B5EF4-FFF2-40B4-BE49-F238E27FC236}">
                      <a16:creationId xmlns:a16="http://schemas.microsoft.com/office/drawing/2014/main" id="{F2BB66F1-3325-4287-BB75-F3F3B9019D65}"/>
                    </a:ext>
                  </a:extLst>
                </p:cNvPr>
                <p:cNvSpPr>
                  <a:spLocks noChangeArrowheads="1"/>
                </p:cNvSpPr>
                <p:nvPr/>
              </p:nvSpPr>
              <p:spPr bwMode="auto">
                <a:xfrm>
                  <a:off x="3823" y="2030"/>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3757" name="Oval 196">
                  <a:extLst>
                    <a:ext uri="{FF2B5EF4-FFF2-40B4-BE49-F238E27FC236}">
                      <a16:creationId xmlns:a16="http://schemas.microsoft.com/office/drawing/2014/main" id="{39D4F310-5F76-4152-80B6-ABCD34F0F680}"/>
                    </a:ext>
                  </a:extLst>
                </p:cNvPr>
                <p:cNvSpPr>
                  <a:spLocks noChangeArrowheads="1"/>
                </p:cNvSpPr>
                <p:nvPr/>
              </p:nvSpPr>
              <p:spPr bwMode="auto">
                <a:xfrm>
                  <a:off x="3889" y="4725"/>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113758" name="Group 197">
                  <a:extLst>
                    <a:ext uri="{FF2B5EF4-FFF2-40B4-BE49-F238E27FC236}">
                      <a16:creationId xmlns:a16="http://schemas.microsoft.com/office/drawing/2014/main" id="{67F8D815-3383-487F-A118-872911A5950A}"/>
                    </a:ext>
                  </a:extLst>
                </p:cNvPr>
                <p:cNvGrpSpPr>
                  <a:grpSpLocks/>
                </p:cNvGrpSpPr>
                <p:nvPr/>
              </p:nvGrpSpPr>
              <p:grpSpPr bwMode="auto">
                <a:xfrm>
                  <a:off x="2052" y="2668"/>
                  <a:ext cx="551" cy="1650"/>
                  <a:chOff x="3591" y="567"/>
                  <a:chExt cx="301" cy="907"/>
                </a:xfrm>
              </p:grpSpPr>
              <p:sp>
                <p:nvSpPr>
                  <p:cNvPr id="113761" name="Line 198">
                    <a:extLst>
                      <a:ext uri="{FF2B5EF4-FFF2-40B4-BE49-F238E27FC236}">
                        <a16:creationId xmlns:a16="http://schemas.microsoft.com/office/drawing/2014/main" id="{C858CB7A-8546-4391-AA4E-5BD02970F28B}"/>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2" name="Oval 199">
                    <a:extLst>
                      <a:ext uri="{FF2B5EF4-FFF2-40B4-BE49-F238E27FC236}">
                        <a16:creationId xmlns:a16="http://schemas.microsoft.com/office/drawing/2014/main" id="{36EF25CB-AAE8-4B8E-BA96-42884593A9A8}"/>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3763" name="Line 200">
                    <a:extLst>
                      <a:ext uri="{FF2B5EF4-FFF2-40B4-BE49-F238E27FC236}">
                        <a16:creationId xmlns:a16="http://schemas.microsoft.com/office/drawing/2014/main" id="{9C249DAC-07D7-46D5-BB6A-326A3F26BFBF}"/>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64" name="Group 201">
                    <a:extLst>
                      <a:ext uri="{FF2B5EF4-FFF2-40B4-BE49-F238E27FC236}">
                        <a16:creationId xmlns:a16="http://schemas.microsoft.com/office/drawing/2014/main" id="{D64E26F0-A289-478F-BE02-C221650E927A}"/>
                      </a:ext>
                    </a:extLst>
                  </p:cNvPr>
                  <p:cNvGrpSpPr>
                    <a:grpSpLocks/>
                  </p:cNvGrpSpPr>
                  <p:nvPr/>
                </p:nvGrpSpPr>
                <p:grpSpPr bwMode="auto">
                  <a:xfrm>
                    <a:off x="3715" y="591"/>
                    <a:ext cx="56" cy="222"/>
                    <a:chOff x="4507" y="645"/>
                    <a:chExt cx="56" cy="222"/>
                  </a:xfrm>
                </p:grpSpPr>
                <p:sp>
                  <p:nvSpPr>
                    <p:cNvPr id="113765" name="Line 202">
                      <a:extLst>
                        <a:ext uri="{FF2B5EF4-FFF2-40B4-BE49-F238E27FC236}">
                          <a16:creationId xmlns:a16="http://schemas.microsoft.com/office/drawing/2014/main" id="{B845AF36-6E37-49C6-B217-DE03AB837C73}"/>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6" name="Line 203">
                      <a:extLst>
                        <a:ext uri="{FF2B5EF4-FFF2-40B4-BE49-F238E27FC236}">
                          <a16:creationId xmlns:a16="http://schemas.microsoft.com/office/drawing/2014/main" id="{BF5693FF-BB36-4E02-B1B0-8F4BABC3162C}"/>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7" name="Line 204">
                      <a:extLst>
                        <a:ext uri="{FF2B5EF4-FFF2-40B4-BE49-F238E27FC236}">
                          <a16:creationId xmlns:a16="http://schemas.microsoft.com/office/drawing/2014/main" id="{EAC55A9A-E354-4DAA-B631-5D276ECAB91A}"/>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3759" name="Line 205">
                  <a:extLst>
                    <a:ext uri="{FF2B5EF4-FFF2-40B4-BE49-F238E27FC236}">
                      <a16:creationId xmlns:a16="http://schemas.microsoft.com/office/drawing/2014/main" id="{03D64F48-97F1-458E-9B6D-2DD6A78D2C9B}"/>
                    </a:ext>
                  </a:extLst>
                </p:cNvPr>
                <p:cNvSpPr>
                  <a:spLocks noChangeShapeType="1"/>
                </p:cNvSpPr>
                <p:nvPr/>
              </p:nvSpPr>
              <p:spPr bwMode="auto">
                <a:xfrm flipH="1">
                  <a:off x="2327" y="2096"/>
                  <a:ext cx="11" cy="7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60" name="Line 206">
                  <a:extLst>
                    <a:ext uri="{FF2B5EF4-FFF2-40B4-BE49-F238E27FC236}">
                      <a16:creationId xmlns:a16="http://schemas.microsoft.com/office/drawing/2014/main" id="{90D8F2D8-F69C-4EF1-A521-CB3FDA43B5CC}"/>
                    </a:ext>
                  </a:extLst>
                </p:cNvPr>
                <p:cNvSpPr>
                  <a:spLocks noChangeShapeType="1"/>
                </p:cNvSpPr>
                <p:nvPr/>
              </p:nvSpPr>
              <p:spPr bwMode="auto">
                <a:xfrm>
                  <a:off x="2327" y="4142"/>
                  <a:ext cx="0" cy="63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742" name="Text Box 208">
                <a:extLst>
                  <a:ext uri="{FF2B5EF4-FFF2-40B4-BE49-F238E27FC236}">
                    <a16:creationId xmlns:a16="http://schemas.microsoft.com/office/drawing/2014/main" id="{8AABCCAF-CEEF-4A4C-8814-D574863384B8}"/>
                  </a:ext>
                </a:extLst>
              </p:cNvPr>
              <p:cNvSpPr txBox="1">
                <a:spLocks noChangeArrowheads="1"/>
              </p:cNvSpPr>
              <p:nvPr/>
            </p:nvSpPr>
            <p:spPr bwMode="auto">
              <a:xfrm>
                <a:off x="5088" y="62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sp>
            <p:nvSpPr>
              <p:cNvPr id="294097" name="Text Box 209">
                <a:extLst>
                  <a:ext uri="{FF2B5EF4-FFF2-40B4-BE49-F238E27FC236}">
                    <a16:creationId xmlns:a16="http://schemas.microsoft.com/office/drawing/2014/main" id="{A46BB9FD-7AA7-4A06-B441-28AC03F2F6D2}"/>
                  </a:ext>
                </a:extLst>
              </p:cNvPr>
              <p:cNvSpPr txBox="1">
                <a:spLocks noChangeArrowheads="1"/>
              </p:cNvSpPr>
              <p:nvPr/>
            </p:nvSpPr>
            <p:spPr bwMode="auto">
              <a:xfrm>
                <a:off x="4752" y="624"/>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a</a:t>
                </a:r>
                <a:endParaRPr lang="en-US" altLang="zh-CN" b="1">
                  <a:effectLst>
                    <a:outerShdw blurRad="38100" dist="38100" dir="2700000" algn="tl">
                      <a:srgbClr val="C0C0C0"/>
                    </a:outerShdw>
                  </a:effectLst>
                  <a:latin typeface="Times New Roman" charset="0"/>
                  <a:sym typeface="Symbol" pitchFamily="18" charset="2"/>
                </a:endParaRPr>
              </a:p>
            </p:txBody>
          </p:sp>
          <p:sp>
            <p:nvSpPr>
              <p:cNvPr id="294098" name="Text Box 210">
                <a:extLst>
                  <a:ext uri="{FF2B5EF4-FFF2-40B4-BE49-F238E27FC236}">
                    <a16:creationId xmlns:a16="http://schemas.microsoft.com/office/drawing/2014/main" id="{32B362B1-F74D-4F13-8B3A-CB546CC309D3}"/>
                  </a:ext>
                </a:extLst>
              </p:cNvPr>
              <p:cNvSpPr txBox="1">
                <a:spLocks noChangeArrowheads="1"/>
              </p:cNvSpPr>
              <p:nvPr/>
            </p:nvSpPr>
            <p:spPr bwMode="auto">
              <a:xfrm>
                <a:off x="4896" y="2016"/>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b</a:t>
                </a:r>
                <a:endParaRPr lang="en-US" altLang="zh-CN" b="1">
                  <a:effectLst>
                    <a:outerShdw blurRad="38100" dist="38100" dir="2700000" algn="tl">
                      <a:srgbClr val="C0C0C0"/>
                    </a:outerShdw>
                  </a:effectLst>
                  <a:latin typeface="Times New Roman" charset="0"/>
                  <a:sym typeface="Symbol" pitchFamily="18" charset="2"/>
                </a:endParaRPr>
              </a:p>
            </p:txBody>
          </p:sp>
          <p:sp>
            <p:nvSpPr>
              <p:cNvPr id="294099" name="Text Box 211">
                <a:extLst>
                  <a:ext uri="{FF2B5EF4-FFF2-40B4-BE49-F238E27FC236}">
                    <a16:creationId xmlns:a16="http://schemas.microsoft.com/office/drawing/2014/main" id="{B9B3ABA3-E883-4BBC-8C2B-6A59B2E91AF6}"/>
                  </a:ext>
                </a:extLst>
              </p:cNvPr>
              <p:cNvSpPr txBox="1">
                <a:spLocks noChangeArrowheads="1"/>
              </p:cNvSpPr>
              <p:nvPr/>
            </p:nvSpPr>
            <p:spPr bwMode="auto">
              <a:xfrm>
                <a:off x="4800" y="1632"/>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8/3</a:t>
                </a:r>
                <a:r>
                  <a:rPr lang="en-US" altLang="zh-CN" b="1">
                    <a:effectLst>
                      <a:outerShdw blurRad="38100" dist="38100" dir="2700000" algn="tl">
                        <a:srgbClr val="C0C0C0"/>
                      </a:outerShdw>
                    </a:effectLst>
                    <a:latin typeface="Times New Roman" charset="0"/>
                    <a:sym typeface="Symbol" pitchFamily="18" charset="2"/>
                  </a:rPr>
                  <a:t></a:t>
                </a:r>
              </a:p>
            </p:txBody>
          </p:sp>
        </p:grpSp>
        <p:sp>
          <p:nvSpPr>
            <p:cNvPr id="294104" name="Text Box 216">
              <a:extLst>
                <a:ext uri="{FF2B5EF4-FFF2-40B4-BE49-F238E27FC236}">
                  <a16:creationId xmlns:a16="http://schemas.microsoft.com/office/drawing/2014/main" id="{B286AFA1-3D57-4D83-9E77-5DA4A685A2C4}"/>
                </a:ext>
              </a:extLst>
            </p:cNvPr>
            <p:cNvSpPr txBox="1">
              <a:spLocks noChangeArrowheads="1"/>
            </p:cNvSpPr>
            <p:nvPr/>
          </p:nvSpPr>
          <p:spPr bwMode="auto">
            <a:xfrm>
              <a:off x="4560" y="2256"/>
              <a:ext cx="672" cy="327"/>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sym typeface="Wingdings" pitchFamily="2" charset="2"/>
                </a:rPr>
                <a:t>图</a:t>
              </a:r>
              <a:r>
                <a:rPr kumimoji="1" lang="en-US" altLang="zh-CN" sz="2800" b="1">
                  <a:effectLst>
                    <a:outerShdw blurRad="38100" dist="38100" dir="2700000" algn="tl">
                      <a:srgbClr val="C0C0C0"/>
                    </a:outerShdw>
                  </a:effectLst>
                  <a:latin typeface="Times New Roman" charset="0"/>
                </a:rPr>
                <a:t>(c)</a:t>
              </a:r>
            </a:p>
          </p:txBody>
        </p:sp>
      </p:grpSp>
      <p:grpSp>
        <p:nvGrpSpPr>
          <p:cNvPr id="113671" name="Group 218">
            <a:extLst>
              <a:ext uri="{FF2B5EF4-FFF2-40B4-BE49-F238E27FC236}">
                <a16:creationId xmlns:a16="http://schemas.microsoft.com/office/drawing/2014/main" id="{509FBCA8-55EC-4851-A46B-9C55329EBE73}"/>
              </a:ext>
            </a:extLst>
          </p:cNvPr>
          <p:cNvGrpSpPr>
            <a:grpSpLocks/>
          </p:cNvGrpSpPr>
          <p:nvPr/>
        </p:nvGrpSpPr>
        <p:grpSpPr bwMode="auto">
          <a:xfrm>
            <a:off x="457200" y="1066800"/>
            <a:ext cx="3886200" cy="3048000"/>
            <a:chOff x="288" y="672"/>
            <a:chExt cx="2448" cy="1920"/>
          </a:xfrm>
        </p:grpSpPr>
        <p:grpSp>
          <p:nvGrpSpPr>
            <p:cNvPr id="113675" name="Group 94">
              <a:extLst>
                <a:ext uri="{FF2B5EF4-FFF2-40B4-BE49-F238E27FC236}">
                  <a16:creationId xmlns:a16="http://schemas.microsoft.com/office/drawing/2014/main" id="{E05E6A91-A7CA-4B06-A17C-AD1F1B6B202E}"/>
                </a:ext>
              </a:extLst>
            </p:cNvPr>
            <p:cNvGrpSpPr>
              <a:grpSpLocks/>
            </p:cNvGrpSpPr>
            <p:nvPr/>
          </p:nvGrpSpPr>
          <p:grpSpPr bwMode="auto">
            <a:xfrm>
              <a:off x="288" y="672"/>
              <a:ext cx="2448" cy="1632"/>
              <a:chOff x="624" y="720"/>
              <a:chExt cx="2448" cy="1632"/>
            </a:xfrm>
          </p:grpSpPr>
          <p:grpSp>
            <p:nvGrpSpPr>
              <p:cNvPr id="113677" name="Group 5">
                <a:extLst>
                  <a:ext uri="{FF2B5EF4-FFF2-40B4-BE49-F238E27FC236}">
                    <a16:creationId xmlns:a16="http://schemas.microsoft.com/office/drawing/2014/main" id="{EEA90460-3E9A-474B-A181-A4A20E002EA0}"/>
                  </a:ext>
                </a:extLst>
              </p:cNvPr>
              <p:cNvGrpSpPr>
                <a:grpSpLocks/>
              </p:cNvGrpSpPr>
              <p:nvPr/>
            </p:nvGrpSpPr>
            <p:grpSpPr bwMode="auto">
              <a:xfrm>
                <a:off x="624" y="960"/>
                <a:ext cx="2316" cy="1152"/>
                <a:chOff x="1326" y="2789"/>
                <a:chExt cx="5789" cy="2882"/>
              </a:xfrm>
            </p:grpSpPr>
            <p:grpSp>
              <p:nvGrpSpPr>
                <p:cNvPr id="113689" name="Group 6">
                  <a:extLst>
                    <a:ext uri="{FF2B5EF4-FFF2-40B4-BE49-F238E27FC236}">
                      <a16:creationId xmlns:a16="http://schemas.microsoft.com/office/drawing/2014/main" id="{BEA836CE-EF8F-4E8B-8AF0-26FBD93C8229}"/>
                    </a:ext>
                  </a:extLst>
                </p:cNvPr>
                <p:cNvGrpSpPr>
                  <a:grpSpLocks/>
                </p:cNvGrpSpPr>
                <p:nvPr/>
              </p:nvGrpSpPr>
              <p:grpSpPr bwMode="auto">
                <a:xfrm>
                  <a:off x="1326" y="3366"/>
                  <a:ext cx="715" cy="1095"/>
                  <a:chOff x="651" y="1308"/>
                  <a:chExt cx="332" cy="477"/>
                </a:xfrm>
              </p:grpSpPr>
              <p:grpSp>
                <p:nvGrpSpPr>
                  <p:cNvPr id="113731" name="Group 7">
                    <a:extLst>
                      <a:ext uri="{FF2B5EF4-FFF2-40B4-BE49-F238E27FC236}">
                        <a16:creationId xmlns:a16="http://schemas.microsoft.com/office/drawing/2014/main" id="{EC85FEB8-514E-4437-9D1D-191F078101CD}"/>
                      </a:ext>
                    </a:extLst>
                  </p:cNvPr>
                  <p:cNvGrpSpPr>
                    <a:grpSpLocks/>
                  </p:cNvGrpSpPr>
                  <p:nvPr/>
                </p:nvGrpSpPr>
                <p:grpSpPr bwMode="auto">
                  <a:xfrm>
                    <a:off x="871" y="1308"/>
                    <a:ext cx="112" cy="420"/>
                    <a:chOff x="2863" y="624"/>
                    <a:chExt cx="112" cy="420"/>
                  </a:xfrm>
                </p:grpSpPr>
                <p:sp>
                  <p:nvSpPr>
                    <p:cNvPr id="113734" name="Line 8">
                      <a:extLst>
                        <a:ext uri="{FF2B5EF4-FFF2-40B4-BE49-F238E27FC236}">
                          <a16:creationId xmlns:a16="http://schemas.microsoft.com/office/drawing/2014/main" id="{110D18F2-76FB-4FCC-BF66-F2E7F2D55580}"/>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35" name="Line 9">
                      <a:extLst>
                        <a:ext uri="{FF2B5EF4-FFF2-40B4-BE49-F238E27FC236}">
                          <a16:creationId xmlns:a16="http://schemas.microsoft.com/office/drawing/2014/main" id="{5FC68AAD-DC6F-4C93-914E-49EC91DF0BAF}"/>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36" name="Line 10">
                      <a:extLst>
                        <a:ext uri="{FF2B5EF4-FFF2-40B4-BE49-F238E27FC236}">
                          <a16:creationId xmlns:a16="http://schemas.microsoft.com/office/drawing/2014/main" id="{2DCFF8E8-7747-4911-ACBB-B751DC037A5D}"/>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732" name="Oval 11">
                    <a:extLst>
                      <a:ext uri="{FF2B5EF4-FFF2-40B4-BE49-F238E27FC236}">
                        <a16:creationId xmlns:a16="http://schemas.microsoft.com/office/drawing/2014/main" id="{595587BA-C000-452D-B4AF-93AD38546C22}"/>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3733" name="Line 12">
                    <a:extLst>
                      <a:ext uri="{FF2B5EF4-FFF2-40B4-BE49-F238E27FC236}">
                        <a16:creationId xmlns:a16="http://schemas.microsoft.com/office/drawing/2014/main" id="{CCE992B6-4FCF-462B-A6DA-11622C2A771C}"/>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3690" name="Group 13">
                  <a:extLst>
                    <a:ext uri="{FF2B5EF4-FFF2-40B4-BE49-F238E27FC236}">
                      <a16:creationId xmlns:a16="http://schemas.microsoft.com/office/drawing/2014/main" id="{A5AE4496-0C5C-4AB2-A881-E184699EF20B}"/>
                    </a:ext>
                  </a:extLst>
                </p:cNvPr>
                <p:cNvGrpSpPr>
                  <a:grpSpLocks/>
                </p:cNvGrpSpPr>
                <p:nvPr/>
              </p:nvGrpSpPr>
              <p:grpSpPr bwMode="auto">
                <a:xfrm>
                  <a:off x="6870" y="3922"/>
                  <a:ext cx="245" cy="1179"/>
                  <a:chOff x="795" y="567"/>
                  <a:chExt cx="114" cy="513"/>
                </a:xfrm>
              </p:grpSpPr>
              <p:sp>
                <p:nvSpPr>
                  <p:cNvPr id="113729" name="Line 14">
                    <a:extLst>
                      <a:ext uri="{FF2B5EF4-FFF2-40B4-BE49-F238E27FC236}">
                        <a16:creationId xmlns:a16="http://schemas.microsoft.com/office/drawing/2014/main" id="{1E462D2D-83B7-4562-86BC-49A8FB9690FA}"/>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30" name="Rectangle 15">
                    <a:extLst>
                      <a:ext uri="{FF2B5EF4-FFF2-40B4-BE49-F238E27FC236}">
                        <a16:creationId xmlns:a16="http://schemas.microsoft.com/office/drawing/2014/main" id="{A4AA1DBF-C15E-4C6B-83A9-81C30665C7E8}"/>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3691" name="Group 16">
                  <a:extLst>
                    <a:ext uri="{FF2B5EF4-FFF2-40B4-BE49-F238E27FC236}">
                      <a16:creationId xmlns:a16="http://schemas.microsoft.com/office/drawing/2014/main" id="{700B50CC-404C-4142-A28F-0C2805D8A8E0}"/>
                    </a:ext>
                  </a:extLst>
                </p:cNvPr>
                <p:cNvGrpSpPr>
                  <a:grpSpLocks/>
                </p:cNvGrpSpPr>
                <p:nvPr/>
              </p:nvGrpSpPr>
              <p:grpSpPr bwMode="auto">
                <a:xfrm rot="-5400000">
                  <a:off x="4276" y="2324"/>
                  <a:ext cx="247" cy="1178"/>
                  <a:chOff x="795" y="567"/>
                  <a:chExt cx="114" cy="513"/>
                </a:xfrm>
              </p:grpSpPr>
              <p:sp>
                <p:nvSpPr>
                  <p:cNvPr id="113727" name="Line 17">
                    <a:extLst>
                      <a:ext uri="{FF2B5EF4-FFF2-40B4-BE49-F238E27FC236}">
                        <a16:creationId xmlns:a16="http://schemas.microsoft.com/office/drawing/2014/main" id="{81E45F3B-F592-4D62-A515-BC64D7B1E3CE}"/>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28" name="Rectangle 18">
                    <a:extLst>
                      <a:ext uri="{FF2B5EF4-FFF2-40B4-BE49-F238E27FC236}">
                        <a16:creationId xmlns:a16="http://schemas.microsoft.com/office/drawing/2014/main" id="{826DC358-346F-495B-8503-0570FFBD1698}"/>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3692" name="Line 19">
                  <a:extLst>
                    <a:ext uri="{FF2B5EF4-FFF2-40B4-BE49-F238E27FC236}">
                      <a16:creationId xmlns:a16="http://schemas.microsoft.com/office/drawing/2014/main" id="{738B84DE-281D-441E-AE89-1AB47676DBFA}"/>
                    </a:ext>
                  </a:extLst>
                </p:cNvPr>
                <p:cNvSpPr>
                  <a:spLocks noChangeShapeType="1"/>
                </p:cNvSpPr>
                <p:nvPr/>
              </p:nvSpPr>
              <p:spPr bwMode="auto">
                <a:xfrm>
                  <a:off x="1568" y="2899"/>
                  <a:ext cx="11" cy="5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3" name="Line 20">
                  <a:extLst>
                    <a:ext uri="{FF2B5EF4-FFF2-40B4-BE49-F238E27FC236}">
                      <a16:creationId xmlns:a16="http://schemas.microsoft.com/office/drawing/2014/main" id="{4C4C7475-4DB0-46DC-8648-9FA06B448658}"/>
                    </a:ext>
                  </a:extLst>
                </p:cNvPr>
                <p:cNvSpPr>
                  <a:spLocks noChangeShapeType="1"/>
                </p:cNvSpPr>
                <p:nvPr/>
              </p:nvSpPr>
              <p:spPr bwMode="auto">
                <a:xfrm flipV="1">
                  <a:off x="1568" y="2899"/>
                  <a:ext cx="1354" cy="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4" name="Line 21">
                  <a:extLst>
                    <a:ext uri="{FF2B5EF4-FFF2-40B4-BE49-F238E27FC236}">
                      <a16:creationId xmlns:a16="http://schemas.microsoft.com/office/drawing/2014/main" id="{A406D4B4-1323-4B8A-89DC-3E839D36177C}"/>
                    </a:ext>
                  </a:extLst>
                </p:cNvPr>
                <p:cNvSpPr>
                  <a:spLocks noChangeShapeType="1"/>
                </p:cNvSpPr>
                <p:nvPr/>
              </p:nvSpPr>
              <p:spPr bwMode="auto">
                <a:xfrm>
                  <a:off x="1579" y="4426"/>
                  <a:ext cx="0" cy="51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5" name="Line 22">
                  <a:extLst>
                    <a:ext uri="{FF2B5EF4-FFF2-40B4-BE49-F238E27FC236}">
                      <a16:creationId xmlns:a16="http://schemas.microsoft.com/office/drawing/2014/main" id="{E7228D63-DDC9-4673-A340-1F54A081A2CA}"/>
                    </a:ext>
                  </a:extLst>
                </p:cNvPr>
                <p:cNvSpPr>
                  <a:spLocks noChangeShapeType="1"/>
                </p:cNvSpPr>
                <p:nvPr/>
              </p:nvSpPr>
              <p:spPr bwMode="auto">
                <a:xfrm>
                  <a:off x="6987" y="2888"/>
                  <a:ext cx="4" cy="105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6" name="Line 23">
                  <a:extLst>
                    <a:ext uri="{FF2B5EF4-FFF2-40B4-BE49-F238E27FC236}">
                      <a16:creationId xmlns:a16="http://schemas.microsoft.com/office/drawing/2014/main" id="{10C6EE49-EA7A-4637-9866-B0313D202A2D}"/>
                    </a:ext>
                  </a:extLst>
                </p:cNvPr>
                <p:cNvSpPr>
                  <a:spLocks noChangeShapeType="1"/>
                </p:cNvSpPr>
                <p:nvPr/>
              </p:nvSpPr>
              <p:spPr bwMode="auto">
                <a:xfrm flipH="1">
                  <a:off x="3152" y="4659"/>
                  <a:ext cx="11" cy="97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7" name="Line 24">
                  <a:extLst>
                    <a:ext uri="{FF2B5EF4-FFF2-40B4-BE49-F238E27FC236}">
                      <a16:creationId xmlns:a16="http://schemas.microsoft.com/office/drawing/2014/main" id="{0E5FCEE0-A307-4797-A719-F4E6B618053A}"/>
                    </a:ext>
                  </a:extLst>
                </p:cNvPr>
                <p:cNvSpPr>
                  <a:spLocks noChangeShapeType="1"/>
                </p:cNvSpPr>
                <p:nvPr/>
              </p:nvSpPr>
              <p:spPr bwMode="auto">
                <a:xfrm>
                  <a:off x="2877" y="2910"/>
                  <a:ext cx="102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8" name="Line 25">
                  <a:extLst>
                    <a:ext uri="{FF2B5EF4-FFF2-40B4-BE49-F238E27FC236}">
                      <a16:creationId xmlns:a16="http://schemas.microsoft.com/office/drawing/2014/main" id="{6567C28C-8A56-4BF6-B7ED-CA46896B656F}"/>
                    </a:ext>
                  </a:extLst>
                </p:cNvPr>
                <p:cNvSpPr>
                  <a:spLocks noChangeShapeType="1"/>
                </p:cNvSpPr>
                <p:nvPr/>
              </p:nvSpPr>
              <p:spPr bwMode="auto">
                <a:xfrm>
                  <a:off x="5330" y="2910"/>
                  <a:ext cx="16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9" name="Line 26">
                  <a:extLst>
                    <a:ext uri="{FF2B5EF4-FFF2-40B4-BE49-F238E27FC236}">
                      <a16:creationId xmlns:a16="http://schemas.microsoft.com/office/drawing/2014/main" id="{EF442D88-A7B3-4142-8035-76B568575BDA}"/>
                    </a:ext>
                  </a:extLst>
                </p:cNvPr>
                <p:cNvSpPr>
                  <a:spLocks noChangeShapeType="1"/>
                </p:cNvSpPr>
                <p:nvPr/>
              </p:nvSpPr>
              <p:spPr bwMode="auto">
                <a:xfrm flipV="1">
                  <a:off x="1579" y="5616"/>
                  <a:ext cx="5401" cy="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00" name="Line 27">
                  <a:extLst>
                    <a:ext uri="{FF2B5EF4-FFF2-40B4-BE49-F238E27FC236}">
                      <a16:creationId xmlns:a16="http://schemas.microsoft.com/office/drawing/2014/main" id="{2C1D0265-9E6E-4967-879D-2AE2A43F1508}"/>
                    </a:ext>
                  </a:extLst>
                </p:cNvPr>
                <p:cNvSpPr>
                  <a:spLocks noChangeShapeType="1"/>
                </p:cNvSpPr>
                <p:nvPr/>
              </p:nvSpPr>
              <p:spPr bwMode="auto">
                <a:xfrm>
                  <a:off x="5451" y="4681"/>
                  <a:ext cx="11" cy="9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01" name="Line 28">
                  <a:extLst>
                    <a:ext uri="{FF2B5EF4-FFF2-40B4-BE49-F238E27FC236}">
                      <a16:creationId xmlns:a16="http://schemas.microsoft.com/office/drawing/2014/main" id="{9CAFCAB4-FAE1-410D-9421-49A8038A085D}"/>
                    </a:ext>
                  </a:extLst>
                </p:cNvPr>
                <p:cNvSpPr>
                  <a:spLocks noChangeShapeType="1"/>
                </p:cNvSpPr>
                <p:nvPr/>
              </p:nvSpPr>
              <p:spPr bwMode="auto">
                <a:xfrm>
                  <a:off x="6987" y="4968"/>
                  <a:ext cx="0" cy="6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02" name="Line 29">
                  <a:extLst>
                    <a:ext uri="{FF2B5EF4-FFF2-40B4-BE49-F238E27FC236}">
                      <a16:creationId xmlns:a16="http://schemas.microsoft.com/office/drawing/2014/main" id="{5FE6603B-ACB2-45C4-A85A-E4331C7245F0}"/>
                    </a:ext>
                  </a:extLst>
                </p:cNvPr>
                <p:cNvSpPr>
                  <a:spLocks noChangeShapeType="1"/>
                </p:cNvSpPr>
                <p:nvPr/>
              </p:nvSpPr>
              <p:spPr bwMode="auto">
                <a:xfrm>
                  <a:off x="3163" y="2888"/>
                  <a:ext cx="0" cy="10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03" name="Group 30">
                  <a:extLst>
                    <a:ext uri="{FF2B5EF4-FFF2-40B4-BE49-F238E27FC236}">
                      <a16:creationId xmlns:a16="http://schemas.microsoft.com/office/drawing/2014/main" id="{DA9B45BF-C300-4538-8B82-6C2F7D9C6E9B}"/>
                    </a:ext>
                  </a:extLst>
                </p:cNvPr>
                <p:cNvGrpSpPr>
                  <a:grpSpLocks/>
                </p:cNvGrpSpPr>
                <p:nvPr/>
              </p:nvGrpSpPr>
              <p:grpSpPr bwMode="auto">
                <a:xfrm>
                  <a:off x="1458" y="4439"/>
                  <a:ext cx="245" cy="1179"/>
                  <a:chOff x="795" y="567"/>
                  <a:chExt cx="114" cy="513"/>
                </a:xfrm>
              </p:grpSpPr>
              <p:sp>
                <p:nvSpPr>
                  <p:cNvPr id="113725" name="Line 31">
                    <a:extLst>
                      <a:ext uri="{FF2B5EF4-FFF2-40B4-BE49-F238E27FC236}">
                        <a16:creationId xmlns:a16="http://schemas.microsoft.com/office/drawing/2014/main" id="{B1F36D7C-24A7-4F07-9B45-92815F6CB067}"/>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26" name="Rectangle 32">
                    <a:extLst>
                      <a:ext uri="{FF2B5EF4-FFF2-40B4-BE49-F238E27FC236}">
                        <a16:creationId xmlns:a16="http://schemas.microsoft.com/office/drawing/2014/main" id="{622A1CFE-1E6F-47C6-8EDB-53B136D71E63}"/>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3704" name="Group 33">
                  <a:extLst>
                    <a:ext uri="{FF2B5EF4-FFF2-40B4-BE49-F238E27FC236}">
                      <a16:creationId xmlns:a16="http://schemas.microsoft.com/office/drawing/2014/main" id="{AA126E9A-EF63-41D9-9813-205BE6D1A115}"/>
                    </a:ext>
                  </a:extLst>
                </p:cNvPr>
                <p:cNvGrpSpPr>
                  <a:grpSpLocks/>
                </p:cNvGrpSpPr>
                <p:nvPr/>
              </p:nvGrpSpPr>
              <p:grpSpPr bwMode="auto">
                <a:xfrm>
                  <a:off x="3039" y="4415"/>
                  <a:ext cx="245" cy="1179"/>
                  <a:chOff x="795" y="567"/>
                  <a:chExt cx="114" cy="513"/>
                </a:xfrm>
              </p:grpSpPr>
              <p:sp>
                <p:nvSpPr>
                  <p:cNvPr id="113723" name="Line 34">
                    <a:extLst>
                      <a:ext uri="{FF2B5EF4-FFF2-40B4-BE49-F238E27FC236}">
                        <a16:creationId xmlns:a16="http://schemas.microsoft.com/office/drawing/2014/main" id="{684DD3D3-0582-4E78-95C9-0518B4A96896}"/>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24" name="Rectangle 35">
                    <a:extLst>
                      <a:ext uri="{FF2B5EF4-FFF2-40B4-BE49-F238E27FC236}">
                        <a16:creationId xmlns:a16="http://schemas.microsoft.com/office/drawing/2014/main" id="{AC405F90-1920-4091-8B60-D2B50A0E070B}"/>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3705" name="Line 36">
                  <a:extLst>
                    <a:ext uri="{FF2B5EF4-FFF2-40B4-BE49-F238E27FC236}">
                      <a16:creationId xmlns:a16="http://schemas.microsoft.com/office/drawing/2014/main" id="{F13D4BDD-A1DA-4CF3-9AF4-23AF324D1CE1}"/>
                    </a:ext>
                  </a:extLst>
                </p:cNvPr>
                <p:cNvSpPr>
                  <a:spLocks noChangeShapeType="1"/>
                </p:cNvSpPr>
                <p:nvPr/>
              </p:nvSpPr>
              <p:spPr bwMode="auto">
                <a:xfrm>
                  <a:off x="5462" y="2932"/>
                  <a:ext cx="0" cy="100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06" name="Line 37">
                  <a:extLst>
                    <a:ext uri="{FF2B5EF4-FFF2-40B4-BE49-F238E27FC236}">
                      <a16:creationId xmlns:a16="http://schemas.microsoft.com/office/drawing/2014/main" id="{B6332438-09E7-4557-983D-68DA9736013F}"/>
                    </a:ext>
                  </a:extLst>
                </p:cNvPr>
                <p:cNvSpPr>
                  <a:spLocks noChangeShapeType="1"/>
                </p:cNvSpPr>
                <p:nvPr/>
              </p:nvSpPr>
              <p:spPr bwMode="auto">
                <a:xfrm>
                  <a:off x="4747" y="2910"/>
                  <a:ext cx="4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07" name="Line 38">
                  <a:extLst>
                    <a:ext uri="{FF2B5EF4-FFF2-40B4-BE49-F238E27FC236}">
                      <a16:creationId xmlns:a16="http://schemas.microsoft.com/office/drawing/2014/main" id="{546DC5F7-D8F0-4ED1-A807-98C62E179BA3}"/>
                    </a:ext>
                  </a:extLst>
                </p:cNvPr>
                <p:cNvSpPr>
                  <a:spLocks noChangeShapeType="1"/>
                </p:cNvSpPr>
                <p:nvPr/>
              </p:nvSpPr>
              <p:spPr bwMode="auto">
                <a:xfrm>
                  <a:off x="5154" y="2910"/>
                  <a:ext cx="264"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113708" name="Group 39">
                  <a:extLst>
                    <a:ext uri="{FF2B5EF4-FFF2-40B4-BE49-F238E27FC236}">
                      <a16:creationId xmlns:a16="http://schemas.microsoft.com/office/drawing/2014/main" id="{8A47EA65-797F-49EC-B0C3-9427380B5D8C}"/>
                    </a:ext>
                  </a:extLst>
                </p:cNvPr>
                <p:cNvGrpSpPr>
                  <a:grpSpLocks/>
                </p:cNvGrpSpPr>
                <p:nvPr/>
              </p:nvGrpSpPr>
              <p:grpSpPr bwMode="auto">
                <a:xfrm>
                  <a:off x="5341" y="3801"/>
                  <a:ext cx="245" cy="1179"/>
                  <a:chOff x="795" y="567"/>
                  <a:chExt cx="114" cy="513"/>
                </a:xfrm>
              </p:grpSpPr>
              <p:sp>
                <p:nvSpPr>
                  <p:cNvPr id="113721" name="Line 40">
                    <a:extLst>
                      <a:ext uri="{FF2B5EF4-FFF2-40B4-BE49-F238E27FC236}">
                        <a16:creationId xmlns:a16="http://schemas.microsoft.com/office/drawing/2014/main" id="{64504120-15DE-4048-94B6-C6444507D6DF}"/>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22" name="Rectangle 41">
                    <a:extLst>
                      <a:ext uri="{FF2B5EF4-FFF2-40B4-BE49-F238E27FC236}">
                        <a16:creationId xmlns:a16="http://schemas.microsoft.com/office/drawing/2014/main" id="{A8984974-E313-4BFE-A3B9-79223C5493D8}"/>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3709" name="Group 42">
                  <a:extLst>
                    <a:ext uri="{FF2B5EF4-FFF2-40B4-BE49-F238E27FC236}">
                      <a16:creationId xmlns:a16="http://schemas.microsoft.com/office/drawing/2014/main" id="{25862BF1-754E-48CE-BEEF-E9882ABA83BA}"/>
                    </a:ext>
                  </a:extLst>
                </p:cNvPr>
                <p:cNvGrpSpPr>
                  <a:grpSpLocks/>
                </p:cNvGrpSpPr>
                <p:nvPr/>
              </p:nvGrpSpPr>
              <p:grpSpPr bwMode="auto">
                <a:xfrm rot="-5400000">
                  <a:off x="6147" y="2324"/>
                  <a:ext cx="247" cy="1178"/>
                  <a:chOff x="795" y="567"/>
                  <a:chExt cx="114" cy="513"/>
                </a:xfrm>
              </p:grpSpPr>
              <p:sp>
                <p:nvSpPr>
                  <p:cNvPr id="113719" name="Line 43">
                    <a:extLst>
                      <a:ext uri="{FF2B5EF4-FFF2-40B4-BE49-F238E27FC236}">
                        <a16:creationId xmlns:a16="http://schemas.microsoft.com/office/drawing/2014/main" id="{2A6CBA7B-A0B3-4317-AC2F-C6BA868C7F5C}"/>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20" name="Rectangle 44">
                    <a:extLst>
                      <a:ext uri="{FF2B5EF4-FFF2-40B4-BE49-F238E27FC236}">
                        <a16:creationId xmlns:a16="http://schemas.microsoft.com/office/drawing/2014/main" id="{DB14C2B3-8FEA-4557-8F2C-74B2EC5F15F6}"/>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3710" name="Group 45">
                  <a:extLst>
                    <a:ext uri="{FF2B5EF4-FFF2-40B4-BE49-F238E27FC236}">
                      <a16:creationId xmlns:a16="http://schemas.microsoft.com/office/drawing/2014/main" id="{D6B67708-6252-4698-AF59-A941F0D2AEF1}"/>
                    </a:ext>
                  </a:extLst>
                </p:cNvPr>
                <p:cNvGrpSpPr>
                  <a:grpSpLocks/>
                </p:cNvGrpSpPr>
                <p:nvPr/>
              </p:nvGrpSpPr>
              <p:grpSpPr bwMode="auto">
                <a:xfrm>
                  <a:off x="2921" y="3482"/>
                  <a:ext cx="715" cy="1095"/>
                  <a:chOff x="651" y="1308"/>
                  <a:chExt cx="332" cy="477"/>
                </a:xfrm>
              </p:grpSpPr>
              <p:grpSp>
                <p:nvGrpSpPr>
                  <p:cNvPr id="113713" name="Group 46">
                    <a:extLst>
                      <a:ext uri="{FF2B5EF4-FFF2-40B4-BE49-F238E27FC236}">
                        <a16:creationId xmlns:a16="http://schemas.microsoft.com/office/drawing/2014/main" id="{0BDA16B4-254A-4295-AC2B-AAAC55FCB7BF}"/>
                      </a:ext>
                    </a:extLst>
                  </p:cNvPr>
                  <p:cNvGrpSpPr>
                    <a:grpSpLocks/>
                  </p:cNvGrpSpPr>
                  <p:nvPr/>
                </p:nvGrpSpPr>
                <p:grpSpPr bwMode="auto">
                  <a:xfrm>
                    <a:off x="871" y="1308"/>
                    <a:ext cx="112" cy="420"/>
                    <a:chOff x="2863" y="624"/>
                    <a:chExt cx="112" cy="420"/>
                  </a:xfrm>
                </p:grpSpPr>
                <p:sp>
                  <p:nvSpPr>
                    <p:cNvPr id="113716" name="Line 47">
                      <a:extLst>
                        <a:ext uri="{FF2B5EF4-FFF2-40B4-BE49-F238E27FC236}">
                          <a16:creationId xmlns:a16="http://schemas.microsoft.com/office/drawing/2014/main" id="{E389D0C1-9880-452B-8C7A-743924BC2712}"/>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17" name="Line 48">
                      <a:extLst>
                        <a:ext uri="{FF2B5EF4-FFF2-40B4-BE49-F238E27FC236}">
                          <a16:creationId xmlns:a16="http://schemas.microsoft.com/office/drawing/2014/main" id="{0B4C04E4-7B69-46F0-B16B-E8C9BAA56969}"/>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18" name="Line 49">
                      <a:extLst>
                        <a:ext uri="{FF2B5EF4-FFF2-40B4-BE49-F238E27FC236}">
                          <a16:creationId xmlns:a16="http://schemas.microsoft.com/office/drawing/2014/main" id="{8550F04D-4B3C-4553-B065-D5C2F47F2512}"/>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714" name="Oval 50">
                    <a:extLst>
                      <a:ext uri="{FF2B5EF4-FFF2-40B4-BE49-F238E27FC236}">
                        <a16:creationId xmlns:a16="http://schemas.microsoft.com/office/drawing/2014/main" id="{96A25CAF-D024-40E2-BC72-23686B1EEEED}"/>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3715" name="Line 51">
                    <a:extLst>
                      <a:ext uri="{FF2B5EF4-FFF2-40B4-BE49-F238E27FC236}">
                        <a16:creationId xmlns:a16="http://schemas.microsoft.com/office/drawing/2014/main" id="{B8A7B696-5787-4436-9CC1-091983D38F0E}"/>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3711" name="Oval 52">
                  <a:extLst>
                    <a:ext uri="{FF2B5EF4-FFF2-40B4-BE49-F238E27FC236}">
                      <a16:creationId xmlns:a16="http://schemas.microsoft.com/office/drawing/2014/main" id="{F5B25159-905F-4E68-8BE2-3997D6F7E7A1}"/>
                    </a:ext>
                  </a:extLst>
                </p:cNvPr>
                <p:cNvSpPr>
                  <a:spLocks noChangeArrowheads="1"/>
                </p:cNvSpPr>
                <p:nvPr/>
              </p:nvSpPr>
              <p:spPr bwMode="auto">
                <a:xfrm>
                  <a:off x="3570" y="2833"/>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3712" name="Oval 53">
                  <a:extLst>
                    <a:ext uri="{FF2B5EF4-FFF2-40B4-BE49-F238E27FC236}">
                      <a16:creationId xmlns:a16="http://schemas.microsoft.com/office/drawing/2014/main" id="{EABD6CEC-D1E9-4D7A-8D30-AECC76286CC7}"/>
                    </a:ext>
                  </a:extLst>
                </p:cNvPr>
                <p:cNvSpPr>
                  <a:spLocks noChangeArrowheads="1"/>
                </p:cNvSpPr>
                <p:nvPr/>
              </p:nvSpPr>
              <p:spPr bwMode="auto">
                <a:xfrm>
                  <a:off x="3537" y="5528"/>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93970" name="Rectangle 82">
                <a:extLst>
                  <a:ext uri="{FF2B5EF4-FFF2-40B4-BE49-F238E27FC236}">
                    <a16:creationId xmlns:a16="http://schemas.microsoft.com/office/drawing/2014/main" id="{3A94B59F-611E-40CE-8262-575A3C2C0493}"/>
                  </a:ext>
                </a:extLst>
              </p:cNvPr>
              <p:cNvSpPr>
                <a:spLocks noChangeArrowheads="1"/>
              </p:cNvSpPr>
              <p:nvPr/>
            </p:nvSpPr>
            <p:spPr bwMode="auto">
              <a:xfrm>
                <a:off x="1440" y="1296"/>
                <a:ext cx="447" cy="288"/>
              </a:xfrm>
              <a:prstGeom prst="rect">
                <a:avLst/>
              </a:prstGeom>
              <a:noFill/>
              <a:ln w="9525">
                <a:noFill/>
                <a:miter lim="800000"/>
                <a:headEnd/>
                <a:tailEnd/>
              </a:ln>
              <a:effectLst/>
            </p:spPr>
            <p:txBody>
              <a:bodyPr wrap="none">
                <a:spAutoFit/>
              </a:bodyPr>
              <a:lstStyle/>
              <a:p>
                <a:pPr eaLnBrk="1" hangingPunct="1">
                  <a:defRPr/>
                </a:pPr>
                <a:r>
                  <a:rPr lang="en-US" altLang="zh-CN" b="1">
                    <a:effectLst>
                      <a:outerShdw blurRad="38100" dist="38100" dir="2700000" algn="tl">
                        <a:srgbClr val="C0C0C0"/>
                      </a:outerShdw>
                    </a:effectLst>
                    <a:latin typeface="Times New Roman" charset="0"/>
                  </a:rPr>
                  <a:t>40V</a:t>
                </a:r>
              </a:p>
            </p:txBody>
          </p:sp>
          <p:sp>
            <p:nvSpPr>
              <p:cNvPr id="293971" name="Text Box 83">
                <a:extLst>
                  <a:ext uri="{FF2B5EF4-FFF2-40B4-BE49-F238E27FC236}">
                    <a16:creationId xmlns:a16="http://schemas.microsoft.com/office/drawing/2014/main" id="{477C7F72-83B3-41B8-9655-A4F9F599FA47}"/>
                  </a:ext>
                </a:extLst>
              </p:cNvPr>
              <p:cNvSpPr txBox="1">
                <a:spLocks noChangeArrowheads="1"/>
              </p:cNvSpPr>
              <p:nvPr/>
            </p:nvSpPr>
            <p:spPr bwMode="auto">
              <a:xfrm>
                <a:off x="1344" y="720"/>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a</a:t>
                </a:r>
                <a:endParaRPr lang="en-US" altLang="zh-CN" b="1">
                  <a:effectLst>
                    <a:outerShdw blurRad="38100" dist="38100" dir="2700000" algn="tl">
                      <a:srgbClr val="C0C0C0"/>
                    </a:outerShdw>
                  </a:effectLst>
                  <a:latin typeface="Times New Roman" charset="0"/>
                  <a:sym typeface="Symbol" pitchFamily="18" charset="2"/>
                </a:endParaRPr>
              </a:p>
            </p:txBody>
          </p:sp>
          <p:sp>
            <p:nvSpPr>
              <p:cNvPr id="113680" name="Text Box 84">
                <a:extLst>
                  <a:ext uri="{FF2B5EF4-FFF2-40B4-BE49-F238E27FC236}">
                    <a16:creationId xmlns:a16="http://schemas.microsoft.com/office/drawing/2014/main" id="{9AAB00B9-F38D-4D0C-9794-E34F14C4B18D}"/>
                  </a:ext>
                </a:extLst>
              </p:cNvPr>
              <p:cNvSpPr txBox="1">
                <a:spLocks noChangeArrowheads="1"/>
              </p:cNvSpPr>
              <p:nvPr/>
            </p:nvSpPr>
            <p:spPr bwMode="auto">
              <a:xfrm>
                <a:off x="2016" y="72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sp>
            <p:nvSpPr>
              <p:cNvPr id="293974" name="Text Box 86">
                <a:extLst>
                  <a:ext uri="{FF2B5EF4-FFF2-40B4-BE49-F238E27FC236}">
                    <a16:creationId xmlns:a16="http://schemas.microsoft.com/office/drawing/2014/main" id="{492F0B75-9FA4-4BA4-A45A-44C53C1160EE}"/>
                  </a:ext>
                </a:extLst>
              </p:cNvPr>
              <p:cNvSpPr txBox="1">
                <a:spLocks noChangeArrowheads="1"/>
              </p:cNvSpPr>
              <p:nvPr/>
            </p:nvSpPr>
            <p:spPr bwMode="auto">
              <a:xfrm>
                <a:off x="1392" y="1680"/>
                <a:ext cx="43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a:t>
                </a:r>
                <a:r>
                  <a:rPr lang="en-US" altLang="zh-CN" b="1">
                    <a:effectLst>
                      <a:outerShdw blurRad="38100" dist="38100" dir="2700000" algn="tl">
                        <a:srgbClr val="C0C0C0"/>
                      </a:outerShdw>
                    </a:effectLst>
                    <a:latin typeface="Times New Roman" charset="0"/>
                    <a:sym typeface="Symbol" pitchFamily="18" charset="2"/>
                  </a:rPr>
                  <a:t></a:t>
                </a:r>
              </a:p>
            </p:txBody>
          </p:sp>
          <p:sp>
            <p:nvSpPr>
              <p:cNvPr id="293975" name="Text Box 87">
                <a:extLst>
                  <a:ext uri="{FF2B5EF4-FFF2-40B4-BE49-F238E27FC236}">
                    <a16:creationId xmlns:a16="http://schemas.microsoft.com/office/drawing/2014/main" id="{395747D4-FA1C-4D20-BA83-0BE642E137AE}"/>
                  </a:ext>
                </a:extLst>
              </p:cNvPr>
              <p:cNvSpPr txBox="1">
                <a:spLocks noChangeArrowheads="1"/>
              </p:cNvSpPr>
              <p:nvPr/>
            </p:nvSpPr>
            <p:spPr bwMode="auto">
              <a:xfrm>
                <a:off x="1728" y="1008"/>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93976" name="Text Box 88">
                <a:extLst>
                  <a:ext uri="{FF2B5EF4-FFF2-40B4-BE49-F238E27FC236}">
                    <a16:creationId xmlns:a16="http://schemas.microsoft.com/office/drawing/2014/main" id="{A0EA447A-EF5B-48CB-9D89-5C5BC1612BC8}"/>
                  </a:ext>
                </a:extLst>
              </p:cNvPr>
              <p:cNvSpPr txBox="1">
                <a:spLocks noChangeArrowheads="1"/>
              </p:cNvSpPr>
              <p:nvPr/>
            </p:nvSpPr>
            <p:spPr bwMode="auto">
              <a:xfrm>
                <a:off x="768" y="1728"/>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93977" name="Text Box 89">
                <a:extLst>
                  <a:ext uri="{FF2B5EF4-FFF2-40B4-BE49-F238E27FC236}">
                    <a16:creationId xmlns:a16="http://schemas.microsoft.com/office/drawing/2014/main" id="{DB7CE09B-83CF-41D9-A316-C7C2E2DBB37A}"/>
                  </a:ext>
                </a:extLst>
              </p:cNvPr>
              <p:cNvSpPr txBox="1">
                <a:spLocks noChangeArrowheads="1"/>
              </p:cNvSpPr>
              <p:nvPr/>
            </p:nvSpPr>
            <p:spPr bwMode="auto">
              <a:xfrm>
                <a:off x="1920" y="1632"/>
                <a:ext cx="52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a:t>
                </a:r>
                <a:r>
                  <a:rPr lang="en-US" altLang="zh-CN" b="1">
                    <a:effectLst>
                      <a:outerShdw blurRad="38100" dist="38100" dir="2700000" algn="tl">
                        <a:srgbClr val="C0C0C0"/>
                      </a:outerShdw>
                    </a:effectLst>
                    <a:latin typeface="Times New Roman" charset="0"/>
                    <a:sym typeface="Symbol" pitchFamily="18" charset="2"/>
                  </a:rPr>
                  <a:t></a:t>
                </a:r>
              </a:p>
            </p:txBody>
          </p:sp>
          <p:sp>
            <p:nvSpPr>
              <p:cNvPr id="293978" name="Rectangle 90">
                <a:extLst>
                  <a:ext uri="{FF2B5EF4-FFF2-40B4-BE49-F238E27FC236}">
                    <a16:creationId xmlns:a16="http://schemas.microsoft.com/office/drawing/2014/main" id="{EF8E60EF-9F3A-4C91-9CD0-3085658BFDDD}"/>
                  </a:ext>
                </a:extLst>
              </p:cNvPr>
              <p:cNvSpPr>
                <a:spLocks noChangeArrowheads="1"/>
              </p:cNvSpPr>
              <p:nvPr/>
            </p:nvSpPr>
            <p:spPr bwMode="auto">
              <a:xfrm>
                <a:off x="801" y="1248"/>
                <a:ext cx="447" cy="288"/>
              </a:xfrm>
              <a:prstGeom prst="rect">
                <a:avLst/>
              </a:prstGeom>
              <a:noFill/>
              <a:ln w="9525">
                <a:noFill/>
                <a:miter lim="800000"/>
                <a:headEnd/>
                <a:tailEnd/>
              </a:ln>
              <a:effectLst/>
            </p:spPr>
            <p:txBody>
              <a:bodyPr wrap="none">
                <a:spAutoFit/>
              </a:bodyPr>
              <a:lstStyle/>
              <a:p>
                <a:pPr eaLnBrk="1" hangingPunct="1">
                  <a:defRPr/>
                </a:pPr>
                <a:r>
                  <a:rPr lang="en-US" altLang="zh-CN" b="1">
                    <a:effectLst>
                      <a:outerShdw blurRad="38100" dist="38100" dir="2700000" algn="tl">
                        <a:srgbClr val="C0C0C0"/>
                      </a:outerShdw>
                    </a:effectLst>
                    <a:latin typeface="Times New Roman" charset="0"/>
                  </a:rPr>
                  <a:t>40V</a:t>
                </a:r>
              </a:p>
            </p:txBody>
          </p:sp>
          <p:sp>
            <p:nvSpPr>
              <p:cNvPr id="293979" name="Text Box 91">
                <a:extLst>
                  <a:ext uri="{FF2B5EF4-FFF2-40B4-BE49-F238E27FC236}">
                    <a16:creationId xmlns:a16="http://schemas.microsoft.com/office/drawing/2014/main" id="{C2B0F3E0-DE2E-43C3-AA0E-8E2EF28CF3B6}"/>
                  </a:ext>
                </a:extLst>
              </p:cNvPr>
              <p:cNvSpPr txBox="1">
                <a:spLocks noChangeArrowheads="1"/>
              </p:cNvSpPr>
              <p:nvPr/>
            </p:nvSpPr>
            <p:spPr bwMode="auto">
              <a:xfrm>
                <a:off x="2544" y="1680"/>
                <a:ext cx="52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a:t>
                </a:r>
                <a:r>
                  <a:rPr lang="en-US" altLang="zh-CN" b="1">
                    <a:effectLst>
                      <a:outerShdw blurRad="38100" dist="38100" dir="2700000" algn="tl">
                        <a:srgbClr val="C0C0C0"/>
                      </a:outerShdw>
                    </a:effectLst>
                    <a:latin typeface="Times New Roman" charset="0"/>
                    <a:sym typeface="Symbol" pitchFamily="18" charset="2"/>
                  </a:rPr>
                  <a:t></a:t>
                </a:r>
              </a:p>
            </p:txBody>
          </p:sp>
          <p:sp>
            <p:nvSpPr>
              <p:cNvPr id="293980" name="Text Box 92">
                <a:extLst>
                  <a:ext uri="{FF2B5EF4-FFF2-40B4-BE49-F238E27FC236}">
                    <a16:creationId xmlns:a16="http://schemas.microsoft.com/office/drawing/2014/main" id="{8E0F3C73-3B90-48D8-AD93-6F2EDA589D6A}"/>
                  </a:ext>
                </a:extLst>
              </p:cNvPr>
              <p:cNvSpPr txBox="1">
                <a:spLocks noChangeArrowheads="1"/>
              </p:cNvSpPr>
              <p:nvPr/>
            </p:nvSpPr>
            <p:spPr bwMode="auto">
              <a:xfrm>
                <a:off x="2448" y="1008"/>
                <a:ext cx="52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1</a:t>
                </a:r>
                <a:r>
                  <a:rPr lang="en-US" altLang="zh-CN" b="1">
                    <a:effectLst>
                      <a:outerShdw blurRad="38100" dist="38100" dir="2700000" algn="tl">
                        <a:srgbClr val="C0C0C0"/>
                      </a:outerShdw>
                    </a:effectLst>
                    <a:latin typeface="Times New Roman" charset="0"/>
                    <a:sym typeface="Symbol" pitchFamily="18" charset="2"/>
                  </a:rPr>
                  <a:t></a:t>
                </a:r>
              </a:p>
            </p:txBody>
          </p:sp>
          <p:sp>
            <p:nvSpPr>
              <p:cNvPr id="293981" name="Text Box 93">
                <a:extLst>
                  <a:ext uri="{FF2B5EF4-FFF2-40B4-BE49-F238E27FC236}">
                    <a16:creationId xmlns:a16="http://schemas.microsoft.com/office/drawing/2014/main" id="{82111443-4DB4-4748-B888-B89F686EA25C}"/>
                  </a:ext>
                </a:extLst>
              </p:cNvPr>
              <p:cNvSpPr txBox="1">
                <a:spLocks noChangeArrowheads="1"/>
              </p:cNvSpPr>
              <p:nvPr/>
            </p:nvSpPr>
            <p:spPr bwMode="auto">
              <a:xfrm>
                <a:off x="1344" y="2064"/>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b</a:t>
                </a:r>
                <a:endParaRPr lang="en-US" altLang="zh-CN" b="1">
                  <a:effectLst>
                    <a:outerShdw blurRad="38100" dist="38100" dir="2700000" algn="tl">
                      <a:srgbClr val="C0C0C0"/>
                    </a:outerShdw>
                  </a:effectLst>
                  <a:latin typeface="Times New Roman" charset="0"/>
                  <a:sym typeface="Symbol" pitchFamily="18" charset="2"/>
                </a:endParaRPr>
              </a:p>
            </p:txBody>
          </p:sp>
        </p:grpSp>
        <p:sp>
          <p:nvSpPr>
            <p:cNvPr id="294105" name="Text Box 217">
              <a:extLst>
                <a:ext uri="{FF2B5EF4-FFF2-40B4-BE49-F238E27FC236}">
                  <a16:creationId xmlns:a16="http://schemas.microsoft.com/office/drawing/2014/main" id="{39CA7638-5E3B-4282-9A7F-82754B57BBE5}"/>
                </a:ext>
              </a:extLst>
            </p:cNvPr>
            <p:cNvSpPr txBox="1">
              <a:spLocks noChangeArrowheads="1"/>
            </p:cNvSpPr>
            <p:nvPr/>
          </p:nvSpPr>
          <p:spPr bwMode="auto">
            <a:xfrm>
              <a:off x="1200" y="2265"/>
              <a:ext cx="672" cy="327"/>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sym typeface="Wingdings" pitchFamily="2" charset="2"/>
                </a:rPr>
                <a:t>图</a:t>
              </a:r>
              <a:r>
                <a:rPr kumimoji="1" lang="en-US" altLang="zh-CN" sz="2800" b="1">
                  <a:effectLst>
                    <a:outerShdw blurRad="38100" dist="38100" dir="2700000" algn="tl">
                      <a:srgbClr val="C0C0C0"/>
                    </a:outerShdw>
                  </a:effectLst>
                  <a:latin typeface="Times New Roman" charset="0"/>
                </a:rPr>
                <a:t>(a)</a:t>
              </a:r>
            </a:p>
          </p:txBody>
        </p:sp>
      </p:grpSp>
      <p:sp>
        <p:nvSpPr>
          <p:cNvPr id="294109" name="Text Box 221">
            <a:extLst>
              <a:ext uri="{FF2B5EF4-FFF2-40B4-BE49-F238E27FC236}">
                <a16:creationId xmlns:a16="http://schemas.microsoft.com/office/drawing/2014/main" id="{0D6620FC-2A92-47EF-A643-D0B3884F5153}"/>
              </a:ext>
            </a:extLst>
          </p:cNvPr>
          <p:cNvSpPr txBox="1">
            <a:spLocks noChangeArrowheads="1"/>
          </p:cNvSpPr>
          <p:nvPr/>
        </p:nvSpPr>
        <p:spPr bwMode="auto">
          <a:xfrm>
            <a:off x="457200" y="4191000"/>
            <a:ext cx="8077200" cy="968375"/>
          </a:xfrm>
          <a:prstGeom prst="rect">
            <a:avLst/>
          </a:prstGeom>
          <a:noFill/>
          <a:ln w="9525">
            <a:noFill/>
            <a:miter lim="800000"/>
            <a:headEnd/>
            <a:tailEnd/>
          </a:ln>
          <a:effectLst/>
        </p:spPr>
        <p:txBody>
          <a:bodyPr>
            <a:spAutoFit/>
          </a:bodyPr>
          <a:lstStyle/>
          <a:p>
            <a:pPr eaLnBrk="1" hangingPunct="1">
              <a:lnSpc>
                <a:spcPct val="120000"/>
              </a:lnSpc>
              <a:spcBef>
                <a:spcPct val="10000"/>
              </a:spcBef>
              <a:defRPr/>
            </a:pPr>
            <a:r>
              <a:rPr lang="en-US" altLang="zh-CN" b="1">
                <a:solidFill>
                  <a:srgbClr val="FF3300"/>
                </a:solidFill>
                <a:latin typeface="Arial" charset="0"/>
              </a:rPr>
              <a:t>       </a:t>
            </a:r>
            <a:r>
              <a:rPr lang="zh-CN" altLang="en-US" b="1">
                <a:solidFill>
                  <a:srgbClr val="FF3300"/>
                </a:solidFill>
                <a:latin typeface="Arial" charset="0"/>
              </a:rPr>
              <a:t>解：</a:t>
            </a:r>
            <a:r>
              <a:rPr lang="zh-CN" altLang="en-US" b="1">
                <a:latin typeface="Arial" charset="0"/>
              </a:rPr>
              <a:t>本题可以应用戴维南定理求解，见图</a:t>
            </a:r>
            <a:r>
              <a:rPr lang="en-US" altLang="zh-CN" b="1">
                <a:latin typeface="Arial" charset="0"/>
              </a:rPr>
              <a:t>(b)</a:t>
            </a:r>
            <a:r>
              <a:rPr lang="zh-CN" altLang="en-US" b="1">
                <a:latin typeface="Arial" charset="0"/>
              </a:rPr>
              <a:t>；也可以用诺顿定理求解见图</a:t>
            </a:r>
            <a:r>
              <a:rPr lang="en-US" altLang="zh-CN" b="1">
                <a:latin typeface="Arial" charset="0"/>
              </a:rPr>
              <a:t>(c)</a:t>
            </a:r>
            <a:r>
              <a:rPr lang="zh-CN" altLang="en-US" b="1">
                <a:latin typeface="Arial" charset="0"/>
              </a:rPr>
              <a:t>。下面用诺顿定理求解。</a:t>
            </a:r>
            <a:endParaRPr lang="zh-CN" altLang="en-US" b="1">
              <a:effectLst>
                <a:outerShdw blurRad="38100" dist="38100" dir="2700000" algn="tl">
                  <a:srgbClr val="C0C0C0"/>
                </a:outerShdw>
              </a:effectLst>
              <a:latin typeface="Times New Roman" charset="0"/>
              <a:sym typeface="Symbol" pitchFamily="18" charset="2"/>
            </a:endParaRPr>
          </a:p>
        </p:txBody>
      </p:sp>
      <p:sp>
        <p:nvSpPr>
          <p:cNvPr id="294110" name="Text Box 222">
            <a:extLst>
              <a:ext uri="{FF2B5EF4-FFF2-40B4-BE49-F238E27FC236}">
                <a16:creationId xmlns:a16="http://schemas.microsoft.com/office/drawing/2014/main" id="{B9B89B61-A88A-4CAD-BC92-E711DA947B20}"/>
              </a:ext>
            </a:extLst>
          </p:cNvPr>
          <p:cNvSpPr txBox="1">
            <a:spLocks noChangeArrowheads="1"/>
          </p:cNvSpPr>
          <p:nvPr/>
        </p:nvSpPr>
        <p:spPr bwMode="auto">
          <a:xfrm>
            <a:off x="457200" y="5127625"/>
            <a:ext cx="8077200" cy="530225"/>
          </a:xfrm>
          <a:prstGeom prst="rect">
            <a:avLst/>
          </a:prstGeom>
          <a:noFill/>
          <a:ln w="9525">
            <a:noFill/>
            <a:miter lim="800000"/>
            <a:headEnd/>
            <a:tailEnd/>
          </a:ln>
          <a:effectLst/>
        </p:spPr>
        <p:txBody>
          <a:bodyPr>
            <a:spAutoFit/>
          </a:bodyPr>
          <a:lstStyle/>
          <a:p>
            <a:pPr eaLnBrk="1" hangingPunct="1">
              <a:lnSpc>
                <a:spcPct val="120000"/>
              </a:lnSpc>
              <a:spcBef>
                <a:spcPct val="10000"/>
              </a:spcBef>
              <a:defRPr/>
            </a:pPr>
            <a:r>
              <a:rPr lang="en-US" altLang="zh-CN" b="1">
                <a:latin typeface="Arial" charset="0"/>
              </a:rPr>
              <a:t>       </a:t>
            </a:r>
            <a:r>
              <a:rPr lang="zh-CN" altLang="en-US" b="1">
                <a:latin typeface="Arial" charset="0"/>
              </a:rPr>
              <a:t>将图</a:t>
            </a:r>
            <a:r>
              <a:rPr kumimoji="1" lang="en-US" altLang="zh-CN" b="1">
                <a:effectLst>
                  <a:outerShdw blurRad="38100" dist="38100" dir="2700000" algn="tl">
                    <a:srgbClr val="C0C0C0"/>
                  </a:outerShdw>
                </a:effectLst>
                <a:latin typeface="Times New Roman" charset="0"/>
              </a:rPr>
              <a:t>(a)</a:t>
            </a:r>
            <a:r>
              <a:rPr kumimoji="1" lang="zh-CN" altLang="en-US" b="1">
                <a:effectLst>
                  <a:outerShdw blurRad="38100" dist="38100" dir="2700000" algn="tl">
                    <a:srgbClr val="C0C0C0"/>
                  </a:outerShdw>
                </a:effectLst>
                <a:latin typeface="Times New Roman" charset="0"/>
              </a:rPr>
              <a:t>中</a:t>
            </a:r>
            <a:r>
              <a:rPr kumimoji="1" lang="en-US" altLang="zh-CN" b="1">
                <a:effectLst>
                  <a:outerShdw blurRad="38100" dist="38100" dir="2700000" algn="tl">
                    <a:srgbClr val="C0C0C0"/>
                  </a:outerShdw>
                </a:effectLst>
                <a:latin typeface="Times New Roman" charset="0"/>
              </a:rPr>
              <a:t>a</a:t>
            </a:r>
            <a:r>
              <a:rPr kumimoji="1" lang="zh-CN" altLang="en-US" b="1">
                <a:effectLst>
                  <a:outerShdw blurRad="38100" dist="38100" dir="2700000" algn="tl">
                    <a:srgbClr val="C0C0C0"/>
                  </a:outerShdw>
                </a:effectLst>
                <a:latin typeface="Times New Roman" charset="0"/>
              </a:rPr>
              <a:t>、</a:t>
            </a:r>
            <a:r>
              <a:rPr kumimoji="1" lang="en-US" altLang="zh-CN" b="1">
                <a:effectLst>
                  <a:outerShdw blurRad="38100" dist="38100" dir="2700000" algn="tl">
                    <a:srgbClr val="C0C0C0"/>
                  </a:outerShdw>
                </a:effectLst>
                <a:latin typeface="Times New Roman" charset="0"/>
              </a:rPr>
              <a:t>b</a:t>
            </a:r>
            <a:r>
              <a:rPr kumimoji="1" lang="zh-CN" altLang="en-US" b="1">
                <a:effectLst>
                  <a:outerShdw blurRad="38100" dist="38100" dir="2700000" algn="tl">
                    <a:srgbClr val="C0C0C0"/>
                  </a:outerShdw>
                </a:effectLst>
                <a:latin typeface="Times New Roman" charset="0"/>
              </a:rPr>
              <a:t>右侧等效为</a:t>
            </a:r>
            <a:r>
              <a:rPr lang="zh-CN" altLang="en-US" b="1">
                <a:effectLst>
                  <a:outerShdw blurRad="38100" dist="38100" dir="2700000" algn="tl">
                    <a:srgbClr val="C0C0C0"/>
                  </a:outerShdw>
                </a:effectLst>
                <a:latin typeface="Times New Roman" charset="0"/>
                <a:sym typeface="Symbol" pitchFamily="18" charset="2"/>
              </a:rPr>
              <a:t>电阻</a:t>
            </a:r>
            <a:endParaRPr lang="zh-CN" altLang="en-US" b="1">
              <a:latin typeface="Arial" charset="0"/>
            </a:endParaRPr>
          </a:p>
        </p:txBody>
      </p:sp>
      <p:graphicFrame>
        <p:nvGraphicFramePr>
          <p:cNvPr id="113674" name="Object 223">
            <a:extLst>
              <a:ext uri="{FF2B5EF4-FFF2-40B4-BE49-F238E27FC236}">
                <a16:creationId xmlns:a16="http://schemas.microsoft.com/office/drawing/2014/main" id="{99228D64-E397-4D8F-B213-C99853A50853}"/>
              </a:ext>
            </a:extLst>
          </p:cNvPr>
          <p:cNvGraphicFramePr>
            <a:graphicFrameLocks noChangeAspect="1"/>
          </p:cNvGraphicFramePr>
          <p:nvPr/>
        </p:nvGraphicFramePr>
        <p:xfrm>
          <a:off x="2973388" y="5686425"/>
          <a:ext cx="3684587" cy="931863"/>
        </p:xfrm>
        <a:graphic>
          <a:graphicData uri="http://schemas.openxmlformats.org/presentationml/2006/ole">
            <mc:AlternateContent xmlns:mc="http://schemas.openxmlformats.org/markup-compatibility/2006">
              <mc:Choice xmlns:v="urn:schemas-microsoft-com:vml" Requires="v">
                <p:oleObj spid="_x0000_s47135" name="Equation" r:id="rId3" imgW="1651000" imgH="419100" progId="Equation.3">
                  <p:embed/>
                </p:oleObj>
              </mc:Choice>
              <mc:Fallback>
                <p:oleObj name="Equation" r:id="rId3" imgW="1651000" imgH="419100" progId="Equation.3">
                  <p:embed/>
                  <p:pic>
                    <p:nvPicPr>
                      <p:cNvPr id="0" name="Object 2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388" y="5686425"/>
                        <a:ext cx="3684587"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5">
            <a:extLst>
              <a:ext uri="{FF2B5EF4-FFF2-40B4-BE49-F238E27FC236}">
                <a16:creationId xmlns:a16="http://schemas.microsoft.com/office/drawing/2014/main" id="{A15DF48A-78CD-4158-862A-7302D677B8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A409E77-8C65-491B-B404-B4AA87AA1C4B}" type="slidenum">
              <a:rPr lang="en-US" altLang="zh-CN" sz="1400" smtClean="0"/>
              <a:pPr>
                <a:spcBef>
                  <a:spcPct val="0"/>
                </a:spcBef>
                <a:buFontTx/>
                <a:buNone/>
              </a:pPr>
              <a:t>113</a:t>
            </a:fld>
            <a:endParaRPr lang="en-US" altLang="zh-CN" sz="1400"/>
          </a:p>
        </p:txBody>
      </p:sp>
      <p:sp>
        <p:nvSpPr>
          <p:cNvPr id="294986" name="Text Box 74">
            <a:extLst>
              <a:ext uri="{FF2B5EF4-FFF2-40B4-BE49-F238E27FC236}">
                <a16:creationId xmlns:a16="http://schemas.microsoft.com/office/drawing/2014/main" id="{98780740-EF39-47E7-889D-E2F38FC008D5}"/>
              </a:ext>
            </a:extLst>
          </p:cNvPr>
          <p:cNvSpPr txBox="1">
            <a:spLocks noChangeArrowheads="1"/>
          </p:cNvSpPr>
          <p:nvPr/>
        </p:nvSpPr>
        <p:spPr bwMode="auto">
          <a:xfrm>
            <a:off x="5867400" y="2971800"/>
            <a:ext cx="10668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sym typeface="Wingdings" pitchFamily="2" charset="2"/>
              </a:rPr>
              <a:t>图</a:t>
            </a:r>
            <a:r>
              <a:rPr kumimoji="1" lang="en-US" altLang="zh-CN" sz="2800" b="1">
                <a:effectLst>
                  <a:outerShdw blurRad="38100" dist="38100" dir="2700000" algn="tl">
                    <a:srgbClr val="C0C0C0"/>
                  </a:outerShdw>
                </a:effectLst>
                <a:latin typeface="Times New Roman" charset="0"/>
              </a:rPr>
              <a:t>(c)</a:t>
            </a:r>
          </a:p>
        </p:txBody>
      </p:sp>
      <p:sp>
        <p:nvSpPr>
          <p:cNvPr id="295115" name="Text Box 203">
            <a:extLst>
              <a:ext uri="{FF2B5EF4-FFF2-40B4-BE49-F238E27FC236}">
                <a16:creationId xmlns:a16="http://schemas.microsoft.com/office/drawing/2014/main" id="{84125490-EC93-4071-8FF6-6363A2D2256B}"/>
              </a:ext>
            </a:extLst>
          </p:cNvPr>
          <p:cNvSpPr txBox="1">
            <a:spLocks noChangeArrowheads="1"/>
          </p:cNvSpPr>
          <p:nvPr/>
        </p:nvSpPr>
        <p:spPr bwMode="auto">
          <a:xfrm>
            <a:off x="1524000" y="2605088"/>
            <a:ext cx="1066800" cy="519112"/>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sym typeface="Wingdings" pitchFamily="2" charset="2"/>
              </a:rPr>
              <a:t>图</a:t>
            </a:r>
            <a:r>
              <a:rPr kumimoji="1" lang="en-US" altLang="zh-CN" sz="2800" b="1">
                <a:effectLst>
                  <a:outerShdw blurRad="38100" dist="38100" dir="2700000" algn="tl">
                    <a:srgbClr val="C0C0C0"/>
                  </a:outerShdw>
                </a:effectLst>
                <a:latin typeface="Times New Roman" charset="0"/>
              </a:rPr>
              <a:t>(d)</a:t>
            </a:r>
          </a:p>
        </p:txBody>
      </p:sp>
      <p:grpSp>
        <p:nvGrpSpPr>
          <p:cNvPr id="114693" name="Group 207">
            <a:extLst>
              <a:ext uri="{FF2B5EF4-FFF2-40B4-BE49-F238E27FC236}">
                <a16:creationId xmlns:a16="http://schemas.microsoft.com/office/drawing/2014/main" id="{0E62039D-B5A6-4058-A708-909F5C981A66}"/>
              </a:ext>
            </a:extLst>
          </p:cNvPr>
          <p:cNvGrpSpPr>
            <a:grpSpLocks/>
          </p:cNvGrpSpPr>
          <p:nvPr/>
        </p:nvGrpSpPr>
        <p:grpSpPr bwMode="auto">
          <a:xfrm>
            <a:off x="1295400" y="304800"/>
            <a:ext cx="2819400" cy="2590800"/>
            <a:chOff x="1680" y="2064"/>
            <a:chExt cx="1776" cy="1632"/>
          </a:xfrm>
        </p:grpSpPr>
        <p:grpSp>
          <p:nvGrpSpPr>
            <p:cNvPr id="114732" name="Group 144">
              <a:extLst>
                <a:ext uri="{FF2B5EF4-FFF2-40B4-BE49-F238E27FC236}">
                  <a16:creationId xmlns:a16="http://schemas.microsoft.com/office/drawing/2014/main" id="{17509FB5-46ED-40C2-A2CC-8583718B62D7}"/>
                </a:ext>
              </a:extLst>
            </p:cNvPr>
            <p:cNvGrpSpPr>
              <a:grpSpLocks/>
            </p:cNvGrpSpPr>
            <p:nvPr/>
          </p:nvGrpSpPr>
          <p:grpSpPr bwMode="auto">
            <a:xfrm>
              <a:off x="1680" y="2535"/>
              <a:ext cx="286" cy="437"/>
              <a:chOff x="651" y="1308"/>
              <a:chExt cx="332" cy="477"/>
            </a:xfrm>
          </p:grpSpPr>
          <p:grpSp>
            <p:nvGrpSpPr>
              <p:cNvPr id="114764" name="Group 145">
                <a:extLst>
                  <a:ext uri="{FF2B5EF4-FFF2-40B4-BE49-F238E27FC236}">
                    <a16:creationId xmlns:a16="http://schemas.microsoft.com/office/drawing/2014/main" id="{564EA398-C88B-44AC-B049-D534D3FDF61E}"/>
                  </a:ext>
                </a:extLst>
              </p:cNvPr>
              <p:cNvGrpSpPr>
                <a:grpSpLocks/>
              </p:cNvGrpSpPr>
              <p:nvPr/>
            </p:nvGrpSpPr>
            <p:grpSpPr bwMode="auto">
              <a:xfrm>
                <a:off x="871" y="1308"/>
                <a:ext cx="112" cy="420"/>
                <a:chOff x="2863" y="624"/>
                <a:chExt cx="112" cy="420"/>
              </a:xfrm>
            </p:grpSpPr>
            <p:sp>
              <p:nvSpPr>
                <p:cNvPr id="114767" name="Line 146">
                  <a:extLst>
                    <a:ext uri="{FF2B5EF4-FFF2-40B4-BE49-F238E27FC236}">
                      <a16:creationId xmlns:a16="http://schemas.microsoft.com/office/drawing/2014/main" id="{E751BD2A-E7EA-4B11-8ABF-2708545A1C82}"/>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68" name="Line 147">
                  <a:extLst>
                    <a:ext uri="{FF2B5EF4-FFF2-40B4-BE49-F238E27FC236}">
                      <a16:creationId xmlns:a16="http://schemas.microsoft.com/office/drawing/2014/main" id="{97E2E58C-2DAF-415B-8BC4-38F734247C01}"/>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69" name="Line 148">
                  <a:extLst>
                    <a:ext uri="{FF2B5EF4-FFF2-40B4-BE49-F238E27FC236}">
                      <a16:creationId xmlns:a16="http://schemas.microsoft.com/office/drawing/2014/main" id="{15CEA0C3-3894-46FA-8EA1-8F1C0D4C0116}"/>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65" name="Oval 149">
                <a:extLst>
                  <a:ext uri="{FF2B5EF4-FFF2-40B4-BE49-F238E27FC236}">
                    <a16:creationId xmlns:a16="http://schemas.microsoft.com/office/drawing/2014/main" id="{DE3EE1F8-A163-4EC7-9C8D-AA8280A3926B}"/>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4766" name="Line 150">
                <a:extLst>
                  <a:ext uri="{FF2B5EF4-FFF2-40B4-BE49-F238E27FC236}">
                    <a16:creationId xmlns:a16="http://schemas.microsoft.com/office/drawing/2014/main" id="{AB97F78A-956E-4541-9AD2-A91565AB8BC7}"/>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33" name="Line 157">
              <a:extLst>
                <a:ext uri="{FF2B5EF4-FFF2-40B4-BE49-F238E27FC236}">
                  <a16:creationId xmlns:a16="http://schemas.microsoft.com/office/drawing/2014/main" id="{E70A1DAE-0479-47E1-B520-D50E440F0967}"/>
                </a:ext>
              </a:extLst>
            </p:cNvPr>
            <p:cNvSpPr>
              <a:spLocks noChangeShapeType="1"/>
            </p:cNvSpPr>
            <p:nvPr/>
          </p:nvSpPr>
          <p:spPr bwMode="auto">
            <a:xfrm>
              <a:off x="1777" y="2348"/>
              <a:ext cx="4" cy="22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4" name="Line 158">
              <a:extLst>
                <a:ext uri="{FF2B5EF4-FFF2-40B4-BE49-F238E27FC236}">
                  <a16:creationId xmlns:a16="http://schemas.microsoft.com/office/drawing/2014/main" id="{9A9816A8-E377-4240-90E5-A0810E8098BD}"/>
                </a:ext>
              </a:extLst>
            </p:cNvPr>
            <p:cNvSpPr>
              <a:spLocks noChangeShapeType="1"/>
            </p:cNvSpPr>
            <p:nvPr/>
          </p:nvSpPr>
          <p:spPr bwMode="auto">
            <a:xfrm flipV="1">
              <a:off x="1777" y="2348"/>
              <a:ext cx="542" cy="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5" name="Line 159">
              <a:extLst>
                <a:ext uri="{FF2B5EF4-FFF2-40B4-BE49-F238E27FC236}">
                  <a16:creationId xmlns:a16="http://schemas.microsoft.com/office/drawing/2014/main" id="{9BFACA64-AD16-490B-B550-6506BC935481}"/>
                </a:ext>
              </a:extLst>
            </p:cNvPr>
            <p:cNvSpPr>
              <a:spLocks noChangeShapeType="1"/>
            </p:cNvSpPr>
            <p:nvPr/>
          </p:nvSpPr>
          <p:spPr bwMode="auto">
            <a:xfrm>
              <a:off x="1781" y="2958"/>
              <a:ext cx="0" cy="2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6" name="Line 161">
              <a:extLst>
                <a:ext uri="{FF2B5EF4-FFF2-40B4-BE49-F238E27FC236}">
                  <a16:creationId xmlns:a16="http://schemas.microsoft.com/office/drawing/2014/main" id="{D430B058-86DF-4907-9F9F-37A327CB9ED4}"/>
                </a:ext>
              </a:extLst>
            </p:cNvPr>
            <p:cNvSpPr>
              <a:spLocks noChangeShapeType="1"/>
            </p:cNvSpPr>
            <p:nvPr/>
          </p:nvSpPr>
          <p:spPr bwMode="auto">
            <a:xfrm flipH="1">
              <a:off x="2411" y="3051"/>
              <a:ext cx="4" cy="3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7" name="Line 162">
              <a:extLst>
                <a:ext uri="{FF2B5EF4-FFF2-40B4-BE49-F238E27FC236}">
                  <a16:creationId xmlns:a16="http://schemas.microsoft.com/office/drawing/2014/main" id="{9C5744C2-9A42-47EB-909A-6B6B966E15BB}"/>
                </a:ext>
              </a:extLst>
            </p:cNvPr>
            <p:cNvSpPr>
              <a:spLocks noChangeShapeType="1"/>
            </p:cNvSpPr>
            <p:nvPr/>
          </p:nvSpPr>
          <p:spPr bwMode="auto">
            <a:xfrm>
              <a:off x="2160" y="2352"/>
              <a:ext cx="8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8" name="Line 164">
              <a:extLst>
                <a:ext uri="{FF2B5EF4-FFF2-40B4-BE49-F238E27FC236}">
                  <a16:creationId xmlns:a16="http://schemas.microsoft.com/office/drawing/2014/main" id="{FD9B78F1-5C6A-416A-9F63-3FC3C493C435}"/>
                </a:ext>
              </a:extLst>
            </p:cNvPr>
            <p:cNvSpPr>
              <a:spLocks noChangeShapeType="1"/>
            </p:cNvSpPr>
            <p:nvPr/>
          </p:nvSpPr>
          <p:spPr bwMode="auto">
            <a:xfrm flipV="1">
              <a:off x="1781" y="3408"/>
              <a:ext cx="1195" cy="3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9" name="Line 167">
              <a:extLst>
                <a:ext uri="{FF2B5EF4-FFF2-40B4-BE49-F238E27FC236}">
                  <a16:creationId xmlns:a16="http://schemas.microsoft.com/office/drawing/2014/main" id="{A57481DB-F240-4EE1-AD5B-7986533ADDAE}"/>
                </a:ext>
              </a:extLst>
            </p:cNvPr>
            <p:cNvSpPr>
              <a:spLocks noChangeShapeType="1"/>
            </p:cNvSpPr>
            <p:nvPr/>
          </p:nvSpPr>
          <p:spPr bwMode="auto">
            <a:xfrm>
              <a:off x="2415" y="2344"/>
              <a:ext cx="0" cy="4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40" name="Group 168">
              <a:extLst>
                <a:ext uri="{FF2B5EF4-FFF2-40B4-BE49-F238E27FC236}">
                  <a16:creationId xmlns:a16="http://schemas.microsoft.com/office/drawing/2014/main" id="{6C388EB4-1B81-4887-8724-3EF8B7A3FDCA}"/>
                </a:ext>
              </a:extLst>
            </p:cNvPr>
            <p:cNvGrpSpPr>
              <a:grpSpLocks/>
            </p:cNvGrpSpPr>
            <p:nvPr/>
          </p:nvGrpSpPr>
          <p:grpSpPr bwMode="auto">
            <a:xfrm>
              <a:off x="1733" y="2964"/>
              <a:ext cx="98" cy="471"/>
              <a:chOff x="795" y="567"/>
              <a:chExt cx="114" cy="513"/>
            </a:xfrm>
          </p:grpSpPr>
          <p:sp>
            <p:nvSpPr>
              <p:cNvPr id="114762" name="Line 169">
                <a:extLst>
                  <a:ext uri="{FF2B5EF4-FFF2-40B4-BE49-F238E27FC236}">
                    <a16:creationId xmlns:a16="http://schemas.microsoft.com/office/drawing/2014/main" id="{D7CF4432-A9C4-4330-B797-07020809989B}"/>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63" name="Rectangle 170">
                <a:extLst>
                  <a:ext uri="{FF2B5EF4-FFF2-40B4-BE49-F238E27FC236}">
                    <a16:creationId xmlns:a16="http://schemas.microsoft.com/office/drawing/2014/main" id="{3CB71AF3-9BBC-479F-A72A-FC3CC97DBD4F}"/>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4741" name="Group 171">
              <a:extLst>
                <a:ext uri="{FF2B5EF4-FFF2-40B4-BE49-F238E27FC236}">
                  <a16:creationId xmlns:a16="http://schemas.microsoft.com/office/drawing/2014/main" id="{2EE468B5-4B58-484A-90AE-983352D94507}"/>
                </a:ext>
              </a:extLst>
            </p:cNvPr>
            <p:cNvGrpSpPr>
              <a:grpSpLocks/>
            </p:cNvGrpSpPr>
            <p:nvPr/>
          </p:nvGrpSpPr>
          <p:grpSpPr bwMode="auto">
            <a:xfrm>
              <a:off x="2365" y="2954"/>
              <a:ext cx="98" cy="471"/>
              <a:chOff x="795" y="567"/>
              <a:chExt cx="114" cy="513"/>
            </a:xfrm>
          </p:grpSpPr>
          <p:sp>
            <p:nvSpPr>
              <p:cNvPr id="114760" name="Line 172">
                <a:extLst>
                  <a:ext uri="{FF2B5EF4-FFF2-40B4-BE49-F238E27FC236}">
                    <a16:creationId xmlns:a16="http://schemas.microsoft.com/office/drawing/2014/main" id="{BA7EA7BB-4311-4939-9167-6658F3CBAC73}"/>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61" name="Rectangle 173">
                <a:extLst>
                  <a:ext uri="{FF2B5EF4-FFF2-40B4-BE49-F238E27FC236}">
                    <a16:creationId xmlns:a16="http://schemas.microsoft.com/office/drawing/2014/main" id="{4BD6D4B8-6E9A-44AF-A7C1-33229617F11E}"/>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4742" name="Group 183">
              <a:extLst>
                <a:ext uri="{FF2B5EF4-FFF2-40B4-BE49-F238E27FC236}">
                  <a16:creationId xmlns:a16="http://schemas.microsoft.com/office/drawing/2014/main" id="{27A5FF01-144C-4C7A-B7ED-FC10D6A05AFD}"/>
                </a:ext>
              </a:extLst>
            </p:cNvPr>
            <p:cNvGrpSpPr>
              <a:grpSpLocks/>
            </p:cNvGrpSpPr>
            <p:nvPr/>
          </p:nvGrpSpPr>
          <p:grpSpPr bwMode="auto">
            <a:xfrm>
              <a:off x="2318" y="2581"/>
              <a:ext cx="286" cy="438"/>
              <a:chOff x="651" y="1308"/>
              <a:chExt cx="332" cy="477"/>
            </a:xfrm>
          </p:grpSpPr>
          <p:grpSp>
            <p:nvGrpSpPr>
              <p:cNvPr id="114754" name="Group 184">
                <a:extLst>
                  <a:ext uri="{FF2B5EF4-FFF2-40B4-BE49-F238E27FC236}">
                    <a16:creationId xmlns:a16="http://schemas.microsoft.com/office/drawing/2014/main" id="{F219787A-EA4E-4D28-B8D9-24542D1A4D45}"/>
                  </a:ext>
                </a:extLst>
              </p:cNvPr>
              <p:cNvGrpSpPr>
                <a:grpSpLocks/>
              </p:cNvGrpSpPr>
              <p:nvPr/>
            </p:nvGrpSpPr>
            <p:grpSpPr bwMode="auto">
              <a:xfrm>
                <a:off x="871" y="1308"/>
                <a:ext cx="112" cy="420"/>
                <a:chOff x="2863" y="624"/>
                <a:chExt cx="112" cy="420"/>
              </a:xfrm>
            </p:grpSpPr>
            <p:sp>
              <p:nvSpPr>
                <p:cNvPr id="114757" name="Line 185">
                  <a:extLst>
                    <a:ext uri="{FF2B5EF4-FFF2-40B4-BE49-F238E27FC236}">
                      <a16:creationId xmlns:a16="http://schemas.microsoft.com/office/drawing/2014/main" id="{B4FE9036-D93A-4A6B-979B-E7A483EB5429}"/>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58" name="Line 186">
                  <a:extLst>
                    <a:ext uri="{FF2B5EF4-FFF2-40B4-BE49-F238E27FC236}">
                      <a16:creationId xmlns:a16="http://schemas.microsoft.com/office/drawing/2014/main" id="{D505AD42-D3A0-46D4-91F6-ADA0624FA571}"/>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59" name="Line 187">
                  <a:extLst>
                    <a:ext uri="{FF2B5EF4-FFF2-40B4-BE49-F238E27FC236}">
                      <a16:creationId xmlns:a16="http://schemas.microsoft.com/office/drawing/2014/main" id="{7C4AB3F1-AB7B-4A5D-BC38-ABD09027739D}"/>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55" name="Oval 188">
                <a:extLst>
                  <a:ext uri="{FF2B5EF4-FFF2-40B4-BE49-F238E27FC236}">
                    <a16:creationId xmlns:a16="http://schemas.microsoft.com/office/drawing/2014/main" id="{1999F9E2-9C6C-445E-8C58-22B9A138D59F}"/>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4756" name="Line 189">
                <a:extLst>
                  <a:ext uri="{FF2B5EF4-FFF2-40B4-BE49-F238E27FC236}">
                    <a16:creationId xmlns:a16="http://schemas.microsoft.com/office/drawing/2014/main" id="{896FDE26-2CF3-41B3-AB92-5CDB2017D995}"/>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43" name="Oval 190">
              <a:extLst>
                <a:ext uri="{FF2B5EF4-FFF2-40B4-BE49-F238E27FC236}">
                  <a16:creationId xmlns:a16="http://schemas.microsoft.com/office/drawing/2014/main" id="{0ED3C3DB-7B0E-47C8-A983-6C68AF47AC9A}"/>
                </a:ext>
              </a:extLst>
            </p:cNvPr>
            <p:cNvSpPr>
              <a:spLocks noChangeArrowheads="1"/>
            </p:cNvSpPr>
            <p:nvPr/>
          </p:nvSpPr>
          <p:spPr bwMode="auto">
            <a:xfrm>
              <a:off x="2578" y="2322"/>
              <a:ext cx="61" cy="5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4744" name="Oval 191">
              <a:extLst>
                <a:ext uri="{FF2B5EF4-FFF2-40B4-BE49-F238E27FC236}">
                  <a16:creationId xmlns:a16="http://schemas.microsoft.com/office/drawing/2014/main" id="{02D4B53E-CFDD-42C9-A7C0-865A2167DCC7}"/>
                </a:ext>
              </a:extLst>
            </p:cNvPr>
            <p:cNvSpPr>
              <a:spLocks noChangeArrowheads="1"/>
            </p:cNvSpPr>
            <p:nvPr/>
          </p:nvSpPr>
          <p:spPr bwMode="auto">
            <a:xfrm>
              <a:off x="2565" y="3399"/>
              <a:ext cx="61" cy="5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95104" name="Rectangle 192">
              <a:extLst>
                <a:ext uri="{FF2B5EF4-FFF2-40B4-BE49-F238E27FC236}">
                  <a16:creationId xmlns:a16="http://schemas.microsoft.com/office/drawing/2014/main" id="{948E245B-C8B5-4360-BBD7-432D33313855}"/>
                </a:ext>
              </a:extLst>
            </p:cNvPr>
            <p:cNvSpPr>
              <a:spLocks noChangeArrowheads="1"/>
            </p:cNvSpPr>
            <p:nvPr/>
          </p:nvSpPr>
          <p:spPr bwMode="auto">
            <a:xfrm>
              <a:off x="2496" y="2640"/>
              <a:ext cx="447" cy="288"/>
            </a:xfrm>
            <a:prstGeom prst="rect">
              <a:avLst/>
            </a:prstGeom>
            <a:noFill/>
            <a:ln w="9525">
              <a:noFill/>
              <a:miter lim="800000"/>
              <a:headEnd/>
              <a:tailEnd/>
            </a:ln>
            <a:effectLst/>
          </p:spPr>
          <p:txBody>
            <a:bodyPr wrap="none">
              <a:spAutoFit/>
            </a:bodyPr>
            <a:lstStyle/>
            <a:p>
              <a:pPr eaLnBrk="1" hangingPunct="1">
                <a:defRPr/>
              </a:pPr>
              <a:r>
                <a:rPr lang="en-US" altLang="zh-CN" b="1">
                  <a:effectLst>
                    <a:outerShdw blurRad="38100" dist="38100" dir="2700000" algn="tl">
                      <a:srgbClr val="C0C0C0"/>
                    </a:outerShdw>
                  </a:effectLst>
                  <a:latin typeface="Times New Roman" charset="0"/>
                </a:rPr>
                <a:t>40V</a:t>
              </a:r>
            </a:p>
          </p:txBody>
        </p:sp>
        <p:sp>
          <p:nvSpPr>
            <p:cNvPr id="295105" name="Text Box 193">
              <a:extLst>
                <a:ext uri="{FF2B5EF4-FFF2-40B4-BE49-F238E27FC236}">
                  <a16:creationId xmlns:a16="http://schemas.microsoft.com/office/drawing/2014/main" id="{3CA73ED0-356E-4A49-AF60-2F40B292536B}"/>
                </a:ext>
              </a:extLst>
            </p:cNvPr>
            <p:cNvSpPr txBox="1">
              <a:spLocks noChangeArrowheads="1"/>
            </p:cNvSpPr>
            <p:nvPr/>
          </p:nvSpPr>
          <p:spPr bwMode="auto">
            <a:xfrm>
              <a:off x="2400" y="2064"/>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a</a:t>
              </a:r>
              <a:endParaRPr lang="en-US" altLang="zh-CN" b="1">
                <a:effectLst>
                  <a:outerShdw blurRad="38100" dist="38100" dir="2700000" algn="tl">
                    <a:srgbClr val="C0C0C0"/>
                  </a:outerShdw>
                </a:effectLst>
                <a:latin typeface="Times New Roman" charset="0"/>
                <a:sym typeface="Symbol" pitchFamily="18" charset="2"/>
              </a:endParaRPr>
            </a:p>
          </p:txBody>
        </p:sp>
        <p:sp>
          <p:nvSpPr>
            <p:cNvPr id="295107" name="Text Box 195">
              <a:extLst>
                <a:ext uri="{FF2B5EF4-FFF2-40B4-BE49-F238E27FC236}">
                  <a16:creationId xmlns:a16="http://schemas.microsoft.com/office/drawing/2014/main" id="{9259DE81-C116-443A-8328-70A7DC4D0784}"/>
                </a:ext>
              </a:extLst>
            </p:cNvPr>
            <p:cNvSpPr txBox="1">
              <a:spLocks noChangeArrowheads="1"/>
            </p:cNvSpPr>
            <p:nvPr/>
          </p:nvSpPr>
          <p:spPr bwMode="auto">
            <a:xfrm>
              <a:off x="2448" y="3024"/>
              <a:ext cx="43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a:t>
              </a:r>
              <a:r>
                <a:rPr lang="en-US" altLang="zh-CN" b="1">
                  <a:effectLst>
                    <a:outerShdw blurRad="38100" dist="38100" dir="2700000" algn="tl">
                      <a:srgbClr val="C0C0C0"/>
                    </a:outerShdw>
                  </a:effectLst>
                  <a:latin typeface="Times New Roman" charset="0"/>
                  <a:sym typeface="Symbol" pitchFamily="18" charset="2"/>
                </a:rPr>
                <a:t></a:t>
              </a:r>
            </a:p>
          </p:txBody>
        </p:sp>
        <p:sp>
          <p:nvSpPr>
            <p:cNvPr id="295109" name="Text Box 197">
              <a:extLst>
                <a:ext uri="{FF2B5EF4-FFF2-40B4-BE49-F238E27FC236}">
                  <a16:creationId xmlns:a16="http://schemas.microsoft.com/office/drawing/2014/main" id="{C1BCF865-044F-403E-A015-8BF2EA4EBCBC}"/>
                </a:ext>
              </a:extLst>
            </p:cNvPr>
            <p:cNvSpPr txBox="1">
              <a:spLocks noChangeArrowheads="1"/>
            </p:cNvSpPr>
            <p:nvPr/>
          </p:nvSpPr>
          <p:spPr bwMode="auto">
            <a:xfrm>
              <a:off x="1824" y="3072"/>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95111" name="Rectangle 199">
              <a:extLst>
                <a:ext uri="{FF2B5EF4-FFF2-40B4-BE49-F238E27FC236}">
                  <a16:creationId xmlns:a16="http://schemas.microsoft.com/office/drawing/2014/main" id="{FDD0BF3D-840D-45E6-850B-C5EC4D1B1723}"/>
                </a:ext>
              </a:extLst>
            </p:cNvPr>
            <p:cNvSpPr>
              <a:spLocks noChangeArrowheads="1"/>
            </p:cNvSpPr>
            <p:nvPr/>
          </p:nvSpPr>
          <p:spPr bwMode="auto">
            <a:xfrm>
              <a:off x="1857" y="2592"/>
              <a:ext cx="447" cy="288"/>
            </a:xfrm>
            <a:prstGeom prst="rect">
              <a:avLst/>
            </a:prstGeom>
            <a:noFill/>
            <a:ln w="9525">
              <a:noFill/>
              <a:miter lim="800000"/>
              <a:headEnd/>
              <a:tailEnd/>
            </a:ln>
            <a:effectLst/>
          </p:spPr>
          <p:txBody>
            <a:bodyPr wrap="none">
              <a:spAutoFit/>
            </a:bodyPr>
            <a:lstStyle/>
            <a:p>
              <a:pPr eaLnBrk="1" hangingPunct="1">
                <a:defRPr/>
              </a:pPr>
              <a:r>
                <a:rPr lang="en-US" altLang="zh-CN" b="1">
                  <a:effectLst>
                    <a:outerShdw blurRad="38100" dist="38100" dir="2700000" algn="tl">
                      <a:srgbClr val="C0C0C0"/>
                    </a:outerShdw>
                  </a:effectLst>
                  <a:latin typeface="Times New Roman" charset="0"/>
                </a:rPr>
                <a:t>40V</a:t>
              </a:r>
            </a:p>
          </p:txBody>
        </p:sp>
        <p:sp>
          <p:nvSpPr>
            <p:cNvPr id="295114" name="Text Box 202">
              <a:extLst>
                <a:ext uri="{FF2B5EF4-FFF2-40B4-BE49-F238E27FC236}">
                  <a16:creationId xmlns:a16="http://schemas.microsoft.com/office/drawing/2014/main" id="{E506BBDA-BE8F-41D6-AFF7-D41D5247C4A3}"/>
                </a:ext>
              </a:extLst>
            </p:cNvPr>
            <p:cNvSpPr txBox="1">
              <a:spLocks noChangeArrowheads="1"/>
            </p:cNvSpPr>
            <p:nvPr/>
          </p:nvSpPr>
          <p:spPr bwMode="auto">
            <a:xfrm>
              <a:off x="2400" y="3408"/>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b</a:t>
              </a:r>
              <a:endParaRPr lang="en-US" altLang="zh-CN" b="1">
                <a:effectLst>
                  <a:outerShdw blurRad="38100" dist="38100" dir="2700000" algn="tl">
                    <a:srgbClr val="C0C0C0"/>
                  </a:outerShdw>
                </a:effectLst>
                <a:latin typeface="Times New Roman" charset="0"/>
                <a:sym typeface="Symbol" pitchFamily="18" charset="2"/>
              </a:endParaRPr>
            </a:p>
          </p:txBody>
        </p:sp>
        <p:sp>
          <p:nvSpPr>
            <p:cNvPr id="114751" name="Line 204">
              <a:extLst>
                <a:ext uri="{FF2B5EF4-FFF2-40B4-BE49-F238E27FC236}">
                  <a16:creationId xmlns:a16="http://schemas.microsoft.com/office/drawing/2014/main" id="{E791890E-AF0A-4325-8C10-8FA3F748F445}"/>
                </a:ext>
              </a:extLst>
            </p:cNvPr>
            <p:cNvSpPr>
              <a:spLocks noChangeShapeType="1"/>
            </p:cNvSpPr>
            <p:nvPr/>
          </p:nvSpPr>
          <p:spPr bwMode="auto">
            <a:xfrm>
              <a:off x="2976" y="2352"/>
              <a:ext cx="0"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52" name="Line 205">
              <a:extLst>
                <a:ext uri="{FF2B5EF4-FFF2-40B4-BE49-F238E27FC236}">
                  <a16:creationId xmlns:a16="http://schemas.microsoft.com/office/drawing/2014/main" id="{D567AF48-FB7C-4EE6-A079-882716F352AF}"/>
                </a:ext>
              </a:extLst>
            </p:cNvPr>
            <p:cNvSpPr>
              <a:spLocks noChangeShapeType="1"/>
            </p:cNvSpPr>
            <p:nvPr/>
          </p:nvSpPr>
          <p:spPr bwMode="auto">
            <a:xfrm>
              <a:off x="2976" y="2640"/>
              <a:ext cx="0" cy="192"/>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95118" name="Text Box 206">
              <a:extLst>
                <a:ext uri="{FF2B5EF4-FFF2-40B4-BE49-F238E27FC236}">
                  <a16:creationId xmlns:a16="http://schemas.microsoft.com/office/drawing/2014/main" id="{23FBCEAB-AE21-436B-B340-5831A019395A}"/>
                </a:ext>
              </a:extLst>
            </p:cNvPr>
            <p:cNvSpPr txBox="1">
              <a:spLocks noChangeArrowheads="1"/>
            </p:cNvSpPr>
            <p:nvPr/>
          </p:nvSpPr>
          <p:spPr bwMode="auto">
            <a:xfrm>
              <a:off x="2976" y="278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I</a:t>
              </a:r>
              <a:r>
                <a:rPr lang="en-US" altLang="zh-CN" b="1" baseline="-25000">
                  <a:effectLst>
                    <a:outerShdw blurRad="38100" dist="38100" dir="2700000" algn="tl">
                      <a:srgbClr val="C0C0C0"/>
                    </a:outerShdw>
                  </a:effectLst>
                  <a:latin typeface="Times New Roman" charset="0"/>
                </a:rPr>
                <a:t>SC</a:t>
              </a:r>
            </a:p>
          </p:txBody>
        </p:sp>
      </p:grpSp>
      <p:sp>
        <p:nvSpPr>
          <p:cNvPr id="295120" name="Text Box 208">
            <a:extLst>
              <a:ext uri="{FF2B5EF4-FFF2-40B4-BE49-F238E27FC236}">
                <a16:creationId xmlns:a16="http://schemas.microsoft.com/office/drawing/2014/main" id="{DBFA5119-10E6-44BD-8C72-113550BC9D30}"/>
              </a:ext>
            </a:extLst>
          </p:cNvPr>
          <p:cNvSpPr txBox="1">
            <a:spLocks noChangeArrowheads="1"/>
          </p:cNvSpPr>
          <p:nvPr/>
        </p:nvSpPr>
        <p:spPr bwMode="auto">
          <a:xfrm>
            <a:off x="381000" y="3382963"/>
            <a:ext cx="8153400" cy="884237"/>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       </a:t>
            </a:r>
            <a:r>
              <a:rPr lang="zh-CN" altLang="en-US" b="1">
                <a:latin typeface="Arial" charset="0"/>
              </a:rPr>
              <a:t>计算图</a:t>
            </a:r>
            <a:r>
              <a:rPr lang="en-US" altLang="zh-CN" b="1">
                <a:latin typeface="Arial" charset="0"/>
              </a:rPr>
              <a:t>(a)</a:t>
            </a:r>
            <a:r>
              <a:rPr lang="zh-CN" altLang="en-US" b="1">
                <a:latin typeface="Arial" charset="0"/>
              </a:rPr>
              <a:t>中</a:t>
            </a:r>
            <a:r>
              <a:rPr lang="en-US" altLang="zh-CN" b="1">
                <a:latin typeface="Arial" charset="0"/>
              </a:rPr>
              <a:t>ab</a:t>
            </a:r>
            <a:r>
              <a:rPr lang="zh-CN" altLang="en-US" b="1">
                <a:latin typeface="Arial" charset="0"/>
              </a:rPr>
              <a:t>左侧的诺顿等效电路。利用</a:t>
            </a:r>
            <a:r>
              <a:rPr lang="zh-CN" altLang="en-US" b="1">
                <a:latin typeface="Arial" charset="0"/>
                <a:sym typeface="Wingdings" pitchFamily="2" charset="2"/>
              </a:rPr>
              <a:t>图</a:t>
            </a:r>
            <a:r>
              <a:rPr kumimoji="1" lang="en-US" altLang="zh-CN" sz="2800" b="1">
                <a:effectLst>
                  <a:outerShdw blurRad="38100" dist="38100" dir="2700000" algn="tl">
                    <a:srgbClr val="C0C0C0"/>
                  </a:outerShdw>
                </a:effectLst>
                <a:latin typeface="Times New Roman" charset="0"/>
              </a:rPr>
              <a:t>(d)</a:t>
            </a:r>
            <a:r>
              <a:rPr kumimoji="1" lang="zh-CN" altLang="en-US" b="1">
                <a:effectLst>
                  <a:outerShdw blurRad="38100" dist="38100" dir="2700000" algn="tl">
                    <a:srgbClr val="C0C0C0"/>
                  </a:outerShdw>
                </a:effectLst>
                <a:latin typeface="Times New Roman" charset="0"/>
              </a:rPr>
              <a:t>计算短路电流和等效内阻</a:t>
            </a:r>
          </a:p>
        </p:txBody>
      </p:sp>
      <p:graphicFrame>
        <p:nvGraphicFramePr>
          <p:cNvPr id="114695" name="Object 209">
            <a:extLst>
              <a:ext uri="{FF2B5EF4-FFF2-40B4-BE49-F238E27FC236}">
                <a16:creationId xmlns:a16="http://schemas.microsoft.com/office/drawing/2014/main" id="{7FA08FA3-C78A-4D7B-8C8C-E650072D320E}"/>
              </a:ext>
            </a:extLst>
          </p:cNvPr>
          <p:cNvGraphicFramePr>
            <a:graphicFrameLocks noChangeAspect="1"/>
          </p:cNvGraphicFramePr>
          <p:nvPr/>
        </p:nvGraphicFramePr>
        <p:xfrm>
          <a:off x="2743200" y="4343400"/>
          <a:ext cx="3143250" cy="874713"/>
        </p:xfrm>
        <a:graphic>
          <a:graphicData uri="http://schemas.openxmlformats.org/presentationml/2006/ole">
            <mc:AlternateContent xmlns:mc="http://schemas.openxmlformats.org/markup-compatibility/2006">
              <mc:Choice xmlns:v="urn:schemas-microsoft-com:vml" Requires="v">
                <p:oleObj spid="_x0000_s48188" name="Equation" r:id="rId3" imgW="1409088" imgH="393529" progId="Equation.3">
                  <p:embed/>
                </p:oleObj>
              </mc:Choice>
              <mc:Fallback>
                <p:oleObj name="Equation" r:id="rId3" imgW="1409088" imgH="393529" progId="Equation.3">
                  <p:embed/>
                  <p:pic>
                    <p:nvPicPr>
                      <p:cNvPr id="0" name="Object 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4343400"/>
                        <a:ext cx="3143250"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6" name="Object 210">
            <a:extLst>
              <a:ext uri="{FF2B5EF4-FFF2-40B4-BE49-F238E27FC236}">
                <a16:creationId xmlns:a16="http://schemas.microsoft.com/office/drawing/2014/main" id="{1C96E545-7CBB-41E1-989B-820CA9E3EDAE}"/>
              </a:ext>
            </a:extLst>
          </p:cNvPr>
          <p:cNvGraphicFramePr>
            <a:graphicFrameLocks noChangeAspect="1"/>
          </p:cNvGraphicFramePr>
          <p:nvPr/>
        </p:nvGraphicFramePr>
        <p:xfrm>
          <a:off x="2200275" y="5373688"/>
          <a:ext cx="4276725" cy="874712"/>
        </p:xfrm>
        <a:graphic>
          <a:graphicData uri="http://schemas.openxmlformats.org/presentationml/2006/ole">
            <mc:AlternateContent xmlns:mc="http://schemas.openxmlformats.org/markup-compatibility/2006">
              <mc:Choice xmlns:v="urn:schemas-microsoft-com:vml" Requires="v">
                <p:oleObj spid="_x0000_s48189" name="Equation" r:id="rId5" imgW="1916868" imgH="393529" progId="Equation.3">
                  <p:embed/>
                </p:oleObj>
              </mc:Choice>
              <mc:Fallback>
                <p:oleObj name="Equation" r:id="rId5" imgW="1916868" imgH="393529" progId="Equation.3">
                  <p:embed/>
                  <p:pic>
                    <p:nvPicPr>
                      <p:cNvPr id="0" name="Object 2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275" y="5373688"/>
                        <a:ext cx="4276725"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4697" name="Group 248">
            <a:extLst>
              <a:ext uri="{FF2B5EF4-FFF2-40B4-BE49-F238E27FC236}">
                <a16:creationId xmlns:a16="http://schemas.microsoft.com/office/drawing/2014/main" id="{16B33A77-4F86-42B0-93CC-C934B6707BE4}"/>
              </a:ext>
            </a:extLst>
          </p:cNvPr>
          <p:cNvGrpSpPr>
            <a:grpSpLocks/>
          </p:cNvGrpSpPr>
          <p:nvPr/>
        </p:nvGrpSpPr>
        <p:grpSpPr bwMode="auto">
          <a:xfrm>
            <a:off x="5410200" y="381000"/>
            <a:ext cx="2667000" cy="2667000"/>
            <a:chOff x="3408" y="240"/>
            <a:chExt cx="1680" cy="1680"/>
          </a:xfrm>
        </p:grpSpPr>
        <p:sp>
          <p:nvSpPr>
            <p:cNvPr id="294953" name="Text Box 41">
              <a:extLst>
                <a:ext uri="{FF2B5EF4-FFF2-40B4-BE49-F238E27FC236}">
                  <a16:creationId xmlns:a16="http://schemas.microsoft.com/office/drawing/2014/main" id="{7A6698F6-BFD2-4525-9FBF-E204E9B58E03}"/>
                </a:ext>
              </a:extLst>
            </p:cNvPr>
            <p:cNvSpPr txBox="1">
              <a:spLocks noChangeArrowheads="1"/>
            </p:cNvSpPr>
            <p:nvPr/>
          </p:nvSpPr>
          <p:spPr bwMode="auto">
            <a:xfrm>
              <a:off x="3936" y="768"/>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R</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94954" name="Text Box 42">
              <a:extLst>
                <a:ext uri="{FF2B5EF4-FFF2-40B4-BE49-F238E27FC236}">
                  <a16:creationId xmlns:a16="http://schemas.microsoft.com/office/drawing/2014/main" id="{EFEB96F3-571E-4B0A-8CF1-30FB1452D67A}"/>
                </a:ext>
              </a:extLst>
            </p:cNvPr>
            <p:cNvSpPr txBox="1">
              <a:spLocks noChangeArrowheads="1"/>
            </p:cNvSpPr>
            <p:nvPr/>
          </p:nvSpPr>
          <p:spPr bwMode="auto">
            <a:xfrm>
              <a:off x="3504" y="1200"/>
              <a:ext cx="52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I</a:t>
              </a:r>
              <a:r>
                <a:rPr lang="en-US" altLang="zh-CN" b="1" baseline="-25000">
                  <a:effectLst>
                    <a:outerShdw blurRad="38100" dist="38100" dir="2700000" algn="tl">
                      <a:srgbClr val="C0C0C0"/>
                    </a:outerShdw>
                  </a:effectLst>
                  <a:latin typeface="Times New Roman" charset="0"/>
                </a:rPr>
                <a:t>SC</a:t>
              </a:r>
              <a:endParaRPr lang="en-US" altLang="zh-CN" b="1" baseline="-25000">
                <a:effectLst>
                  <a:outerShdw blurRad="38100" dist="38100" dir="2700000" algn="tl">
                    <a:srgbClr val="C0C0C0"/>
                  </a:outerShdw>
                </a:effectLst>
                <a:latin typeface="Times New Roman" charset="0"/>
                <a:sym typeface="Symbol" pitchFamily="18" charset="2"/>
              </a:endParaRPr>
            </a:p>
          </p:txBody>
        </p:sp>
        <p:grpSp>
          <p:nvGrpSpPr>
            <p:cNvPr id="114700" name="Group 43">
              <a:extLst>
                <a:ext uri="{FF2B5EF4-FFF2-40B4-BE49-F238E27FC236}">
                  <a16:creationId xmlns:a16="http://schemas.microsoft.com/office/drawing/2014/main" id="{1F062532-3646-4A9C-9301-53E300FCA034}"/>
                </a:ext>
              </a:extLst>
            </p:cNvPr>
            <p:cNvGrpSpPr>
              <a:grpSpLocks/>
            </p:cNvGrpSpPr>
            <p:nvPr/>
          </p:nvGrpSpPr>
          <p:grpSpPr bwMode="auto">
            <a:xfrm>
              <a:off x="3408" y="528"/>
              <a:ext cx="1073" cy="1135"/>
              <a:chOff x="2052" y="2030"/>
              <a:chExt cx="2684" cy="2838"/>
            </a:xfrm>
          </p:grpSpPr>
          <p:sp>
            <p:nvSpPr>
              <p:cNvPr id="114706" name="Line 44">
                <a:extLst>
                  <a:ext uri="{FF2B5EF4-FFF2-40B4-BE49-F238E27FC236}">
                    <a16:creationId xmlns:a16="http://schemas.microsoft.com/office/drawing/2014/main" id="{E2DC3102-25F7-4A95-BDCB-CCB13441371E}"/>
                  </a:ext>
                </a:extLst>
              </p:cNvPr>
              <p:cNvSpPr>
                <a:spLocks noChangeShapeType="1"/>
              </p:cNvSpPr>
              <p:nvPr/>
            </p:nvSpPr>
            <p:spPr bwMode="auto">
              <a:xfrm flipH="1">
                <a:off x="3317" y="3845"/>
                <a:ext cx="11" cy="97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7" name="Line 45">
                <a:extLst>
                  <a:ext uri="{FF2B5EF4-FFF2-40B4-BE49-F238E27FC236}">
                    <a16:creationId xmlns:a16="http://schemas.microsoft.com/office/drawing/2014/main" id="{4DE53B37-9C9C-41D2-AB2E-CDD9570D9204}"/>
                  </a:ext>
                </a:extLst>
              </p:cNvPr>
              <p:cNvSpPr>
                <a:spLocks noChangeShapeType="1"/>
              </p:cNvSpPr>
              <p:nvPr/>
            </p:nvSpPr>
            <p:spPr bwMode="auto">
              <a:xfrm>
                <a:off x="3339" y="2096"/>
                <a:ext cx="102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8" name="Line 46">
                <a:extLst>
                  <a:ext uri="{FF2B5EF4-FFF2-40B4-BE49-F238E27FC236}">
                    <a16:creationId xmlns:a16="http://schemas.microsoft.com/office/drawing/2014/main" id="{634888F2-B1D7-4C2A-9958-374CD9ADCDA4}"/>
                  </a:ext>
                </a:extLst>
              </p:cNvPr>
              <p:cNvSpPr>
                <a:spLocks noChangeShapeType="1"/>
              </p:cNvSpPr>
              <p:nvPr/>
            </p:nvSpPr>
            <p:spPr bwMode="auto">
              <a:xfrm>
                <a:off x="2327" y="4802"/>
                <a:ext cx="227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09" name="Line 47">
                <a:extLst>
                  <a:ext uri="{FF2B5EF4-FFF2-40B4-BE49-F238E27FC236}">
                    <a16:creationId xmlns:a16="http://schemas.microsoft.com/office/drawing/2014/main" id="{61989E84-B32B-4FF3-8FCA-023BE8682AD7}"/>
                  </a:ext>
                </a:extLst>
              </p:cNvPr>
              <p:cNvSpPr>
                <a:spLocks noChangeShapeType="1"/>
              </p:cNvSpPr>
              <p:nvPr/>
            </p:nvSpPr>
            <p:spPr bwMode="auto">
              <a:xfrm>
                <a:off x="4615" y="3867"/>
                <a:ext cx="11" cy="9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0" name="Line 48">
                <a:extLst>
                  <a:ext uri="{FF2B5EF4-FFF2-40B4-BE49-F238E27FC236}">
                    <a16:creationId xmlns:a16="http://schemas.microsoft.com/office/drawing/2014/main" id="{8D15EE98-1062-4093-9ED4-31C03EED088E}"/>
                  </a:ext>
                </a:extLst>
              </p:cNvPr>
              <p:cNvSpPr>
                <a:spLocks noChangeShapeType="1"/>
              </p:cNvSpPr>
              <p:nvPr/>
            </p:nvSpPr>
            <p:spPr bwMode="auto">
              <a:xfrm>
                <a:off x="3328" y="2074"/>
                <a:ext cx="0" cy="10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11" name="Group 49">
                <a:extLst>
                  <a:ext uri="{FF2B5EF4-FFF2-40B4-BE49-F238E27FC236}">
                    <a16:creationId xmlns:a16="http://schemas.microsoft.com/office/drawing/2014/main" id="{5C37C67B-6C69-4746-BAD9-1D546568E496}"/>
                  </a:ext>
                </a:extLst>
              </p:cNvPr>
              <p:cNvGrpSpPr>
                <a:grpSpLocks/>
              </p:cNvGrpSpPr>
              <p:nvPr/>
            </p:nvGrpSpPr>
            <p:grpSpPr bwMode="auto">
              <a:xfrm>
                <a:off x="3207" y="2921"/>
                <a:ext cx="245" cy="1179"/>
                <a:chOff x="795" y="567"/>
                <a:chExt cx="114" cy="513"/>
              </a:xfrm>
            </p:grpSpPr>
            <p:sp>
              <p:nvSpPr>
                <p:cNvPr id="114730" name="Line 50">
                  <a:extLst>
                    <a:ext uri="{FF2B5EF4-FFF2-40B4-BE49-F238E27FC236}">
                      <a16:creationId xmlns:a16="http://schemas.microsoft.com/office/drawing/2014/main" id="{5DB774DB-B5F4-4126-AD2E-47632D39E660}"/>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1" name="Rectangle 51">
                  <a:extLst>
                    <a:ext uri="{FF2B5EF4-FFF2-40B4-BE49-F238E27FC236}">
                      <a16:creationId xmlns:a16="http://schemas.microsoft.com/office/drawing/2014/main" id="{31DFA99E-E504-4628-A832-7E261C3D531A}"/>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4712" name="Line 52">
                <a:extLst>
                  <a:ext uri="{FF2B5EF4-FFF2-40B4-BE49-F238E27FC236}">
                    <a16:creationId xmlns:a16="http://schemas.microsoft.com/office/drawing/2014/main" id="{8A3A7FAE-A098-42F9-B6D3-36971B54659A}"/>
                  </a:ext>
                </a:extLst>
              </p:cNvPr>
              <p:cNvSpPr>
                <a:spLocks noChangeShapeType="1"/>
              </p:cNvSpPr>
              <p:nvPr/>
            </p:nvSpPr>
            <p:spPr bwMode="auto">
              <a:xfrm>
                <a:off x="4626" y="2118"/>
                <a:ext cx="0" cy="100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53">
                <a:extLst>
                  <a:ext uri="{FF2B5EF4-FFF2-40B4-BE49-F238E27FC236}">
                    <a16:creationId xmlns:a16="http://schemas.microsoft.com/office/drawing/2014/main" id="{DC7FB5F2-9910-47B6-9BCD-593C6A93EE40}"/>
                  </a:ext>
                </a:extLst>
              </p:cNvPr>
              <p:cNvSpPr>
                <a:spLocks noChangeShapeType="1"/>
              </p:cNvSpPr>
              <p:nvPr/>
            </p:nvSpPr>
            <p:spPr bwMode="auto">
              <a:xfrm>
                <a:off x="2327" y="2096"/>
                <a:ext cx="229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54">
                <a:extLst>
                  <a:ext uri="{FF2B5EF4-FFF2-40B4-BE49-F238E27FC236}">
                    <a16:creationId xmlns:a16="http://schemas.microsoft.com/office/drawing/2014/main" id="{2BDC18AF-E71F-4C3A-A021-90438881877E}"/>
                  </a:ext>
                </a:extLst>
              </p:cNvPr>
              <p:cNvSpPr>
                <a:spLocks noChangeShapeType="1"/>
              </p:cNvSpPr>
              <p:nvPr/>
            </p:nvSpPr>
            <p:spPr bwMode="auto">
              <a:xfrm flipV="1">
                <a:off x="4241" y="2085"/>
                <a:ext cx="374" cy="11"/>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114715" name="Group 55">
                <a:extLst>
                  <a:ext uri="{FF2B5EF4-FFF2-40B4-BE49-F238E27FC236}">
                    <a16:creationId xmlns:a16="http://schemas.microsoft.com/office/drawing/2014/main" id="{8833C685-A7C2-4461-A35B-0123FF9587F4}"/>
                  </a:ext>
                </a:extLst>
              </p:cNvPr>
              <p:cNvGrpSpPr>
                <a:grpSpLocks/>
              </p:cNvGrpSpPr>
              <p:nvPr/>
            </p:nvGrpSpPr>
            <p:grpSpPr bwMode="auto">
              <a:xfrm>
                <a:off x="4491" y="2987"/>
                <a:ext cx="245" cy="1179"/>
                <a:chOff x="795" y="567"/>
                <a:chExt cx="114" cy="513"/>
              </a:xfrm>
            </p:grpSpPr>
            <p:sp>
              <p:nvSpPr>
                <p:cNvPr id="114728" name="Line 56">
                  <a:extLst>
                    <a:ext uri="{FF2B5EF4-FFF2-40B4-BE49-F238E27FC236}">
                      <a16:creationId xmlns:a16="http://schemas.microsoft.com/office/drawing/2014/main" id="{FE5C2707-2EA8-42AC-B570-52F00B0DF357}"/>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9" name="Rectangle 57">
                  <a:extLst>
                    <a:ext uri="{FF2B5EF4-FFF2-40B4-BE49-F238E27FC236}">
                      <a16:creationId xmlns:a16="http://schemas.microsoft.com/office/drawing/2014/main" id="{AF569BE1-8558-4977-BCF3-387EDD2F412B}"/>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4716" name="Oval 58">
                <a:extLst>
                  <a:ext uri="{FF2B5EF4-FFF2-40B4-BE49-F238E27FC236}">
                    <a16:creationId xmlns:a16="http://schemas.microsoft.com/office/drawing/2014/main" id="{BAD45EA4-EF08-41D3-AAC7-3CEDD8B2BCEE}"/>
                  </a:ext>
                </a:extLst>
              </p:cNvPr>
              <p:cNvSpPr>
                <a:spLocks noChangeArrowheads="1"/>
              </p:cNvSpPr>
              <p:nvPr/>
            </p:nvSpPr>
            <p:spPr bwMode="auto">
              <a:xfrm>
                <a:off x="3823" y="2030"/>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4717" name="Oval 59">
                <a:extLst>
                  <a:ext uri="{FF2B5EF4-FFF2-40B4-BE49-F238E27FC236}">
                    <a16:creationId xmlns:a16="http://schemas.microsoft.com/office/drawing/2014/main" id="{882EE003-7AE4-4FF1-9EDC-9B26A15FBA7D}"/>
                  </a:ext>
                </a:extLst>
              </p:cNvPr>
              <p:cNvSpPr>
                <a:spLocks noChangeArrowheads="1"/>
              </p:cNvSpPr>
              <p:nvPr/>
            </p:nvSpPr>
            <p:spPr bwMode="auto">
              <a:xfrm>
                <a:off x="3889" y="4725"/>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114718" name="Group 60">
                <a:extLst>
                  <a:ext uri="{FF2B5EF4-FFF2-40B4-BE49-F238E27FC236}">
                    <a16:creationId xmlns:a16="http://schemas.microsoft.com/office/drawing/2014/main" id="{32F03956-297A-4558-AD8C-EF0D587F549C}"/>
                  </a:ext>
                </a:extLst>
              </p:cNvPr>
              <p:cNvGrpSpPr>
                <a:grpSpLocks/>
              </p:cNvGrpSpPr>
              <p:nvPr/>
            </p:nvGrpSpPr>
            <p:grpSpPr bwMode="auto">
              <a:xfrm>
                <a:off x="2052" y="2668"/>
                <a:ext cx="551" cy="1650"/>
                <a:chOff x="3591" y="567"/>
                <a:chExt cx="301" cy="907"/>
              </a:xfrm>
            </p:grpSpPr>
            <p:sp>
              <p:nvSpPr>
                <p:cNvPr id="114721" name="Line 61">
                  <a:extLst>
                    <a:ext uri="{FF2B5EF4-FFF2-40B4-BE49-F238E27FC236}">
                      <a16:creationId xmlns:a16="http://schemas.microsoft.com/office/drawing/2014/main" id="{0F3EB7F4-6F9F-42D9-AABA-BB17A33B74C2}"/>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2" name="Oval 62">
                  <a:extLst>
                    <a:ext uri="{FF2B5EF4-FFF2-40B4-BE49-F238E27FC236}">
                      <a16:creationId xmlns:a16="http://schemas.microsoft.com/office/drawing/2014/main" id="{3CB5ACEC-4A05-40B2-B8EC-12A18515ABE2}"/>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4723" name="Line 63">
                  <a:extLst>
                    <a:ext uri="{FF2B5EF4-FFF2-40B4-BE49-F238E27FC236}">
                      <a16:creationId xmlns:a16="http://schemas.microsoft.com/office/drawing/2014/main" id="{32F80723-ABC2-45AF-8E72-AD6DD8C8B6C9}"/>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24" name="Group 64">
                  <a:extLst>
                    <a:ext uri="{FF2B5EF4-FFF2-40B4-BE49-F238E27FC236}">
                      <a16:creationId xmlns:a16="http://schemas.microsoft.com/office/drawing/2014/main" id="{EDADF414-9752-4A31-8698-0B80398C7245}"/>
                    </a:ext>
                  </a:extLst>
                </p:cNvPr>
                <p:cNvGrpSpPr>
                  <a:grpSpLocks/>
                </p:cNvGrpSpPr>
                <p:nvPr/>
              </p:nvGrpSpPr>
              <p:grpSpPr bwMode="auto">
                <a:xfrm>
                  <a:off x="3715" y="591"/>
                  <a:ext cx="56" cy="222"/>
                  <a:chOff x="4507" y="645"/>
                  <a:chExt cx="56" cy="222"/>
                </a:xfrm>
              </p:grpSpPr>
              <p:sp>
                <p:nvSpPr>
                  <p:cNvPr id="114725" name="Line 65">
                    <a:extLst>
                      <a:ext uri="{FF2B5EF4-FFF2-40B4-BE49-F238E27FC236}">
                        <a16:creationId xmlns:a16="http://schemas.microsoft.com/office/drawing/2014/main" id="{950E8494-B4CB-4021-993F-7409C7148F26}"/>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6" name="Line 66">
                    <a:extLst>
                      <a:ext uri="{FF2B5EF4-FFF2-40B4-BE49-F238E27FC236}">
                        <a16:creationId xmlns:a16="http://schemas.microsoft.com/office/drawing/2014/main" id="{479848B8-477D-4715-A654-2E3FDF89E808}"/>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7" name="Line 67">
                    <a:extLst>
                      <a:ext uri="{FF2B5EF4-FFF2-40B4-BE49-F238E27FC236}">
                        <a16:creationId xmlns:a16="http://schemas.microsoft.com/office/drawing/2014/main" id="{5A3F9DEB-B49C-4018-8023-045A5C61AFB3}"/>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4719" name="Line 68">
                <a:extLst>
                  <a:ext uri="{FF2B5EF4-FFF2-40B4-BE49-F238E27FC236}">
                    <a16:creationId xmlns:a16="http://schemas.microsoft.com/office/drawing/2014/main" id="{0584D99B-8475-4E7C-892E-8A7486882EF5}"/>
                  </a:ext>
                </a:extLst>
              </p:cNvPr>
              <p:cNvSpPr>
                <a:spLocks noChangeShapeType="1"/>
              </p:cNvSpPr>
              <p:nvPr/>
            </p:nvSpPr>
            <p:spPr bwMode="auto">
              <a:xfrm flipH="1">
                <a:off x="2327" y="2096"/>
                <a:ext cx="11" cy="7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0" name="Line 69">
                <a:extLst>
                  <a:ext uri="{FF2B5EF4-FFF2-40B4-BE49-F238E27FC236}">
                    <a16:creationId xmlns:a16="http://schemas.microsoft.com/office/drawing/2014/main" id="{AFACA5A6-15FD-485C-AEEB-712446B57ADD}"/>
                  </a:ext>
                </a:extLst>
              </p:cNvPr>
              <p:cNvSpPr>
                <a:spLocks noChangeShapeType="1"/>
              </p:cNvSpPr>
              <p:nvPr/>
            </p:nvSpPr>
            <p:spPr bwMode="auto">
              <a:xfrm>
                <a:off x="2327" y="4142"/>
                <a:ext cx="0" cy="63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4701" name="Text Box 70">
              <a:extLst>
                <a:ext uri="{FF2B5EF4-FFF2-40B4-BE49-F238E27FC236}">
                  <a16:creationId xmlns:a16="http://schemas.microsoft.com/office/drawing/2014/main" id="{F3B7FD25-E35C-4033-866D-894245ACCA26}"/>
                </a:ext>
              </a:extLst>
            </p:cNvPr>
            <p:cNvSpPr txBox="1">
              <a:spLocks noChangeArrowheads="1"/>
            </p:cNvSpPr>
            <p:nvPr/>
          </p:nvSpPr>
          <p:spPr bwMode="auto">
            <a:xfrm>
              <a:off x="4224" y="24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sp>
          <p:nvSpPr>
            <p:cNvPr id="294983" name="Text Box 71">
              <a:extLst>
                <a:ext uri="{FF2B5EF4-FFF2-40B4-BE49-F238E27FC236}">
                  <a16:creationId xmlns:a16="http://schemas.microsoft.com/office/drawing/2014/main" id="{7507D6D5-B835-4D0E-9D11-36F5A833A0F8}"/>
                </a:ext>
              </a:extLst>
            </p:cNvPr>
            <p:cNvSpPr txBox="1">
              <a:spLocks noChangeArrowheads="1"/>
            </p:cNvSpPr>
            <p:nvPr/>
          </p:nvSpPr>
          <p:spPr bwMode="auto">
            <a:xfrm>
              <a:off x="3888" y="240"/>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a</a:t>
              </a:r>
              <a:endParaRPr lang="en-US" altLang="zh-CN" b="1">
                <a:effectLst>
                  <a:outerShdw blurRad="38100" dist="38100" dir="2700000" algn="tl">
                    <a:srgbClr val="C0C0C0"/>
                  </a:outerShdw>
                </a:effectLst>
                <a:latin typeface="Times New Roman" charset="0"/>
                <a:sym typeface="Symbol" pitchFamily="18" charset="2"/>
              </a:endParaRPr>
            </a:p>
          </p:txBody>
        </p:sp>
        <p:sp>
          <p:nvSpPr>
            <p:cNvPr id="294984" name="Text Box 72">
              <a:extLst>
                <a:ext uri="{FF2B5EF4-FFF2-40B4-BE49-F238E27FC236}">
                  <a16:creationId xmlns:a16="http://schemas.microsoft.com/office/drawing/2014/main" id="{1E01C165-D91E-4728-A7DB-688E11EC6B51}"/>
                </a:ext>
              </a:extLst>
            </p:cNvPr>
            <p:cNvSpPr txBox="1">
              <a:spLocks noChangeArrowheads="1"/>
            </p:cNvSpPr>
            <p:nvPr/>
          </p:nvSpPr>
          <p:spPr bwMode="auto">
            <a:xfrm>
              <a:off x="4032" y="1632"/>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b</a:t>
              </a:r>
              <a:endParaRPr lang="en-US" altLang="zh-CN" b="1">
                <a:effectLst>
                  <a:outerShdw blurRad="38100" dist="38100" dir="2700000" algn="tl">
                    <a:srgbClr val="C0C0C0"/>
                  </a:outerShdw>
                </a:effectLst>
                <a:latin typeface="Times New Roman" charset="0"/>
                <a:sym typeface="Symbol" pitchFamily="18" charset="2"/>
              </a:endParaRPr>
            </a:p>
          </p:txBody>
        </p:sp>
        <p:sp>
          <p:nvSpPr>
            <p:cNvPr id="294985" name="Text Box 73">
              <a:extLst>
                <a:ext uri="{FF2B5EF4-FFF2-40B4-BE49-F238E27FC236}">
                  <a16:creationId xmlns:a16="http://schemas.microsoft.com/office/drawing/2014/main" id="{A9D2F26F-B92E-46D9-9E1D-48DDBC697A10}"/>
                </a:ext>
              </a:extLst>
            </p:cNvPr>
            <p:cNvSpPr txBox="1">
              <a:spLocks noChangeArrowheads="1"/>
            </p:cNvSpPr>
            <p:nvPr/>
          </p:nvSpPr>
          <p:spPr bwMode="auto">
            <a:xfrm>
              <a:off x="3888" y="1248"/>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4/3</a:t>
              </a:r>
              <a:r>
                <a:rPr lang="en-US" altLang="zh-CN" b="1">
                  <a:effectLst>
                    <a:outerShdw blurRad="38100" dist="38100" dir="2700000" algn="tl">
                      <a:srgbClr val="C0C0C0"/>
                    </a:outerShdw>
                  </a:effectLst>
                  <a:latin typeface="Times New Roman" charset="0"/>
                  <a:sym typeface="Symbol" pitchFamily="18" charset="2"/>
                </a:rPr>
                <a:t></a:t>
              </a:r>
            </a:p>
          </p:txBody>
        </p:sp>
        <p:sp>
          <p:nvSpPr>
            <p:cNvPr id="295159" name="Text Box 247">
              <a:extLst>
                <a:ext uri="{FF2B5EF4-FFF2-40B4-BE49-F238E27FC236}">
                  <a16:creationId xmlns:a16="http://schemas.microsoft.com/office/drawing/2014/main" id="{A679702E-27A4-4454-BF73-DB620C3817C2}"/>
                </a:ext>
              </a:extLst>
            </p:cNvPr>
            <p:cNvSpPr txBox="1">
              <a:spLocks noChangeArrowheads="1"/>
            </p:cNvSpPr>
            <p:nvPr/>
          </p:nvSpPr>
          <p:spPr bwMode="auto">
            <a:xfrm>
              <a:off x="4464" y="1296"/>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8/3</a:t>
              </a:r>
              <a:r>
                <a:rPr lang="en-US" altLang="zh-CN" b="1">
                  <a:effectLst>
                    <a:outerShdw blurRad="38100" dist="38100" dir="2700000" algn="tl">
                      <a:srgbClr val="C0C0C0"/>
                    </a:outerShdw>
                  </a:effectLst>
                  <a:latin typeface="Times New Roman" charset="0"/>
                  <a:sym typeface="Symbol" pitchFamily="18" charset="2"/>
                </a:rPr>
                <a:t></a:t>
              </a: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5">
            <a:extLst>
              <a:ext uri="{FF2B5EF4-FFF2-40B4-BE49-F238E27FC236}">
                <a16:creationId xmlns:a16="http://schemas.microsoft.com/office/drawing/2014/main" id="{5C85200F-F1B9-4DB6-B311-914A05781E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A10979C-EEDF-4A7D-98AA-3BA30FC19DE3}" type="slidenum">
              <a:rPr lang="en-US" altLang="zh-CN" sz="1400" smtClean="0"/>
              <a:pPr>
                <a:spcBef>
                  <a:spcPct val="0"/>
                </a:spcBef>
                <a:buFontTx/>
                <a:buNone/>
              </a:pPr>
              <a:t>114</a:t>
            </a:fld>
            <a:endParaRPr lang="en-US" altLang="zh-CN" sz="1400"/>
          </a:p>
        </p:txBody>
      </p:sp>
      <p:sp>
        <p:nvSpPr>
          <p:cNvPr id="295974" name="Text Box 38">
            <a:extLst>
              <a:ext uri="{FF2B5EF4-FFF2-40B4-BE49-F238E27FC236}">
                <a16:creationId xmlns:a16="http://schemas.microsoft.com/office/drawing/2014/main" id="{057A701B-FFD3-4D32-AD66-EAF92F323C0A}"/>
              </a:ext>
            </a:extLst>
          </p:cNvPr>
          <p:cNvSpPr txBox="1">
            <a:spLocks noChangeArrowheads="1"/>
          </p:cNvSpPr>
          <p:nvPr/>
        </p:nvSpPr>
        <p:spPr bwMode="auto">
          <a:xfrm>
            <a:off x="1524000" y="2605088"/>
            <a:ext cx="1066800" cy="519112"/>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sym typeface="Wingdings" pitchFamily="2" charset="2"/>
              </a:rPr>
              <a:t>图</a:t>
            </a:r>
            <a:r>
              <a:rPr kumimoji="1" lang="en-US" altLang="zh-CN" sz="2800" b="1">
                <a:effectLst>
                  <a:outerShdw blurRad="38100" dist="38100" dir="2700000" algn="tl">
                    <a:srgbClr val="C0C0C0"/>
                  </a:outerShdw>
                </a:effectLst>
                <a:latin typeface="Times New Roman" charset="0"/>
              </a:rPr>
              <a:t>(d)</a:t>
            </a:r>
          </a:p>
        </p:txBody>
      </p:sp>
      <p:grpSp>
        <p:nvGrpSpPr>
          <p:cNvPr id="115716" name="Group 39">
            <a:extLst>
              <a:ext uri="{FF2B5EF4-FFF2-40B4-BE49-F238E27FC236}">
                <a16:creationId xmlns:a16="http://schemas.microsoft.com/office/drawing/2014/main" id="{D9D1B941-B44C-4F37-BB91-E9B911671275}"/>
              </a:ext>
            </a:extLst>
          </p:cNvPr>
          <p:cNvGrpSpPr>
            <a:grpSpLocks/>
          </p:cNvGrpSpPr>
          <p:nvPr/>
        </p:nvGrpSpPr>
        <p:grpSpPr bwMode="auto">
          <a:xfrm>
            <a:off x="1295400" y="304800"/>
            <a:ext cx="2819400" cy="2590800"/>
            <a:chOff x="1680" y="2064"/>
            <a:chExt cx="1776" cy="1632"/>
          </a:xfrm>
        </p:grpSpPr>
        <p:grpSp>
          <p:nvGrpSpPr>
            <p:cNvPr id="115755" name="Group 40">
              <a:extLst>
                <a:ext uri="{FF2B5EF4-FFF2-40B4-BE49-F238E27FC236}">
                  <a16:creationId xmlns:a16="http://schemas.microsoft.com/office/drawing/2014/main" id="{C20AEDDE-D92D-4C19-9D8B-B2D5F7967198}"/>
                </a:ext>
              </a:extLst>
            </p:cNvPr>
            <p:cNvGrpSpPr>
              <a:grpSpLocks/>
            </p:cNvGrpSpPr>
            <p:nvPr/>
          </p:nvGrpSpPr>
          <p:grpSpPr bwMode="auto">
            <a:xfrm>
              <a:off x="1680" y="2535"/>
              <a:ext cx="286" cy="437"/>
              <a:chOff x="651" y="1308"/>
              <a:chExt cx="332" cy="477"/>
            </a:xfrm>
          </p:grpSpPr>
          <p:grpSp>
            <p:nvGrpSpPr>
              <p:cNvPr id="115787" name="Group 41">
                <a:extLst>
                  <a:ext uri="{FF2B5EF4-FFF2-40B4-BE49-F238E27FC236}">
                    <a16:creationId xmlns:a16="http://schemas.microsoft.com/office/drawing/2014/main" id="{E1575753-68DD-480F-9162-A03D97989D2E}"/>
                  </a:ext>
                </a:extLst>
              </p:cNvPr>
              <p:cNvGrpSpPr>
                <a:grpSpLocks/>
              </p:cNvGrpSpPr>
              <p:nvPr/>
            </p:nvGrpSpPr>
            <p:grpSpPr bwMode="auto">
              <a:xfrm>
                <a:off x="871" y="1308"/>
                <a:ext cx="112" cy="420"/>
                <a:chOff x="2863" y="624"/>
                <a:chExt cx="112" cy="420"/>
              </a:xfrm>
            </p:grpSpPr>
            <p:sp>
              <p:nvSpPr>
                <p:cNvPr id="115790" name="Line 42">
                  <a:extLst>
                    <a:ext uri="{FF2B5EF4-FFF2-40B4-BE49-F238E27FC236}">
                      <a16:creationId xmlns:a16="http://schemas.microsoft.com/office/drawing/2014/main" id="{99199989-38DD-4F81-8CBD-6837FBE1A347}"/>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91" name="Line 43">
                  <a:extLst>
                    <a:ext uri="{FF2B5EF4-FFF2-40B4-BE49-F238E27FC236}">
                      <a16:creationId xmlns:a16="http://schemas.microsoft.com/office/drawing/2014/main" id="{2D654575-C8BF-4830-B84E-668CA7CE3BC2}"/>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92" name="Line 44">
                  <a:extLst>
                    <a:ext uri="{FF2B5EF4-FFF2-40B4-BE49-F238E27FC236}">
                      <a16:creationId xmlns:a16="http://schemas.microsoft.com/office/drawing/2014/main" id="{B74D97B3-5D2D-44C6-AD98-96400CE94363}"/>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88" name="Oval 45">
                <a:extLst>
                  <a:ext uri="{FF2B5EF4-FFF2-40B4-BE49-F238E27FC236}">
                    <a16:creationId xmlns:a16="http://schemas.microsoft.com/office/drawing/2014/main" id="{343BE4A9-EF03-4B0F-B57F-D457319559D1}"/>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5789" name="Line 46">
                <a:extLst>
                  <a:ext uri="{FF2B5EF4-FFF2-40B4-BE49-F238E27FC236}">
                    <a16:creationId xmlns:a16="http://schemas.microsoft.com/office/drawing/2014/main" id="{7A6CB27D-D9E3-45F4-A920-1DF751962B80}"/>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56" name="Line 47">
              <a:extLst>
                <a:ext uri="{FF2B5EF4-FFF2-40B4-BE49-F238E27FC236}">
                  <a16:creationId xmlns:a16="http://schemas.microsoft.com/office/drawing/2014/main" id="{03B527B5-66B2-4575-86C6-D87AAA3A31E6}"/>
                </a:ext>
              </a:extLst>
            </p:cNvPr>
            <p:cNvSpPr>
              <a:spLocks noChangeShapeType="1"/>
            </p:cNvSpPr>
            <p:nvPr/>
          </p:nvSpPr>
          <p:spPr bwMode="auto">
            <a:xfrm>
              <a:off x="1777" y="2348"/>
              <a:ext cx="4" cy="22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7" name="Line 48">
              <a:extLst>
                <a:ext uri="{FF2B5EF4-FFF2-40B4-BE49-F238E27FC236}">
                  <a16:creationId xmlns:a16="http://schemas.microsoft.com/office/drawing/2014/main" id="{33779FD6-D1B7-406C-BD48-55C2142D112D}"/>
                </a:ext>
              </a:extLst>
            </p:cNvPr>
            <p:cNvSpPr>
              <a:spLocks noChangeShapeType="1"/>
            </p:cNvSpPr>
            <p:nvPr/>
          </p:nvSpPr>
          <p:spPr bwMode="auto">
            <a:xfrm flipV="1">
              <a:off x="1777" y="2348"/>
              <a:ext cx="542" cy="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8" name="Line 49">
              <a:extLst>
                <a:ext uri="{FF2B5EF4-FFF2-40B4-BE49-F238E27FC236}">
                  <a16:creationId xmlns:a16="http://schemas.microsoft.com/office/drawing/2014/main" id="{4A19D39F-8B78-4BAE-A168-10DAF3B7E4CE}"/>
                </a:ext>
              </a:extLst>
            </p:cNvPr>
            <p:cNvSpPr>
              <a:spLocks noChangeShapeType="1"/>
            </p:cNvSpPr>
            <p:nvPr/>
          </p:nvSpPr>
          <p:spPr bwMode="auto">
            <a:xfrm>
              <a:off x="1781" y="2958"/>
              <a:ext cx="0" cy="2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9" name="Line 50">
              <a:extLst>
                <a:ext uri="{FF2B5EF4-FFF2-40B4-BE49-F238E27FC236}">
                  <a16:creationId xmlns:a16="http://schemas.microsoft.com/office/drawing/2014/main" id="{2B813E2D-C138-413B-BF30-2C9002FF8AEF}"/>
                </a:ext>
              </a:extLst>
            </p:cNvPr>
            <p:cNvSpPr>
              <a:spLocks noChangeShapeType="1"/>
            </p:cNvSpPr>
            <p:nvPr/>
          </p:nvSpPr>
          <p:spPr bwMode="auto">
            <a:xfrm flipH="1">
              <a:off x="2411" y="3051"/>
              <a:ext cx="4" cy="3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60" name="Line 51">
              <a:extLst>
                <a:ext uri="{FF2B5EF4-FFF2-40B4-BE49-F238E27FC236}">
                  <a16:creationId xmlns:a16="http://schemas.microsoft.com/office/drawing/2014/main" id="{5032CC00-10C9-4939-A52F-A3B40963F2E7}"/>
                </a:ext>
              </a:extLst>
            </p:cNvPr>
            <p:cNvSpPr>
              <a:spLocks noChangeShapeType="1"/>
            </p:cNvSpPr>
            <p:nvPr/>
          </p:nvSpPr>
          <p:spPr bwMode="auto">
            <a:xfrm>
              <a:off x="2160" y="2352"/>
              <a:ext cx="8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61" name="Line 52">
              <a:extLst>
                <a:ext uri="{FF2B5EF4-FFF2-40B4-BE49-F238E27FC236}">
                  <a16:creationId xmlns:a16="http://schemas.microsoft.com/office/drawing/2014/main" id="{4107BFEB-8FF6-489F-A9A5-F81151873495}"/>
                </a:ext>
              </a:extLst>
            </p:cNvPr>
            <p:cNvSpPr>
              <a:spLocks noChangeShapeType="1"/>
            </p:cNvSpPr>
            <p:nvPr/>
          </p:nvSpPr>
          <p:spPr bwMode="auto">
            <a:xfrm flipV="1">
              <a:off x="1781" y="3408"/>
              <a:ext cx="1195" cy="3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62" name="Line 53">
              <a:extLst>
                <a:ext uri="{FF2B5EF4-FFF2-40B4-BE49-F238E27FC236}">
                  <a16:creationId xmlns:a16="http://schemas.microsoft.com/office/drawing/2014/main" id="{4086A2A4-C0D7-4D40-BBB6-E7B2A453F307}"/>
                </a:ext>
              </a:extLst>
            </p:cNvPr>
            <p:cNvSpPr>
              <a:spLocks noChangeShapeType="1"/>
            </p:cNvSpPr>
            <p:nvPr/>
          </p:nvSpPr>
          <p:spPr bwMode="auto">
            <a:xfrm>
              <a:off x="2415" y="2344"/>
              <a:ext cx="0" cy="4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5763" name="Group 54">
              <a:extLst>
                <a:ext uri="{FF2B5EF4-FFF2-40B4-BE49-F238E27FC236}">
                  <a16:creationId xmlns:a16="http://schemas.microsoft.com/office/drawing/2014/main" id="{651AEF42-8AE6-4C96-8B04-9FF5137D2C1F}"/>
                </a:ext>
              </a:extLst>
            </p:cNvPr>
            <p:cNvGrpSpPr>
              <a:grpSpLocks/>
            </p:cNvGrpSpPr>
            <p:nvPr/>
          </p:nvGrpSpPr>
          <p:grpSpPr bwMode="auto">
            <a:xfrm>
              <a:off x="1733" y="2964"/>
              <a:ext cx="98" cy="471"/>
              <a:chOff x="795" y="567"/>
              <a:chExt cx="114" cy="513"/>
            </a:xfrm>
          </p:grpSpPr>
          <p:sp>
            <p:nvSpPr>
              <p:cNvPr id="115785" name="Line 55">
                <a:extLst>
                  <a:ext uri="{FF2B5EF4-FFF2-40B4-BE49-F238E27FC236}">
                    <a16:creationId xmlns:a16="http://schemas.microsoft.com/office/drawing/2014/main" id="{0A989A13-60D8-4135-8B99-8A7249CE9C0A}"/>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86" name="Rectangle 56">
                <a:extLst>
                  <a:ext uri="{FF2B5EF4-FFF2-40B4-BE49-F238E27FC236}">
                    <a16:creationId xmlns:a16="http://schemas.microsoft.com/office/drawing/2014/main" id="{B92B0E70-030D-4649-AA7A-9D2B882F650D}"/>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5764" name="Group 57">
              <a:extLst>
                <a:ext uri="{FF2B5EF4-FFF2-40B4-BE49-F238E27FC236}">
                  <a16:creationId xmlns:a16="http://schemas.microsoft.com/office/drawing/2014/main" id="{C374B04F-1AC6-425B-A363-25F13069AC52}"/>
                </a:ext>
              </a:extLst>
            </p:cNvPr>
            <p:cNvGrpSpPr>
              <a:grpSpLocks/>
            </p:cNvGrpSpPr>
            <p:nvPr/>
          </p:nvGrpSpPr>
          <p:grpSpPr bwMode="auto">
            <a:xfrm>
              <a:off x="2365" y="2954"/>
              <a:ext cx="98" cy="471"/>
              <a:chOff x="795" y="567"/>
              <a:chExt cx="114" cy="513"/>
            </a:xfrm>
          </p:grpSpPr>
          <p:sp>
            <p:nvSpPr>
              <p:cNvPr id="115783" name="Line 58">
                <a:extLst>
                  <a:ext uri="{FF2B5EF4-FFF2-40B4-BE49-F238E27FC236}">
                    <a16:creationId xmlns:a16="http://schemas.microsoft.com/office/drawing/2014/main" id="{E9E94187-981E-4705-93F0-5427545A88B0}"/>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84" name="Rectangle 59">
                <a:extLst>
                  <a:ext uri="{FF2B5EF4-FFF2-40B4-BE49-F238E27FC236}">
                    <a16:creationId xmlns:a16="http://schemas.microsoft.com/office/drawing/2014/main" id="{1CAC2C8B-EDD7-4E30-B13A-7AB0ACEC9A66}"/>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5765" name="Group 60">
              <a:extLst>
                <a:ext uri="{FF2B5EF4-FFF2-40B4-BE49-F238E27FC236}">
                  <a16:creationId xmlns:a16="http://schemas.microsoft.com/office/drawing/2014/main" id="{FCD55C5C-9C38-4E22-A02A-1937AE977E74}"/>
                </a:ext>
              </a:extLst>
            </p:cNvPr>
            <p:cNvGrpSpPr>
              <a:grpSpLocks/>
            </p:cNvGrpSpPr>
            <p:nvPr/>
          </p:nvGrpSpPr>
          <p:grpSpPr bwMode="auto">
            <a:xfrm>
              <a:off x="2318" y="2581"/>
              <a:ext cx="286" cy="438"/>
              <a:chOff x="651" y="1308"/>
              <a:chExt cx="332" cy="477"/>
            </a:xfrm>
          </p:grpSpPr>
          <p:grpSp>
            <p:nvGrpSpPr>
              <p:cNvPr id="115777" name="Group 61">
                <a:extLst>
                  <a:ext uri="{FF2B5EF4-FFF2-40B4-BE49-F238E27FC236}">
                    <a16:creationId xmlns:a16="http://schemas.microsoft.com/office/drawing/2014/main" id="{A9BFECDE-F630-4C53-A4B1-3FAEB691BF4E}"/>
                  </a:ext>
                </a:extLst>
              </p:cNvPr>
              <p:cNvGrpSpPr>
                <a:grpSpLocks/>
              </p:cNvGrpSpPr>
              <p:nvPr/>
            </p:nvGrpSpPr>
            <p:grpSpPr bwMode="auto">
              <a:xfrm>
                <a:off x="871" y="1308"/>
                <a:ext cx="112" cy="420"/>
                <a:chOff x="2863" y="624"/>
                <a:chExt cx="112" cy="420"/>
              </a:xfrm>
            </p:grpSpPr>
            <p:sp>
              <p:nvSpPr>
                <p:cNvPr id="115780" name="Line 62">
                  <a:extLst>
                    <a:ext uri="{FF2B5EF4-FFF2-40B4-BE49-F238E27FC236}">
                      <a16:creationId xmlns:a16="http://schemas.microsoft.com/office/drawing/2014/main" id="{0E68F6A9-EE71-4CB2-8729-4ED19EBD2DF5}"/>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81" name="Line 63">
                  <a:extLst>
                    <a:ext uri="{FF2B5EF4-FFF2-40B4-BE49-F238E27FC236}">
                      <a16:creationId xmlns:a16="http://schemas.microsoft.com/office/drawing/2014/main" id="{02FBA821-8FA5-4EE0-A5A0-84AC59648030}"/>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82" name="Line 64">
                  <a:extLst>
                    <a:ext uri="{FF2B5EF4-FFF2-40B4-BE49-F238E27FC236}">
                      <a16:creationId xmlns:a16="http://schemas.microsoft.com/office/drawing/2014/main" id="{8E8B391F-A109-4A84-AAEA-F641F023BBE6}"/>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78" name="Oval 65">
                <a:extLst>
                  <a:ext uri="{FF2B5EF4-FFF2-40B4-BE49-F238E27FC236}">
                    <a16:creationId xmlns:a16="http://schemas.microsoft.com/office/drawing/2014/main" id="{F1228FEF-7FAD-4DBB-A993-51B8E725F61A}"/>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5779" name="Line 66">
                <a:extLst>
                  <a:ext uri="{FF2B5EF4-FFF2-40B4-BE49-F238E27FC236}">
                    <a16:creationId xmlns:a16="http://schemas.microsoft.com/office/drawing/2014/main" id="{C2836A20-46AD-476D-83BF-0685F12A46EB}"/>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66" name="Oval 67">
              <a:extLst>
                <a:ext uri="{FF2B5EF4-FFF2-40B4-BE49-F238E27FC236}">
                  <a16:creationId xmlns:a16="http://schemas.microsoft.com/office/drawing/2014/main" id="{F7CE8123-546B-4D23-80F9-9D09AA092E5B}"/>
                </a:ext>
              </a:extLst>
            </p:cNvPr>
            <p:cNvSpPr>
              <a:spLocks noChangeArrowheads="1"/>
            </p:cNvSpPr>
            <p:nvPr/>
          </p:nvSpPr>
          <p:spPr bwMode="auto">
            <a:xfrm>
              <a:off x="2578" y="2322"/>
              <a:ext cx="61" cy="5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5767" name="Oval 68">
              <a:extLst>
                <a:ext uri="{FF2B5EF4-FFF2-40B4-BE49-F238E27FC236}">
                  <a16:creationId xmlns:a16="http://schemas.microsoft.com/office/drawing/2014/main" id="{8345B009-C293-43CB-9D44-10DF6B1C093E}"/>
                </a:ext>
              </a:extLst>
            </p:cNvPr>
            <p:cNvSpPr>
              <a:spLocks noChangeArrowheads="1"/>
            </p:cNvSpPr>
            <p:nvPr/>
          </p:nvSpPr>
          <p:spPr bwMode="auto">
            <a:xfrm>
              <a:off x="2565" y="3399"/>
              <a:ext cx="61" cy="5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96005" name="Rectangle 69">
              <a:extLst>
                <a:ext uri="{FF2B5EF4-FFF2-40B4-BE49-F238E27FC236}">
                  <a16:creationId xmlns:a16="http://schemas.microsoft.com/office/drawing/2014/main" id="{78FBA626-4E89-403F-9C0B-10B6C6A31295}"/>
                </a:ext>
              </a:extLst>
            </p:cNvPr>
            <p:cNvSpPr>
              <a:spLocks noChangeArrowheads="1"/>
            </p:cNvSpPr>
            <p:nvPr/>
          </p:nvSpPr>
          <p:spPr bwMode="auto">
            <a:xfrm>
              <a:off x="2496" y="2640"/>
              <a:ext cx="447" cy="288"/>
            </a:xfrm>
            <a:prstGeom prst="rect">
              <a:avLst/>
            </a:prstGeom>
            <a:noFill/>
            <a:ln w="9525">
              <a:noFill/>
              <a:miter lim="800000"/>
              <a:headEnd/>
              <a:tailEnd/>
            </a:ln>
            <a:effectLst/>
          </p:spPr>
          <p:txBody>
            <a:bodyPr wrap="none">
              <a:spAutoFit/>
            </a:bodyPr>
            <a:lstStyle/>
            <a:p>
              <a:pPr eaLnBrk="1" hangingPunct="1">
                <a:defRPr/>
              </a:pPr>
              <a:r>
                <a:rPr lang="en-US" altLang="zh-CN" b="1">
                  <a:effectLst>
                    <a:outerShdw blurRad="38100" dist="38100" dir="2700000" algn="tl">
                      <a:srgbClr val="C0C0C0"/>
                    </a:outerShdw>
                  </a:effectLst>
                  <a:latin typeface="Times New Roman" charset="0"/>
                </a:rPr>
                <a:t>40V</a:t>
              </a:r>
            </a:p>
          </p:txBody>
        </p:sp>
        <p:sp>
          <p:nvSpPr>
            <p:cNvPr id="296006" name="Text Box 70">
              <a:extLst>
                <a:ext uri="{FF2B5EF4-FFF2-40B4-BE49-F238E27FC236}">
                  <a16:creationId xmlns:a16="http://schemas.microsoft.com/office/drawing/2014/main" id="{86BECC2D-A387-40C4-A6A5-9ABA1BA687F4}"/>
                </a:ext>
              </a:extLst>
            </p:cNvPr>
            <p:cNvSpPr txBox="1">
              <a:spLocks noChangeArrowheads="1"/>
            </p:cNvSpPr>
            <p:nvPr/>
          </p:nvSpPr>
          <p:spPr bwMode="auto">
            <a:xfrm>
              <a:off x="2400" y="2064"/>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a</a:t>
              </a:r>
              <a:endParaRPr lang="en-US" altLang="zh-CN" b="1">
                <a:effectLst>
                  <a:outerShdw blurRad="38100" dist="38100" dir="2700000" algn="tl">
                    <a:srgbClr val="C0C0C0"/>
                  </a:outerShdw>
                </a:effectLst>
                <a:latin typeface="Times New Roman" charset="0"/>
                <a:sym typeface="Symbol" pitchFamily="18" charset="2"/>
              </a:endParaRPr>
            </a:p>
          </p:txBody>
        </p:sp>
        <p:sp>
          <p:nvSpPr>
            <p:cNvPr id="296007" name="Text Box 71">
              <a:extLst>
                <a:ext uri="{FF2B5EF4-FFF2-40B4-BE49-F238E27FC236}">
                  <a16:creationId xmlns:a16="http://schemas.microsoft.com/office/drawing/2014/main" id="{1A317A2B-0C43-43B4-84CA-1B6CF16D2709}"/>
                </a:ext>
              </a:extLst>
            </p:cNvPr>
            <p:cNvSpPr txBox="1">
              <a:spLocks noChangeArrowheads="1"/>
            </p:cNvSpPr>
            <p:nvPr/>
          </p:nvSpPr>
          <p:spPr bwMode="auto">
            <a:xfrm>
              <a:off x="2448" y="3024"/>
              <a:ext cx="43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a:t>
              </a:r>
              <a:r>
                <a:rPr lang="en-US" altLang="zh-CN" b="1">
                  <a:effectLst>
                    <a:outerShdw blurRad="38100" dist="38100" dir="2700000" algn="tl">
                      <a:srgbClr val="C0C0C0"/>
                    </a:outerShdw>
                  </a:effectLst>
                  <a:latin typeface="Times New Roman" charset="0"/>
                  <a:sym typeface="Symbol" pitchFamily="18" charset="2"/>
                </a:rPr>
                <a:t></a:t>
              </a:r>
            </a:p>
          </p:txBody>
        </p:sp>
        <p:sp>
          <p:nvSpPr>
            <p:cNvPr id="296008" name="Text Box 72">
              <a:extLst>
                <a:ext uri="{FF2B5EF4-FFF2-40B4-BE49-F238E27FC236}">
                  <a16:creationId xmlns:a16="http://schemas.microsoft.com/office/drawing/2014/main" id="{E15C50E5-B395-4A4D-A7DA-4F0C941F0F3D}"/>
                </a:ext>
              </a:extLst>
            </p:cNvPr>
            <p:cNvSpPr txBox="1">
              <a:spLocks noChangeArrowheads="1"/>
            </p:cNvSpPr>
            <p:nvPr/>
          </p:nvSpPr>
          <p:spPr bwMode="auto">
            <a:xfrm>
              <a:off x="1824" y="3072"/>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p>
          </p:txBody>
        </p:sp>
        <p:sp>
          <p:nvSpPr>
            <p:cNvPr id="296009" name="Rectangle 73">
              <a:extLst>
                <a:ext uri="{FF2B5EF4-FFF2-40B4-BE49-F238E27FC236}">
                  <a16:creationId xmlns:a16="http://schemas.microsoft.com/office/drawing/2014/main" id="{C17E28D9-581C-45EA-8BF5-9494EC9E49BD}"/>
                </a:ext>
              </a:extLst>
            </p:cNvPr>
            <p:cNvSpPr>
              <a:spLocks noChangeArrowheads="1"/>
            </p:cNvSpPr>
            <p:nvPr/>
          </p:nvSpPr>
          <p:spPr bwMode="auto">
            <a:xfrm>
              <a:off x="1857" y="2592"/>
              <a:ext cx="447" cy="288"/>
            </a:xfrm>
            <a:prstGeom prst="rect">
              <a:avLst/>
            </a:prstGeom>
            <a:noFill/>
            <a:ln w="9525">
              <a:noFill/>
              <a:miter lim="800000"/>
              <a:headEnd/>
              <a:tailEnd/>
            </a:ln>
            <a:effectLst/>
          </p:spPr>
          <p:txBody>
            <a:bodyPr wrap="none">
              <a:spAutoFit/>
            </a:bodyPr>
            <a:lstStyle/>
            <a:p>
              <a:pPr eaLnBrk="1" hangingPunct="1">
                <a:defRPr/>
              </a:pPr>
              <a:r>
                <a:rPr lang="en-US" altLang="zh-CN" b="1">
                  <a:effectLst>
                    <a:outerShdw blurRad="38100" dist="38100" dir="2700000" algn="tl">
                      <a:srgbClr val="C0C0C0"/>
                    </a:outerShdw>
                  </a:effectLst>
                  <a:latin typeface="Times New Roman" charset="0"/>
                </a:rPr>
                <a:t>40V</a:t>
              </a:r>
            </a:p>
          </p:txBody>
        </p:sp>
        <p:sp>
          <p:nvSpPr>
            <p:cNvPr id="296010" name="Text Box 74">
              <a:extLst>
                <a:ext uri="{FF2B5EF4-FFF2-40B4-BE49-F238E27FC236}">
                  <a16:creationId xmlns:a16="http://schemas.microsoft.com/office/drawing/2014/main" id="{028B45A1-B250-49F8-86AF-1102BD0CCADB}"/>
                </a:ext>
              </a:extLst>
            </p:cNvPr>
            <p:cNvSpPr txBox="1">
              <a:spLocks noChangeArrowheads="1"/>
            </p:cNvSpPr>
            <p:nvPr/>
          </p:nvSpPr>
          <p:spPr bwMode="auto">
            <a:xfrm>
              <a:off x="2400" y="3408"/>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b</a:t>
              </a:r>
              <a:endParaRPr lang="en-US" altLang="zh-CN" b="1">
                <a:effectLst>
                  <a:outerShdw blurRad="38100" dist="38100" dir="2700000" algn="tl">
                    <a:srgbClr val="C0C0C0"/>
                  </a:outerShdw>
                </a:effectLst>
                <a:latin typeface="Times New Roman" charset="0"/>
                <a:sym typeface="Symbol" pitchFamily="18" charset="2"/>
              </a:endParaRPr>
            </a:p>
          </p:txBody>
        </p:sp>
        <p:sp>
          <p:nvSpPr>
            <p:cNvPr id="115774" name="Line 75">
              <a:extLst>
                <a:ext uri="{FF2B5EF4-FFF2-40B4-BE49-F238E27FC236}">
                  <a16:creationId xmlns:a16="http://schemas.microsoft.com/office/drawing/2014/main" id="{9A2263DD-4805-4335-A277-7CD44A042A2A}"/>
                </a:ext>
              </a:extLst>
            </p:cNvPr>
            <p:cNvSpPr>
              <a:spLocks noChangeShapeType="1"/>
            </p:cNvSpPr>
            <p:nvPr/>
          </p:nvSpPr>
          <p:spPr bwMode="auto">
            <a:xfrm>
              <a:off x="2976" y="2352"/>
              <a:ext cx="0"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75" name="Line 76">
              <a:extLst>
                <a:ext uri="{FF2B5EF4-FFF2-40B4-BE49-F238E27FC236}">
                  <a16:creationId xmlns:a16="http://schemas.microsoft.com/office/drawing/2014/main" id="{C9BEB2E8-F295-42CC-8EE5-E0F25E118914}"/>
                </a:ext>
              </a:extLst>
            </p:cNvPr>
            <p:cNvSpPr>
              <a:spLocks noChangeShapeType="1"/>
            </p:cNvSpPr>
            <p:nvPr/>
          </p:nvSpPr>
          <p:spPr bwMode="auto">
            <a:xfrm>
              <a:off x="2976" y="2640"/>
              <a:ext cx="0" cy="192"/>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96013" name="Text Box 77">
              <a:extLst>
                <a:ext uri="{FF2B5EF4-FFF2-40B4-BE49-F238E27FC236}">
                  <a16:creationId xmlns:a16="http://schemas.microsoft.com/office/drawing/2014/main" id="{6BECBD70-B05D-43E9-A6E6-3F68F9A505FE}"/>
                </a:ext>
              </a:extLst>
            </p:cNvPr>
            <p:cNvSpPr txBox="1">
              <a:spLocks noChangeArrowheads="1"/>
            </p:cNvSpPr>
            <p:nvPr/>
          </p:nvSpPr>
          <p:spPr bwMode="auto">
            <a:xfrm>
              <a:off x="2976" y="278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I</a:t>
              </a:r>
              <a:r>
                <a:rPr lang="en-US" altLang="zh-CN" b="1" baseline="-25000">
                  <a:effectLst>
                    <a:outerShdw blurRad="38100" dist="38100" dir="2700000" algn="tl">
                      <a:srgbClr val="C0C0C0"/>
                    </a:outerShdw>
                  </a:effectLst>
                  <a:latin typeface="Times New Roman" charset="0"/>
                </a:rPr>
                <a:t>SC</a:t>
              </a:r>
            </a:p>
          </p:txBody>
        </p:sp>
      </p:grpSp>
      <p:sp>
        <p:nvSpPr>
          <p:cNvPr id="296014" name="Text Box 78">
            <a:extLst>
              <a:ext uri="{FF2B5EF4-FFF2-40B4-BE49-F238E27FC236}">
                <a16:creationId xmlns:a16="http://schemas.microsoft.com/office/drawing/2014/main" id="{E3F613F7-B12D-4F4E-B516-A940946A2ED5}"/>
              </a:ext>
            </a:extLst>
          </p:cNvPr>
          <p:cNvSpPr txBox="1">
            <a:spLocks noChangeArrowheads="1"/>
          </p:cNvSpPr>
          <p:nvPr/>
        </p:nvSpPr>
        <p:spPr bwMode="auto">
          <a:xfrm>
            <a:off x="381000" y="3382963"/>
            <a:ext cx="8153400" cy="457200"/>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       </a:t>
            </a:r>
            <a:r>
              <a:rPr lang="zh-CN" altLang="en-US" b="1">
                <a:latin typeface="Arial" charset="0"/>
              </a:rPr>
              <a:t>在图（</a:t>
            </a:r>
            <a:r>
              <a:rPr lang="en-US" altLang="zh-CN" b="1">
                <a:latin typeface="Arial" charset="0"/>
              </a:rPr>
              <a:t>c)</a:t>
            </a:r>
            <a:r>
              <a:rPr lang="zh-CN" altLang="en-US" b="1">
                <a:latin typeface="Arial" charset="0"/>
              </a:rPr>
              <a:t>所示的电路中用分流公式计算待求电流</a:t>
            </a:r>
            <a:endParaRPr kumimoji="1" lang="zh-CN" altLang="en-US" b="1">
              <a:effectLst>
                <a:outerShdw blurRad="38100" dist="38100" dir="2700000" algn="tl">
                  <a:srgbClr val="C0C0C0"/>
                </a:outerShdw>
              </a:effectLst>
              <a:latin typeface="Times New Roman" charset="0"/>
            </a:endParaRPr>
          </a:p>
        </p:txBody>
      </p:sp>
      <p:graphicFrame>
        <p:nvGraphicFramePr>
          <p:cNvPr id="115718" name="Object 80">
            <a:extLst>
              <a:ext uri="{FF2B5EF4-FFF2-40B4-BE49-F238E27FC236}">
                <a16:creationId xmlns:a16="http://schemas.microsoft.com/office/drawing/2014/main" id="{97F8899A-A32C-47D1-8DCD-2DC9D74C79FB}"/>
              </a:ext>
            </a:extLst>
          </p:cNvPr>
          <p:cNvGraphicFramePr>
            <a:graphicFrameLocks noChangeAspect="1"/>
          </p:cNvGraphicFramePr>
          <p:nvPr/>
        </p:nvGraphicFramePr>
        <p:xfrm>
          <a:off x="2519363" y="4098925"/>
          <a:ext cx="3200400" cy="1692275"/>
        </p:xfrm>
        <a:graphic>
          <a:graphicData uri="http://schemas.openxmlformats.org/presentationml/2006/ole">
            <mc:AlternateContent xmlns:mc="http://schemas.openxmlformats.org/markup-compatibility/2006">
              <mc:Choice xmlns:v="urn:schemas-microsoft-com:vml" Requires="v">
                <p:oleObj spid="_x0000_s49183" name="Equation" r:id="rId3" imgW="1435100" imgH="762000" progId="Equation.3">
                  <p:embed/>
                </p:oleObj>
              </mc:Choice>
              <mc:Fallback>
                <p:oleObj name="Equation" r:id="rId3" imgW="1435100" imgH="762000" progId="Equation.3">
                  <p:embed/>
                  <p:pic>
                    <p:nvPicPr>
                      <p:cNvPr id="0" name="Object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4098925"/>
                        <a:ext cx="3200400" cy="169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5719" name="Group 81">
            <a:extLst>
              <a:ext uri="{FF2B5EF4-FFF2-40B4-BE49-F238E27FC236}">
                <a16:creationId xmlns:a16="http://schemas.microsoft.com/office/drawing/2014/main" id="{493F8EF9-FBD8-4160-B9AE-3793DDAFEAF9}"/>
              </a:ext>
            </a:extLst>
          </p:cNvPr>
          <p:cNvGrpSpPr>
            <a:grpSpLocks/>
          </p:cNvGrpSpPr>
          <p:nvPr/>
        </p:nvGrpSpPr>
        <p:grpSpPr bwMode="auto">
          <a:xfrm>
            <a:off x="5638800" y="228600"/>
            <a:ext cx="2667000" cy="2667000"/>
            <a:chOff x="3408" y="240"/>
            <a:chExt cx="1680" cy="1680"/>
          </a:xfrm>
        </p:grpSpPr>
        <p:sp>
          <p:nvSpPr>
            <p:cNvPr id="296018" name="Text Box 82">
              <a:extLst>
                <a:ext uri="{FF2B5EF4-FFF2-40B4-BE49-F238E27FC236}">
                  <a16:creationId xmlns:a16="http://schemas.microsoft.com/office/drawing/2014/main" id="{4C76ED66-C589-434E-B6BB-AF6BFA2049CC}"/>
                </a:ext>
              </a:extLst>
            </p:cNvPr>
            <p:cNvSpPr txBox="1">
              <a:spLocks noChangeArrowheads="1"/>
            </p:cNvSpPr>
            <p:nvPr/>
          </p:nvSpPr>
          <p:spPr bwMode="auto">
            <a:xfrm>
              <a:off x="3936" y="768"/>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R</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96019" name="Text Box 83">
              <a:extLst>
                <a:ext uri="{FF2B5EF4-FFF2-40B4-BE49-F238E27FC236}">
                  <a16:creationId xmlns:a16="http://schemas.microsoft.com/office/drawing/2014/main" id="{73CAC383-1794-46BD-A0FE-BD15393BE57C}"/>
                </a:ext>
              </a:extLst>
            </p:cNvPr>
            <p:cNvSpPr txBox="1">
              <a:spLocks noChangeArrowheads="1"/>
            </p:cNvSpPr>
            <p:nvPr/>
          </p:nvSpPr>
          <p:spPr bwMode="auto">
            <a:xfrm>
              <a:off x="3504" y="1200"/>
              <a:ext cx="52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rPr>
                <a:t>I</a:t>
              </a:r>
              <a:r>
                <a:rPr lang="en-US" altLang="zh-CN" b="1" baseline="-25000">
                  <a:effectLst>
                    <a:outerShdw blurRad="38100" dist="38100" dir="2700000" algn="tl">
                      <a:srgbClr val="C0C0C0"/>
                    </a:outerShdw>
                  </a:effectLst>
                  <a:latin typeface="Times New Roman" charset="0"/>
                </a:rPr>
                <a:t>SC</a:t>
              </a:r>
              <a:endParaRPr lang="en-US" altLang="zh-CN" b="1" baseline="-25000">
                <a:effectLst>
                  <a:outerShdw blurRad="38100" dist="38100" dir="2700000" algn="tl">
                    <a:srgbClr val="C0C0C0"/>
                  </a:outerShdw>
                </a:effectLst>
                <a:latin typeface="Times New Roman" charset="0"/>
                <a:sym typeface="Symbol" pitchFamily="18" charset="2"/>
              </a:endParaRPr>
            </a:p>
          </p:txBody>
        </p:sp>
        <p:grpSp>
          <p:nvGrpSpPr>
            <p:cNvPr id="115723" name="Group 84">
              <a:extLst>
                <a:ext uri="{FF2B5EF4-FFF2-40B4-BE49-F238E27FC236}">
                  <a16:creationId xmlns:a16="http://schemas.microsoft.com/office/drawing/2014/main" id="{100C76CA-4DC3-492E-9A50-BA6B40F6C37A}"/>
                </a:ext>
              </a:extLst>
            </p:cNvPr>
            <p:cNvGrpSpPr>
              <a:grpSpLocks/>
            </p:cNvGrpSpPr>
            <p:nvPr/>
          </p:nvGrpSpPr>
          <p:grpSpPr bwMode="auto">
            <a:xfrm>
              <a:off x="3408" y="528"/>
              <a:ext cx="1073" cy="1135"/>
              <a:chOff x="2052" y="2030"/>
              <a:chExt cx="2684" cy="2838"/>
            </a:xfrm>
          </p:grpSpPr>
          <p:sp>
            <p:nvSpPr>
              <p:cNvPr id="115729" name="Line 85">
                <a:extLst>
                  <a:ext uri="{FF2B5EF4-FFF2-40B4-BE49-F238E27FC236}">
                    <a16:creationId xmlns:a16="http://schemas.microsoft.com/office/drawing/2014/main" id="{44A7C62C-F9A8-46C4-A161-BE862248052F}"/>
                  </a:ext>
                </a:extLst>
              </p:cNvPr>
              <p:cNvSpPr>
                <a:spLocks noChangeShapeType="1"/>
              </p:cNvSpPr>
              <p:nvPr/>
            </p:nvSpPr>
            <p:spPr bwMode="auto">
              <a:xfrm flipH="1">
                <a:off x="3317" y="3845"/>
                <a:ext cx="11" cy="97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0" name="Line 86">
                <a:extLst>
                  <a:ext uri="{FF2B5EF4-FFF2-40B4-BE49-F238E27FC236}">
                    <a16:creationId xmlns:a16="http://schemas.microsoft.com/office/drawing/2014/main" id="{F4309D7F-314B-4918-82C8-9C90BB753335}"/>
                  </a:ext>
                </a:extLst>
              </p:cNvPr>
              <p:cNvSpPr>
                <a:spLocks noChangeShapeType="1"/>
              </p:cNvSpPr>
              <p:nvPr/>
            </p:nvSpPr>
            <p:spPr bwMode="auto">
              <a:xfrm>
                <a:off x="3339" y="2096"/>
                <a:ext cx="102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1" name="Line 87">
                <a:extLst>
                  <a:ext uri="{FF2B5EF4-FFF2-40B4-BE49-F238E27FC236}">
                    <a16:creationId xmlns:a16="http://schemas.microsoft.com/office/drawing/2014/main" id="{F5636C07-C43B-4B49-BCDB-80CF46D443E0}"/>
                  </a:ext>
                </a:extLst>
              </p:cNvPr>
              <p:cNvSpPr>
                <a:spLocks noChangeShapeType="1"/>
              </p:cNvSpPr>
              <p:nvPr/>
            </p:nvSpPr>
            <p:spPr bwMode="auto">
              <a:xfrm>
                <a:off x="2327" y="4802"/>
                <a:ext cx="227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2" name="Line 88">
                <a:extLst>
                  <a:ext uri="{FF2B5EF4-FFF2-40B4-BE49-F238E27FC236}">
                    <a16:creationId xmlns:a16="http://schemas.microsoft.com/office/drawing/2014/main" id="{B39E5087-94C8-47AA-AB6C-3E0C21638812}"/>
                  </a:ext>
                </a:extLst>
              </p:cNvPr>
              <p:cNvSpPr>
                <a:spLocks noChangeShapeType="1"/>
              </p:cNvSpPr>
              <p:nvPr/>
            </p:nvSpPr>
            <p:spPr bwMode="auto">
              <a:xfrm>
                <a:off x="4615" y="3867"/>
                <a:ext cx="11" cy="9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3" name="Line 89">
                <a:extLst>
                  <a:ext uri="{FF2B5EF4-FFF2-40B4-BE49-F238E27FC236}">
                    <a16:creationId xmlns:a16="http://schemas.microsoft.com/office/drawing/2014/main" id="{9769C030-C611-42DD-A765-0BF2F3D99060}"/>
                  </a:ext>
                </a:extLst>
              </p:cNvPr>
              <p:cNvSpPr>
                <a:spLocks noChangeShapeType="1"/>
              </p:cNvSpPr>
              <p:nvPr/>
            </p:nvSpPr>
            <p:spPr bwMode="auto">
              <a:xfrm>
                <a:off x="3328" y="2074"/>
                <a:ext cx="0" cy="10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5734" name="Group 90">
                <a:extLst>
                  <a:ext uri="{FF2B5EF4-FFF2-40B4-BE49-F238E27FC236}">
                    <a16:creationId xmlns:a16="http://schemas.microsoft.com/office/drawing/2014/main" id="{81812F9A-0806-49CB-BB5A-14D944EE7BF5}"/>
                  </a:ext>
                </a:extLst>
              </p:cNvPr>
              <p:cNvGrpSpPr>
                <a:grpSpLocks/>
              </p:cNvGrpSpPr>
              <p:nvPr/>
            </p:nvGrpSpPr>
            <p:grpSpPr bwMode="auto">
              <a:xfrm>
                <a:off x="3207" y="2921"/>
                <a:ext cx="245" cy="1179"/>
                <a:chOff x="795" y="567"/>
                <a:chExt cx="114" cy="513"/>
              </a:xfrm>
            </p:grpSpPr>
            <p:sp>
              <p:nvSpPr>
                <p:cNvPr id="115753" name="Line 91">
                  <a:extLst>
                    <a:ext uri="{FF2B5EF4-FFF2-40B4-BE49-F238E27FC236}">
                      <a16:creationId xmlns:a16="http://schemas.microsoft.com/office/drawing/2014/main" id="{63986B3C-F396-49B6-A6A1-412B76DD1C27}"/>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4" name="Rectangle 92">
                  <a:extLst>
                    <a:ext uri="{FF2B5EF4-FFF2-40B4-BE49-F238E27FC236}">
                      <a16:creationId xmlns:a16="http://schemas.microsoft.com/office/drawing/2014/main" id="{1D2DC2A3-C2C5-4AD4-A992-E7785A1941A0}"/>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5735" name="Line 93">
                <a:extLst>
                  <a:ext uri="{FF2B5EF4-FFF2-40B4-BE49-F238E27FC236}">
                    <a16:creationId xmlns:a16="http://schemas.microsoft.com/office/drawing/2014/main" id="{A5FFE837-E481-4301-A7E9-CBBBD14BD2A5}"/>
                  </a:ext>
                </a:extLst>
              </p:cNvPr>
              <p:cNvSpPr>
                <a:spLocks noChangeShapeType="1"/>
              </p:cNvSpPr>
              <p:nvPr/>
            </p:nvSpPr>
            <p:spPr bwMode="auto">
              <a:xfrm>
                <a:off x="4626" y="2118"/>
                <a:ext cx="0" cy="100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Line 94">
                <a:extLst>
                  <a:ext uri="{FF2B5EF4-FFF2-40B4-BE49-F238E27FC236}">
                    <a16:creationId xmlns:a16="http://schemas.microsoft.com/office/drawing/2014/main" id="{2203C862-5D8D-4256-9324-549349D7782B}"/>
                  </a:ext>
                </a:extLst>
              </p:cNvPr>
              <p:cNvSpPr>
                <a:spLocks noChangeShapeType="1"/>
              </p:cNvSpPr>
              <p:nvPr/>
            </p:nvSpPr>
            <p:spPr bwMode="auto">
              <a:xfrm>
                <a:off x="2327" y="2096"/>
                <a:ext cx="229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7" name="Line 95">
                <a:extLst>
                  <a:ext uri="{FF2B5EF4-FFF2-40B4-BE49-F238E27FC236}">
                    <a16:creationId xmlns:a16="http://schemas.microsoft.com/office/drawing/2014/main" id="{92CA2530-30A4-4302-A6BB-36D9B910340F}"/>
                  </a:ext>
                </a:extLst>
              </p:cNvPr>
              <p:cNvSpPr>
                <a:spLocks noChangeShapeType="1"/>
              </p:cNvSpPr>
              <p:nvPr/>
            </p:nvSpPr>
            <p:spPr bwMode="auto">
              <a:xfrm flipV="1">
                <a:off x="4241" y="2085"/>
                <a:ext cx="374" cy="11"/>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115738" name="Group 96">
                <a:extLst>
                  <a:ext uri="{FF2B5EF4-FFF2-40B4-BE49-F238E27FC236}">
                    <a16:creationId xmlns:a16="http://schemas.microsoft.com/office/drawing/2014/main" id="{177A6180-0129-4F6A-9603-3D35AFA628A8}"/>
                  </a:ext>
                </a:extLst>
              </p:cNvPr>
              <p:cNvGrpSpPr>
                <a:grpSpLocks/>
              </p:cNvGrpSpPr>
              <p:nvPr/>
            </p:nvGrpSpPr>
            <p:grpSpPr bwMode="auto">
              <a:xfrm>
                <a:off x="4491" y="2987"/>
                <a:ext cx="245" cy="1179"/>
                <a:chOff x="795" y="567"/>
                <a:chExt cx="114" cy="513"/>
              </a:xfrm>
            </p:grpSpPr>
            <p:sp>
              <p:nvSpPr>
                <p:cNvPr id="115751" name="Line 97">
                  <a:extLst>
                    <a:ext uri="{FF2B5EF4-FFF2-40B4-BE49-F238E27FC236}">
                      <a16:creationId xmlns:a16="http://schemas.microsoft.com/office/drawing/2014/main" id="{6498C50E-7B94-41C4-82BF-39327409E873}"/>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2" name="Rectangle 98">
                  <a:extLst>
                    <a:ext uri="{FF2B5EF4-FFF2-40B4-BE49-F238E27FC236}">
                      <a16:creationId xmlns:a16="http://schemas.microsoft.com/office/drawing/2014/main" id="{8C8DE905-1720-47F2-8083-74E2262CD6DD}"/>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5739" name="Oval 99">
                <a:extLst>
                  <a:ext uri="{FF2B5EF4-FFF2-40B4-BE49-F238E27FC236}">
                    <a16:creationId xmlns:a16="http://schemas.microsoft.com/office/drawing/2014/main" id="{1473E2BE-658E-4BC6-BB67-F0B0FDF8AEE8}"/>
                  </a:ext>
                </a:extLst>
              </p:cNvPr>
              <p:cNvSpPr>
                <a:spLocks noChangeArrowheads="1"/>
              </p:cNvSpPr>
              <p:nvPr/>
            </p:nvSpPr>
            <p:spPr bwMode="auto">
              <a:xfrm>
                <a:off x="3823" y="2030"/>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5740" name="Oval 100">
                <a:extLst>
                  <a:ext uri="{FF2B5EF4-FFF2-40B4-BE49-F238E27FC236}">
                    <a16:creationId xmlns:a16="http://schemas.microsoft.com/office/drawing/2014/main" id="{4E95F711-9BD4-4EDF-9682-2B10E38F6C12}"/>
                  </a:ext>
                </a:extLst>
              </p:cNvPr>
              <p:cNvSpPr>
                <a:spLocks noChangeArrowheads="1"/>
              </p:cNvSpPr>
              <p:nvPr/>
            </p:nvSpPr>
            <p:spPr bwMode="auto">
              <a:xfrm>
                <a:off x="3889" y="4725"/>
                <a:ext cx="154" cy="14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115741" name="Group 101">
                <a:extLst>
                  <a:ext uri="{FF2B5EF4-FFF2-40B4-BE49-F238E27FC236}">
                    <a16:creationId xmlns:a16="http://schemas.microsoft.com/office/drawing/2014/main" id="{A10C3395-2A27-47B3-8DA6-1920155F3726}"/>
                  </a:ext>
                </a:extLst>
              </p:cNvPr>
              <p:cNvGrpSpPr>
                <a:grpSpLocks/>
              </p:cNvGrpSpPr>
              <p:nvPr/>
            </p:nvGrpSpPr>
            <p:grpSpPr bwMode="auto">
              <a:xfrm>
                <a:off x="2052" y="2668"/>
                <a:ext cx="551" cy="1650"/>
                <a:chOff x="3591" y="567"/>
                <a:chExt cx="301" cy="907"/>
              </a:xfrm>
            </p:grpSpPr>
            <p:sp>
              <p:nvSpPr>
                <p:cNvPr id="115744" name="Line 102">
                  <a:extLst>
                    <a:ext uri="{FF2B5EF4-FFF2-40B4-BE49-F238E27FC236}">
                      <a16:creationId xmlns:a16="http://schemas.microsoft.com/office/drawing/2014/main" id="{18F6D50B-AAE4-47C8-A053-70DFA467E68A}"/>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5" name="Oval 103">
                  <a:extLst>
                    <a:ext uri="{FF2B5EF4-FFF2-40B4-BE49-F238E27FC236}">
                      <a16:creationId xmlns:a16="http://schemas.microsoft.com/office/drawing/2014/main" id="{32E7A6A8-B1B9-49FC-A5B8-2DD2E971A1D1}"/>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5746" name="Line 104">
                  <a:extLst>
                    <a:ext uri="{FF2B5EF4-FFF2-40B4-BE49-F238E27FC236}">
                      <a16:creationId xmlns:a16="http://schemas.microsoft.com/office/drawing/2014/main" id="{A088462B-2194-489B-A077-64B2680F0498}"/>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5747" name="Group 105">
                  <a:extLst>
                    <a:ext uri="{FF2B5EF4-FFF2-40B4-BE49-F238E27FC236}">
                      <a16:creationId xmlns:a16="http://schemas.microsoft.com/office/drawing/2014/main" id="{3BAA0640-2282-45EA-9981-F523B8E61EBE}"/>
                    </a:ext>
                  </a:extLst>
                </p:cNvPr>
                <p:cNvGrpSpPr>
                  <a:grpSpLocks/>
                </p:cNvGrpSpPr>
                <p:nvPr/>
              </p:nvGrpSpPr>
              <p:grpSpPr bwMode="auto">
                <a:xfrm>
                  <a:off x="3715" y="591"/>
                  <a:ext cx="56" cy="222"/>
                  <a:chOff x="4507" y="645"/>
                  <a:chExt cx="56" cy="222"/>
                </a:xfrm>
              </p:grpSpPr>
              <p:sp>
                <p:nvSpPr>
                  <p:cNvPr id="115748" name="Line 106">
                    <a:extLst>
                      <a:ext uri="{FF2B5EF4-FFF2-40B4-BE49-F238E27FC236}">
                        <a16:creationId xmlns:a16="http://schemas.microsoft.com/office/drawing/2014/main" id="{592FB861-E364-48EA-B5C1-E2908300B2EF}"/>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9" name="Line 107">
                    <a:extLst>
                      <a:ext uri="{FF2B5EF4-FFF2-40B4-BE49-F238E27FC236}">
                        <a16:creationId xmlns:a16="http://schemas.microsoft.com/office/drawing/2014/main" id="{F1BB44B1-EC20-419C-81F5-673814944E57}"/>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0" name="Line 108">
                    <a:extLst>
                      <a:ext uri="{FF2B5EF4-FFF2-40B4-BE49-F238E27FC236}">
                        <a16:creationId xmlns:a16="http://schemas.microsoft.com/office/drawing/2014/main" id="{5F517C9E-0BC8-4B71-9351-C3135ED52BDB}"/>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5742" name="Line 109">
                <a:extLst>
                  <a:ext uri="{FF2B5EF4-FFF2-40B4-BE49-F238E27FC236}">
                    <a16:creationId xmlns:a16="http://schemas.microsoft.com/office/drawing/2014/main" id="{7779D1EA-BAC1-444F-B0BB-D8D6BC544997}"/>
                  </a:ext>
                </a:extLst>
              </p:cNvPr>
              <p:cNvSpPr>
                <a:spLocks noChangeShapeType="1"/>
              </p:cNvSpPr>
              <p:nvPr/>
            </p:nvSpPr>
            <p:spPr bwMode="auto">
              <a:xfrm flipH="1">
                <a:off x="2327" y="2096"/>
                <a:ext cx="11" cy="7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3" name="Line 110">
                <a:extLst>
                  <a:ext uri="{FF2B5EF4-FFF2-40B4-BE49-F238E27FC236}">
                    <a16:creationId xmlns:a16="http://schemas.microsoft.com/office/drawing/2014/main" id="{B7FD9404-21A1-4E73-B836-F3725E1A8FBA}"/>
                  </a:ext>
                </a:extLst>
              </p:cNvPr>
              <p:cNvSpPr>
                <a:spLocks noChangeShapeType="1"/>
              </p:cNvSpPr>
              <p:nvPr/>
            </p:nvSpPr>
            <p:spPr bwMode="auto">
              <a:xfrm>
                <a:off x="2327" y="4142"/>
                <a:ext cx="0" cy="63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24" name="Text Box 111">
              <a:extLst>
                <a:ext uri="{FF2B5EF4-FFF2-40B4-BE49-F238E27FC236}">
                  <a16:creationId xmlns:a16="http://schemas.microsoft.com/office/drawing/2014/main" id="{703127B0-549F-48EA-B6EA-AB34A6AA157B}"/>
                </a:ext>
              </a:extLst>
            </p:cNvPr>
            <p:cNvSpPr txBox="1">
              <a:spLocks noChangeArrowheads="1"/>
            </p:cNvSpPr>
            <p:nvPr/>
          </p:nvSpPr>
          <p:spPr bwMode="auto">
            <a:xfrm>
              <a:off x="4224" y="24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sp>
          <p:nvSpPr>
            <p:cNvPr id="296048" name="Text Box 112">
              <a:extLst>
                <a:ext uri="{FF2B5EF4-FFF2-40B4-BE49-F238E27FC236}">
                  <a16:creationId xmlns:a16="http://schemas.microsoft.com/office/drawing/2014/main" id="{D607F74D-446B-4A25-A7E5-1957E3B1139B}"/>
                </a:ext>
              </a:extLst>
            </p:cNvPr>
            <p:cNvSpPr txBox="1">
              <a:spLocks noChangeArrowheads="1"/>
            </p:cNvSpPr>
            <p:nvPr/>
          </p:nvSpPr>
          <p:spPr bwMode="auto">
            <a:xfrm>
              <a:off x="3888" y="240"/>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a</a:t>
              </a:r>
              <a:endParaRPr lang="en-US" altLang="zh-CN" b="1">
                <a:effectLst>
                  <a:outerShdw blurRad="38100" dist="38100" dir="2700000" algn="tl">
                    <a:srgbClr val="C0C0C0"/>
                  </a:outerShdw>
                </a:effectLst>
                <a:latin typeface="Times New Roman" charset="0"/>
                <a:sym typeface="Symbol" pitchFamily="18" charset="2"/>
              </a:endParaRPr>
            </a:p>
          </p:txBody>
        </p:sp>
        <p:sp>
          <p:nvSpPr>
            <p:cNvPr id="296049" name="Text Box 113">
              <a:extLst>
                <a:ext uri="{FF2B5EF4-FFF2-40B4-BE49-F238E27FC236}">
                  <a16:creationId xmlns:a16="http://schemas.microsoft.com/office/drawing/2014/main" id="{C1FF045D-4DFD-4A75-842F-F8822F0E9FCF}"/>
                </a:ext>
              </a:extLst>
            </p:cNvPr>
            <p:cNvSpPr txBox="1">
              <a:spLocks noChangeArrowheads="1"/>
            </p:cNvSpPr>
            <p:nvPr/>
          </p:nvSpPr>
          <p:spPr bwMode="auto">
            <a:xfrm>
              <a:off x="4032" y="1632"/>
              <a:ext cx="28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b</a:t>
              </a:r>
              <a:endParaRPr lang="en-US" altLang="zh-CN" b="1">
                <a:effectLst>
                  <a:outerShdw blurRad="38100" dist="38100" dir="2700000" algn="tl">
                    <a:srgbClr val="C0C0C0"/>
                  </a:outerShdw>
                </a:effectLst>
                <a:latin typeface="Times New Roman" charset="0"/>
                <a:sym typeface="Symbol" pitchFamily="18" charset="2"/>
              </a:endParaRPr>
            </a:p>
          </p:txBody>
        </p:sp>
        <p:sp>
          <p:nvSpPr>
            <p:cNvPr id="296050" name="Text Box 114">
              <a:extLst>
                <a:ext uri="{FF2B5EF4-FFF2-40B4-BE49-F238E27FC236}">
                  <a16:creationId xmlns:a16="http://schemas.microsoft.com/office/drawing/2014/main" id="{160CE2AC-39DA-41D7-8CB1-9895AA57789F}"/>
                </a:ext>
              </a:extLst>
            </p:cNvPr>
            <p:cNvSpPr txBox="1">
              <a:spLocks noChangeArrowheads="1"/>
            </p:cNvSpPr>
            <p:nvPr/>
          </p:nvSpPr>
          <p:spPr bwMode="auto">
            <a:xfrm>
              <a:off x="3888" y="1248"/>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4/3</a:t>
              </a:r>
              <a:r>
                <a:rPr lang="en-US" altLang="zh-CN" b="1">
                  <a:effectLst>
                    <a:outerShdw blurRad="38100" dist="38100" dir="2700000" algn="tl">
                      <a:srgbClr val="C0C0C0"/>
                    </a:outerShdw>
                  </a:effectLst>
                  <a:latin typeface="Times New Roman" charset="0"/>
                  <a:sym typeface="Symbol" pitchFamily="18" charset="2"/>
                </a:rPr>
                <a:t></a:t>
              </a:r>
            </a:p>
          </p:txBody>
        </p:sp>
        <p:sp>
          <p:nvSpPr>
            <p:cNvPr id="296051" name="Text Box 115">
              <a:extLst>
                <a:ext uri="{FF2B5EF4-FFF2-40B4-BE49-F238E27FC236}">
                  <a16:creationId xmlns:a16="http://schemas.microsoft.com/office/drawing/2014/main" id="{CAF4BA1F-58D5-4749-8B0C-F57A33B18794}"/>
                </a:ext>
              </a:extLst>
            </p:cNvPr>
            <p:cNvSpPr txBox="1">
              <a:spLocks noChangeArrowheads="1"/>
            </p:cNvSpPr>
            <p:nvPr/>
          </p:nvSpPr>
          <p:spPr bwMode="auto">
            <a:xfrm>
              <a:off x="4464" y="1296"/>
              <a:ext cx="62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rPr>
                <a:t>8/3</a:t>
              </a:r>
              <a:r>
                <a:rPr lang="en-US" altLang="zh-CN" b="1">
                  <a:effectLst>
                    <a:outerShdw blurRad="38100" dist="38100" dir="2700000" algn="tl">
                      <a:srgbClr val="C0C0C0"/>
                    </a:outerShdw>
                  </a:effectLst>
                  <a:latin typeface="Times New Roman" charset="0"/>
                  <a:sym typeface="Symbol" pitchFamily="18" charset="2"/>
                </a:rPr>
                <a:t></a:t>
              </a:r>
            </a:p>
          </p:txBody>
        </p:sp>
      </p:grpSp>
      <p:sp>
        <p:nvSpPr>
          <p:cNvPr id="296052" name="Text Box 116">
            <a:extLst>
              <a:ext uri="{FF2B5EF4-FFF2-40B4-BE49-F238E27FC236}">
                <a16:creationId xmlns:a16="http://schemas.microsoft.com/office/drawing/2014/main" id="{362A4F14-5D2C-422D-852F-947DE6B9BB2A}"/>
              </a:ext>
            </a:extLst>
          </p:cNvPr>
          <p:cNvSpPr txBox="1">
            <a:spLocks noChangeArrowheads="1"/>
          </p:cNvSpPr>
          <p:nvPr/>
        </p:nvSpPr>
        <p:spPr bwMode="auto">
          <a:xfrm>
            <a:off x="5638800" y="2667000"/>
            <a:ext cx="10668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b="1">
                <a:latin typeface="Arial" charset="0"/>
                <a:sym typeface="Wingdings" pitchFamily="2" charset="2"/>
              </a:rPr>
              <a:t>图</a:t>
            </a:r>
            <a:r>
              <a:rPr kumimoji="1" lang="en-US" altLang="zh-CN" sz="2800" b="1">
                <a:effectLst>
                  <a:outerShdw blurRad="38100" dist="38100" dir="2700000" algn="tl">
                    <a:srgbClr val="C0C0C0"/>
                  </a:outerShdw>
                </a:effectLst>
                <a:latin typeface="Times New Roman" charset="0"/>
              </a:rPr>
              <a:t>(c)</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5">
            <a:extLst>
              <a:ext uri="{FF2B5EF4-FFF2-40B4-BE49-F238E27FC236}">
                <a16:creationId xmlns:a16="http://schemas.microsoft.com/office/drawing/2014/main" id="{B1B4CFAF-4F2E-4CFA-B93C-BDB77AB1FB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EAB99BD-764C-4503-AAC6-66D19F7811EC}" type="slidenum">
              <a:rPr lang="en-US" altLang="zh-CN" sz="1400" smtClean="0"/>
              <a:pPr>
                <a:spcBef>
                  <a:spcPct val="0"/>
                </a:spcBef>
                <a:buFontTx/>
                <a:buNone/>
              </a:pPr>
              <a:t>115</a:t>
            </a:fld>
            <a:endParaRPr lang="en-US" altLang="zh-CN" sz="1400"/>
          </a:p>
        </p:txBody>
      </p:sp>
      <p:sp>
        <p:nvSpPr>
          <p:cNvPr id="116739" name="Rectangle 2">
            <a:extLst>
              <a:ext uri="{FF2B5EF4-FFF2-40B4-BE49-F238E27FC236}">
                <a16:creationId xmlns:a16="http://schemas.microsoft.com/office/drawing/2014/main" id="{CD3743E4-BC1B-4830-A826-64B2A799614C}"/>
              </a:ext>
            </a:extLst>
          </p:cNvPr>
          <p:cNvSpPr>
            <a:spLocks noGrp="1" noChangeArrowheads="1"/>
          </p:cNvSpPr>
          <p:nvPr>
            <p:ph type="ctrTitle"/>
          </p:nvPr>
        </p:nvSpPr>
        <p:spPr>
          <a:xfrm>
            <a:off x="685800" y="533400"/>
            <a:ext cx="7772400" cy="1066800"/>
          </a:xfrm>
        </p:spPr>
        <p:txBody>
          <a:bodyPr/>
          <a:lstStyle/>
          <a:p>
            <a:pPr eaLnBrk="1" hangingPunct="1"/>
            <a:r>
              <a:rPr lang="en-US" altLang="zh-CN" b="1"/>
              <a:t>1.12  </a:t>
            </a:r>
            <a:r>
              <a:rPr lang="zh-CN" altLang="en-US" b="1"/>
              <a:t>含受控电源的电阻电路</a:t>
            </a:r>
          </a:p>
        </p:txBody>
      </p:sp>
      <p:sp>
        <p:nvSpPr>
          <p:cNvPr id="116740" name="Rectangle 3">
            <a:extLst>
              <a:ext uri="{FF2B5EF4-FFF2-40B4-BE49-F238E27FC236}">
                <a16:creationId xmlns:a16="http://schemas.microsoft.com/office/drawing/2014/main" id="{64E4173C-3B42-4822-8189-1B4D5B7E5D8B}"/>
              </a:ext>
            </a:extLst>
          </p:cNvPr>
          <p:cNvSpPr>
            <a:spLocks noGrp="1" noChangeArrowheads="1"/>
          </p:cNvSpPr>
          <p:nvPr>
            <p:ph type="subTitle" idx="1"/>
          </p:nvPr>
        </p:nvSpPr>
        <p:spPr>
          <a:xfrm>
            <a:off x="533400" y="1447800"/>
            <a:ext cx="3352800" cy="533400"/>
          </a:xfrm>
        </p:spPr>
        <p:txBody>
          <a:bodyPr/>
          <a:lstStyle/>
          <a:p>
            <a:pPr algn="l" eaLnBrk="1" hangingPunct="1"/>
            <a:r>
              <a:rPr lang="en-US" altLang="zh-CN" sz="2800" b="1"/>
              <a:t>1.12.1  </a:t>
            </a:r>
            <a:r>
              <a:rPr lang="zh-CN" altLang="en-US" sz="2800" b="1"/>
              <a:t>受控电源</a:t>
            </a:r>
          </a:p>
        </p:txBody>
      </p:sp>
      <p:sp>
        <p:nvSpPr>
          <p:cNvPr id="261124" name="Text Box 4">
            <a:extLst>
              <a:ext uri="{FF2B5EF4-FFF2-40B4-BE49-F238E27FC236}">
                <a16:creationId xmlns:a16="http://schemas.microsoft.com/office/drawing/2014/main" id="{0D081300-0E5C-49A9-BF16-B16A46D57F21}"/>
              </a:ext>
            </a:extLst>
          </p:cNvPr>
          <p:cNvSpPr txBox="1">
            <a:spLocks noChangeArrowheads="1"/>
          </p:cNvSpPr>
          <p:nvPr/>
        </p:nvSpPr>
        <p:spPr bwMode="auto">
          <a:xfrm>
            <a:off x="457200" y="1981200"/>
            <a:ext cx="7848600" cy="1117600"/>
          </a:xfrm>
          <a:prstGeom prst="rect">
            <a:avLst/>
          </a:prstGeom>
          <a:noFill/>
          <a:ln w="9525">
            <a:noFill/>
            <a:miter lim="800000"/>
            <a:headEnd/>
            <a:tailEnd/>
          </a:ln>
          <a:effectLst/>
        </p:spPr>
        <p:txBody>
          <a:bodyPr>
            <a:spAutoFit/>
          </a:bodyPr>
          <a:lstStyle/>
          <a:p>
            <a:pPr eaLnBrk="1" hangingPunct="1">
              <a:lnSpc>
                <a:spcPct val="120000"/>
              </a:lnSpc>
              <a:defRPr/>
            </a:pPr>
            <a:r>
              <a:rPr kumimoji="1" lang="zh-CN" altLang="en-US" sz="2800" b="1">
                <a:solidFill>
                  <a:srgbClr val="CC0000"/>
                </a:solidFill>
                <a:effectLst>
                  <a:outerShdw blurRad="38100" dist="38100" dir="2700000" algn="tl">
                    <a:srgbClr val="C0C0C0"/>
                  </a:outerShdw>
                </a:effectLst>
                <a:latin typeface="Times New Roman" charset="0"/>
              </a:rPr>
              <a:t>独立电源：</a:t>
            </a:r>
            <a:r>
              <a:rPr kumimoji="1" lang="zh-CN" altLang="en-US" sz="2800" b="1">
                <a:effectLst>
                  <a:outerShdw blurRad="38100" dist="38100" dir="2700000" algn="tl">
                    <a:srgbClr val="C0C0C0"/>
                  </a:outerShdw>
                </a:effectLst>
                <a:latin typeface="Times New Roman" charset="0"/>
              </a:rPr>
              <a:t>指电压源的电压或电流源的电流不受</a:t>
            </a:r>
          </a:p>
          <a:p>
            <a:pPr eaLnBrk="1" hangingPunct="1">
              <a:lnSpc>
                <a:spcPct val="120000"/>
              </a:lnSpc>
              <a:defRPr/>
            </a:pPr>
            <a:r>
              <a:rPr kumimoji="1" lang="zh-CN" altLang="en-US" sz="2800" b="1">
                <a:effectLst>
                  <a:outerShdw blurRad="38100" dist="38100" dir="2700000" algn="tl">
                    <a:srgbClr val="C0C0C0"/>
                  </a:outerShdw>
                </a:effectLst>
                <a:latin typeface="Times New Roman" charset="0"/>
              </a:rPr>
              <a:t>                    外电路的控制而独立存在的电源。</a:t>
            </a:r>
          </a:p>
        </p:txBody>
      </p:sp>
      <p:sp>
        <p:nvSpPr>
          <p:cNvPr id="261160" name="Text Box 40">
            <a:extLst>
              <a:ext uri="{FF2B5EF4-FFF2-40B4-BE49-F238E27FC236}">
                <a16:creationId xmlns:a16="http://schemas.microsoft.com/office/drawing/2014/main" id="{A5AEA58A-F821-4BC3-833D-EC54B781308A}"/>
              </a:ext>
            </a:extLst>
          </p:cNvPr>
          <p:cNvSpPr txBox="1">
            <a:spLocks noChangeArrowheads="1"/>
          </p:cNvSpPr>
          <p:nvPr/>
        </p:nvSpPr>
        <p:spPr bwMode="auto">
          <a:xfrm>
            <a:off x="304800" y="4673600"/>
            <a:ext cx="8534400" cy="1117600"/>
          </a:xfrm>
          <a:prstGeom prst="rect">
            <a:avLst/>
          </a:prstGeom>
          <a:noFill/>
          <a:ln w="9525">
            <a:noFill/>
            <a:miter lim="800000"/>
            <a:headEnd/>
            <a:tailEnd/>
          </a:ln>
          <a:effectLst/>
        </p:spPr>
        <p:txBody>
          <a:bodyPr>
            <a:spAutoFit/>
          </a:bodyPr>
          <a:lstStyle/>
          <a:p>
            <a:pPr eaLnBrk="1" hangingPunct="1">
              <a:lnSpc>
                <a:spcPct val="120000"/>
              </a:lnSpc>
              <a:defRPr/>
            </a:pPr>
            <a:r>
              <a:rPr kumimoji="1" lang="zh-CN" altLang="en-US" sz="2800" b="1">
                <a:solidFill>
                  <a:srgbClr val="CC0000"/>
                </a:solidFill>
                <a:effectLst>
                  <a:outerShdw blurRad="38100" dist="38100" dir="2700000" algn="tl">
                    <a:srgbClr val="C0C0C0"/>
                  </a:outerShdw>
                </a:effectLst>
                <a:latin typeface="Times New Roman" charset="0"/>
              </a:rPr>
              <a:t>受控源的特点：</a:t>
            </a:r>
            <a:r>
              <a:rPr kumimoji="1" lang="zh-CN" altLang="en-US" sz="2800" b="1">
                <a:effectLst>
                  <a:outerShdw blurRad="38100" dist="38100" dir="2700000" algn="tl">
                    <a:srgbClr val="C0C0C0"/>
                  </a:outerShdw>
                </a:effectLst>
                <a:latin typeface="Times New Roman" charset="0"/>
              </a:rPr>
              <a:t>当控制量（电压或电流）消失或等于</a:t>
            </a:r>
          </a:p>
          <a:p>
            <a:pPr eaLnBrk="1" hangingPunct="1">
              <a:lnSpc>
                <a:spcPct val="120000"/>
              </a:lnSpc>
              <a:defRPr/>
            </a:pPr>
            <a:r>
              <a:rPr kumimoji="1" lang="zh-CN" altLang="en-US" sz="2800" b="1">
                <a:effectLst>
                  <a:outerShdw blurRad="38100" dist="38100" dir="2700000" algn="tl">
                    <a:srgbClr val="C0C0C0"/>
                  </a:outerShdw>
                </a:effectLst>
                <a:latin typeface="Times New Roman" charset="0"/>
              </a:rPr>
              <a:t>                  零时，受控量（电压或电流）也就为零。</a:t>
            </a:r>
            <a:endParaRPr kumimoji="1" lang="zh-CN" altLang="en-US" sz="2800" b="1">
              <a:solidFill>
                <a:srgbClr val="0000CC"/>
              </a:solidFill>
              <a:effectLst>
                <a:outerShdw blurRad="38100" dist="38100" dir="2700000" algn="tl">
                  <a:srgbClr val="C0C0C0"/>
                </a:outerShdw>
              </a:effectLst>
              <a:latin typeface="Times New Roman" charset="0"/>
            </a:endParaRPr>
          </a:p>
        </p:txBody>
      </p:sp>
      <p:sp>
        <p:nvSpPr>
          <p:cNvPr id="261162" name="Text Box 42">
            <a:extLst>
              <a:ext uri="{FF2B5EF4-FFF2-40B4-BE49-F238E27FC236}">
                <a16:creationId xmlns:a16="http://schemas.microsoft.com/office/drawing/2014/main" id="{5D792F85-8C27-48E2-AA77-D566D2B8007D}"/>
              </a:ext>
            </a:extLst>
          </p:cNvPr>
          <p:cNvSpPr txBox="1">
            <a:spLocks noChangeArrowheads="1"/>
          </p:cNvSpPr>
          <p:nvPr/>
        </p:nvSpPr>
        <p:spPr bwMode="auto">
          <a:xfrm>
            <a:off x="381000" y="3225800"/>
            <a:ext cx="8229600" cy="1117600"/>
          </a:xfrm>
          <a:prstGeom prst="rect">
            <a:avLst/>
          </a:prstGeom>
          <a:noFill/>
          <a:ln w="9525">
            <a:noFill/>
            <a:miter lim="800000"/>
            <a:headEnd/>
            <a:tailEnd/>
          </a:ln>
          <a:effectLst/>
        </p:spPr>
        <p:txBody>
          <a:bodyPr>
            <a:spAutoFit/>
          </a:bodyPr>
          <a:lstStyle/>
          <a:p>
            <a:pPr eaLnBrk="1" hangingPunct="1">
              <a:lnSpc>
                <a:spcPct val="120000"/>
              </a:lnSpc>
              <a:defRPr/>
            </a:pPr>
            <a:r>
              <a:rPr kumimoji="1" lang="zh-CN" altLang="en-US" sz="2800" b="1">
                <a:solidFill>
                  <a:srgbClr val="CC0000"/>
                </a:solidFill>
                <a:effectLst>
                  <a:outerShdw blurRad="38100" dist="38100" dir="2700000" algn="tl">
                    <a:srgbClr val="C0C0C0"/>
                  </a:outerShdw>
                </a:effectLst>
                <a:latin typeface="Times New Roman" charset="0"/>
              </a:rPr>
              <a:t>受控电源：</a:t>
            </a:r>
            <a:r>
              <a:rPr kumimoji="1" lang="zh-CN" altLang="en-US" sz="2800" b="1">
                <a:solidFill>
                  <a:srgbClr val="000099"/>
                </a:solidFill>
                <a:effectLst>
                  <a:outerShdw blurRad="38100" dist="38100" dir="2700000" algn="tl">
                    <a:srgbClr val="C0C0C0"/>
                  </a:outerShdw>
                </a:effectLst>
                <a:latin typeface="Times New Roman" charset="0"/>
              </a:rPr>
              <a:t>指电压源的电压或电流源的电流受电路</a:t>
            </a:r>
          </a:p>
          <a:p>
            <a:pPr eaLnBrk="1" hangingPunct="1">
              <a:lnSpc>
                <a:spcPct val="120000"/>
              </a:lnSpc>
              <a:defRPr/>
            </a:pPr>
            <a:r>
              <a:rPr kumimoji="1" lang="zh-CN" altLang="en-US" sz="2800" b="1">
                <a:solidFill>
                  <a:srgbClr val="000099"/>
                </a:solidFill>
                <a:effectLst>
                  <a:outerShdw blurRad="38100" dist="38100" dir="2700000" algn="tl">
                    <a:srgbClr val="C0C0C0"/>
                  </a:outerShdw>
                </a:effectLst>
                <a:latin typeface="Times New Roman" charset="0"/>
              </a:rPr>
              <a:t>                     中其它部分的电流或电压控制的电源。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1124"/>
                                        </p:tgtEl>
                                        <p:attrNameLst>
                                          <p:attrName>style.visibility</p:attrName>
                                        </p:attrNameLst>
                                      </p:cBhvr>
                                      <p:to>
                                        <p:strVal val="visible"/>
                                      </p:to>
                                    </p:set>
                                    <p:animEffect transition="in" filter="wipe(left)">
                                      <p:cBhvr>
                                        <p:cTn id="7" dur="500"/>
                                        <p:tgtEl>
                                          <p:spTgt spid="2611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1162"/>
                                        </p:tgtEl>
                                        <p:attrNameLst>
                                          <p:attrName>style.visibility</p:attrName>
                                        </p:attrNameLst>
                                      </p:cBhvr>
                                      <p:to>
                                        <p:strVal val="visible"/>
                                      </p:to>
                                    </p:set>
                                    <p:animEffect transition="in" filter="wipe(left)">
                                      <p:cBhvr>
                                        <p:cTn id="12" dur="500"/>
                                        <p:tgtEl>
                                          <p:spTgt spid="2611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1160"/>
                                        </p:tgtEl>
                                        <p:attrNameLst>
                                          <p:attrName>style.visibility</p:attrName>
                                        </p:attrNameLst>
                                      </p:cBhvr>
                                      <p:to>
                                        <p:strVal val="visible"/>
                                      </p:to>
                                    </p:set>
                                    <p:animEffect transition="in" filter="wipe(left)">
                                      <p:cBhvr>
                                        <p:cTn id="17" dur="500"/>
                                        <p:tgtEl>
                                          <p:spTgt spid="261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4" grpId="0" autoUpdateAnimBg="0"/>
      <p:bldP spid="261160" grpId="0" autoUpdateAnimBg="0"/>
      <p:bldP spid="261162"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3">
            <a:extLst>
              <a:ext uri="{FF2B5EF4-FFF2-40B4-BE49-F238E27FC236}">
                <a16:creationId xmlns:a16="http://schemas.microsoft.com/office/drawing/2014/main" id="{0E6D00FA-4BDB-46A6-B9C5-F2A9EF49F3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CFEA36A-CF9D-4EC1-9B4F-16F950DD5D4B}" type="slidenum">
              <a:rPr lang="en-US" altLang="zh-CN" sz="1400" smtClean="0"/>
              <a:pPr>
                <a:spcBef>
                  <a:spcPct val="0"/>
                </a:spcBef>
                <a:buFontTx/>
                <a:buNone/>
              </a:pPr>
              <a:t>116</a:t>
            </a:fld>
            <a:endParaRPr lang="en-US" altLang="zh-CN" sz="1400"/>
          </a:p>
        </p:txBody>
      </p:sp>
      <p:sp>
        <p:nvSpPr>
          <p:cNvPr id="117763" name="Text Box 2">
            <a:extLst>
              <a:ext uri="{FF2B5EF4-FFF2-40B4-BE49-F238E27FC236}">
                <a16:creationId xmlns:a16="http://schemas.microsoft.com/office/drawing/2014/main" id="{C797A5B1-2CE7-4A38-BBD0-0A8553BC199E}"/>
              </a:ext>
            </a:extLst>
          </p:cNvPr>
          <p:cNvSpPr txBox="1">
            <a:spLocks noChangeArrowheads="1"/>
          </p:cNvSpPr>
          <p:nvPr/>
        </p:nvSpPr>
        <p:spPr bwMode="auto">
          <a:xfrm>
            <a:off x="914400" y="685800"/>
            <a:ext cx="1828800" cy="46672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2"/>
                </a:solidFill>
              </a:rPr>
              <a:t>受控源实例</a:t>
            </a:r>
          </a:p>
        </p:txBody>
      </p:sp>
      <p:graphicFrame>
        <p:nvGraphicFramePr>
          <p:cNvPr id="263177" name="Object 9">
            <a:extLst>
              <a:ext uri="{FF2B5EF4-FFF2-40B4-BE49-F238E27FC236}">
                <a16:creationId xmlns:a16="http://schemas.microsoft.com/office/drawing/2014/main" id="{1BABF621-3A9B-4BBC-BA94-B47D96095784}"/>
              </a:ext>
            </a:extLst>
          </p:cNvPr>
          <p:cNvGraphicFramePr>
            <a:graphicFrameLocks noChangeAspect="1"/>
          </p:cNvGraphicFramePr>
          <p:nvPr/>
        </p:nvGraphicFramePr>
        <p:xfrm>
          <a:off x="3495675" y="2133600"/>
          <a:ext cx="1376363" cy="603250"/>
        </p:xfrm>
        <a:graphic>
          <a:graphicData uri="http://schemas.openxmlformats.org/presentationml/2006/ole">
            <mc:AlternateContent xmlns:mc="http://schemas.openxmlformats.org/markup-compatibility/2006">
              <mc:Choice xmlns:v="urn:schemas-microsoft-com:vml" Requires="v">
                <p:oleObj spid="_x0000_s50265" name="Equation" r:id="rId3" imgW="520700" imgH="228600" progId="Equation.3">
                  <p:embed/>
                </p:oleObj>
              </mc:Choice>
              <mc:Fallback>
                <p:oleObj name="Equation" r:id="rId3" imgW="520700" imgH="2286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675" y="2133600"/>
                        <a:ext cx="1376363"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78" name="Text Box 10">
            <a:extLst>
              <a:ext uri="{FF2B5EF4-FFF2-40B4-BE49-F238E27FC236}">
                <a16:creationId xmlns:a16="http://schemas.microsoft.com/office/drawing/2014/main" id="{A8C77B4D-0C05-4B96-847A-CE7CCCEEAC5B}"/>
              </a:ext>
            </a:extLst>
          </p:cNvPr>
          <p:cNvSpPr txBox="1">
            <a:spLocks noChangeArrowheads="1"/>
          </p:cNvSpPr>
          <p:nvPr/>
        </p:nvSpPr>
        <p:spPr bwMode="auto">
          <a:xfrm>
            <a:off x="1066800" y="2147888"/>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zh-CN" sz="2800" b="1">
                <a:latin typeface="Times New Roman" panose="02020603050405020304" pitchFamily="18" charset="0"/>
              </a:rPr>
              <a:t>晶体三极管</a:t>
            </a:r>
            <a:endParaRPr kumimoji="1" lang="zh-CN" altLang="en-US" sz="2800" b="1" i="1">
              <a:latin typeface="Times New Roman" panose="02020603050405020304" pitchFamily="18" charset="0"/>
            </a:endParaRPr>
          </a:p>
        </p:txBody>
      </p:sp>
      <p:grpSp>
        <p:nvGrpSpPr>
          <p:cNvPr id="117766" name="Group 59">
            <a:extLst>
              <a:ext uri="{FF2B5EF4-FFF2-40B4-BE49-F238E27FC236}">
                <a16:creationId xmlns:a16="http://schemas.microsoft.com/office/drawing/2014/main" id="{D8844D5B-EB3A-46AB-AD6C-AF842F9DA281}"/>
              </a:ext>
            </a:extLst>
          </p:cNvPr>
          <p:cNvGrpSpPr>
            <a:grpSpLocks/>
          </p:cNvGrpSpPr>
          <p:nvPr/>
        </p:nvGrpSpPr>
        <p:grpSpPr bwMode="auto">
          <a:xfrm>
            <a:off x="5715000" y="1447800"/>
            <a:ext cx="2286000" cy="1905000"/>
            <a:chOff x="3600" y="912"/>
            <a:chExt cx="1440" cy="1200"/>
          </a:xfrm>
        </p:grpSpPr>
        <p:graphicFrame>
          <p:nvGraphicFramePr>
            <p:cNvPr id="117786" name="Object 4">
              <a:extLst>
                <a:ext uri="{FF2B5EF4-FFF2-40B4-BE49-F238E27FC236}">
                  <a16:creationId xmlns:a16="http://schemas.microsoft.com/office/drawing/2014/main" id="{57CF3B08-103A-4E45-8CCB-9FD18346B285}"/>
                </a:ext>
              </a:extLst>
            </p:cNvPr>
            <p:cNvGraphicFramePr>
              <a:graphicFrameLocks noChangeAspect="1"/>
            </p:cNvGraphicFramePr>
            <p:nvPr/>
          </p:nvGraphicFramePr>
          <p:xfrm>
            <a:off x="3600" y="966"/>
            <a:ext cx="1356" cy="1146"/>
          </p:xfrm>
          <a:graphic>
            <a:graphicData uri="http://schemas.openxmlformats.org/presentationml/2006/ole">
              <mc:AlternateContent xmlns:mc="http://schemas.openxmlformats.org/markup-compatibility/2006">
                <mc:Choice xmlns:v="urn:schemas-microsoft-com:vml" Requires="v">
                  <p:oleObj spid="_x0000_s50266" name="VISIO" r:id="rId5" imgW="864192" imgH="778990" progId="Visio.Drawing.4">
                    <p:embed/>
                  </p:oleObj>
                </mc:Choice>
                <mc:Fallback>
                  <p:oleObj name="VISIO" r:id="rId5" imgW="864192" imgH="778990" progId="Visio.Drawing.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966"/>
                          <a:ext cx="1356" cy="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87" name="Text Box 5">
              <a:extLst>
                <a:ext uri="{FF2B5EF4-FFF2-40B4-BE49-F238E27FC236}">
                  <a16:creationId xmlns:a16="http://schemas.microsoft.com/office/drawing/2014/main" id="{3FED9E64-A060-4AFB-8E2A-19D0DE64588A}"/>
                </a:ext>
              </a:extLst>
            </p:cNvPr>
            <p:cNvSpPr txBox="1">
              <a:spLocks noChangeArrowheads="1"/>
            </p:cNvSpPr>
            <p:nvPr/>
          </p:nvSpPr>
          <p:spPr bwMode="auto">
            <a:xfrm>
              <a:off x="3657" y="1127"/>
              <a:ext cx="6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B</a:t>
              </a:r>
            </a:p>
          </p:txBody>
        </p:sp>
        <p:sp>
          <p:nvSpPr>
            <p:cNvPr id="117788" name="Line 6">
              <a:extLst>
                <a:ext uri="{FF2B5EF4-FFF2-40B4-BE49-F238E27FC236}">
                  <a16:creationId xmlns:a16="http://schemas.microsoft.com/office/drawing/2014/main" id="{F3E0B27C-1B91-4899-AC43-CF70C7D780CF}"/>
                </a:ext>
              </a:extLst>
            </p:cNvPr>
            <p:cNvSpPr>
              <a:spLocks noChangeShapeType="1"/>
            </p:cNvSpPr>
            <p:nvPr/>
          </p:nvSpPr>
          <p:spPr bwMode="auto">
            <a:xfrm>
              <a:off x="3657" y="1502"/>
              <a:ext cx="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9" name="Line 7">
              <a:extLst>
                <a:ext uri="{FF2B5EF4-FFF2-40B4-BE49-F238E27FC236}">
                  <a16:creationId xmlns:a16="http://schemas.microsoft.com/office/drawing/2014/main" id="{F4C72AA6-181E-41EE-9ABD-0C35674F135D}"/>
                </a:ext>
              </a:extLst>
            </p:cNvPr>
            <p:cNvSpPr>
              <a:spLocks noChangeShapeType="1"/>
            </p:cNvSpPr>
            <p:nvPr/>
          </p:nvSpPr>
          <p:spPr bwMode="auto">
            <a:xfrm>
              <a:off x="4573" y="1019"/>
              <a:ext cx="0" cy="2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0" name="Text Box 8">
              <a:extLst>
                <a:ext uri="{FF2B5EF4-FFF2-40B4-BE49-F238E27FC236}">
                  <a16:creationId xmlns:a16="http://schemas.microsoft.com/office/drawing/2014/main" id="{4F34715B-B8A3-4DCD-86CE-9A3A29952ECC}"/>
                </a:ext>
              </a:extLst>
            </p:cNvPr>
            <p:cNvSpPr txBox="1">
              <a:spLocks noChangeArrowheads="1"/>
            </p:cNvSpPr>
            <p:nvPr/>
          </p:nvSpPr>
          <p:spPr bwMode="auto">
            <a:xfrm>
              <a:off x="4630" y="912"/>
              <a:ext cx="4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C</a:t>
              </a:r>
            </a:p>
          </p:txBody>
        </p:sp>
        <p:sp>
          <p:nvSpPr>
            <p:cNvPr id="117791" name="Line 11">
              <a:extLst>
                <a:ext uri="{FF2B5EF4-FFF2-40B4-BE49-F238E27FC236}">
                  <a16:creationId xmlns:a16="http://schemas.microsoft.com/office/drawing/2014/main" id="{993CD044-AD69-43F6-B967-C73575934579}"/>
                </a:ext>
              </a:extLst>
            </p:cNvPr>
            <p:cNvSpPr>
              <a:spLocks noChangeShapeType="1"/>
            </p:cNvSpPr>
            <p:nvPr/>
          </p:nvSpPr>
          <p:spPr bwMode="auto">
            <a:xfrm>
              <a:off x="4512" y="1776"/>
              <a:ext cx="0" cy="2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2" name="Text Box 12">
              <a:extLst>
                <a:ext uri="{FF2B5EF4-FFF2-40B4-BE49-F238E27FC236}">
                  <a16:creationId xmlns:a16="http://schemas.microsoft.com/office/drawing/2014/main" id="{5E698D1A-12D5-4426-8B04-543E587E864B}"/>
                </a:ext>
              </a:extLst>
            </p:cNvPr>
            <p:cNvSpPr txBox="1">
              <a:spLocks noChangeArrowheads="1"/>
            </p:cNvSpPr>
            <p:nvPr/>
          </p:nvSpPr>
          <p:spPr bwMode="auto">
            <a:xfrm>
              <a:off x="4560" y="1689"/>
              <a:ext cx="4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E</a:t>
              </a:r>
            </a:p>
          </p:txBody>
        </p:sp>
      </p:grpSp>
      <p:sp>
        <p:nvSpPr>
          <p:cNvPr id="117767" name="Text Box 13">
            <a:extLst>
              <a:ext uri="{FF2B5EF4-FFF2-40B4-BE49-F238E27FC236}">
                <a16:creationId xmlns:a16="http://schemas.microsoft.com/office/drawing/2014/main" id="{88AEFCF9-67B3-4C75-9B71-64B677FCA0B7}"/>
              </a:ext>
            </a:extLst>
          </p:cNvPr>
          <p:cNvSpPr txBox="1">
            <a:spLocks noChangeArrowheads="1"/>
          </p:cNvSpPr>
          <p:nvPr/>
        </p:nvSpPr>
        <p:spPr bwMode="auto">
          <a:xfrm>
            <a:off x="1295400" y="38862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电路模型</a:t>
            </a:r>
          </a:p>
        </p:txBody>
      </p:sp>
      <p:grpSp>
        <p:nvGrpSpPr>
          <p:cNvPr id="117768" name="Group 58">
            <a:extLst>
              <a:ext uri="{FF2B5EF4-FFF2-40B4-BE49-F238E27FC236}">
                <a16:creationId xmlns:a16="http://schemas.microsoft.com/office/drawing/2014/main" id="{416416F5-CA9B-4049-A190-C1E479BB8470}"/>
              </a:ext>
            </a:extLst>
          </p:cNvPr>
          <p:cNvGrpSpPr>
            <a:grpSpLocks/>
          </p:cNvGrpSpPr>
          <p:nvPr/>
        </p:nvGrpSpPr>
        <p:grpSpPr bwMode="auto">
          <a:xfrm>
            <a:off x="4038600" y="3900488"/>
            <a:ext cx="3165475" cy="2147887"/>
            <a:chOff x="2544" y="2457"/>
            <a:chExt cx="1994" cy="1353"/>
          </a:xfrm>
        </p:grpSpPr>
        <p:grpSp>
          <p:nvGrpSpPr>
            <p:cNvPr id="117769" name="Group 40">
              <a:extLst>
                <a:ext uri="{FF2B5EF4-FFF2-40B4-BE49-F238E27FC236}">
                  <a16:creationId xmlns:a16="http://schemas.microsoft.com/office/drawing/2014/main" id="{A8E00E0C-3E21-41AC-8110-CE533C63F336}"/>
                </a:ext>
              </a:extLst>
            </p:cNvPr>
            <p:cNvGrpSpPr>
              <a:grpSpLocks/>
            </p:cNvGrpSpPr>
            <p:nvPr/>
          </p:nvGrpSpPr>
          <p:grpSpPr bwMode="auto">
            <a:xfrm>
              <a:off x="2592" y="2736"/>
              <a:ext cx="1760" cy="1074"/>
              <a:chOff x="2074" y="3163"/>
              <a:chExt cx="4400" cy="2684"/>
            </a:xfrm>
          </p:grpSpPr>
          <p:grpSp>
            <p:nvGrpSpPr>
              <p:cNvPr id="117774" name="Group 41">
                <a:extLst>
                  <a:ext uri="{FF2B5EF4-FFF2-40B4-BE49-F238E27FC236}">
                    <a16:creationId xmlns:a16="http://schemas.microsoft.com/office/drawing/2014/main" id="{A4F7009A-EDD2-4000-A2C2-231B48AC74A4}"/>
                  </a:ext>
                </a:extLst>
              </p:cNvPr>
              <p:cNvGrpSpPr>
                <a:grpSpLocks/>
              </p:cNvGrpSpPr>
              <p:nvPr/>
            </p:nvGrpSpPr>
            <p:grpSpPr bwMode="auto">
              <a:xfrm>
                <a:off x="3455" y="3351"/>
                <a:ext cx="310" cy="2496"/>
                <a:chOff x="743" y="567"/>
                <a:chExt cx="187" cy="1639"/>
              </a:xfrm>
            </p:grpSpPr>
            <p:sp>
              <p:nvSpPr>
                <p:cNvPr id="117784" name="Line 42">
                  <a:extLst>
                    <a:ext uri="{FF2B5EF4-FFF2-40B4-BE49-F238E27FC236}">
                      <a16:creationId xmlns:a16="http://schemas.microsoft.com/office/drawing/2014/main" id="{214F4A43-77F2-4E92-8258-0B6E7EE3F59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5" name="Rectangle 43">
                  <a:extLst>
                    <a:ext uri="{FF2B5EF4-FFF2-40B4-BE49-F238E27FC236}">
                      <a16:creationId xmlns:a16="http://schemas.microsoft.com/office/drawing/2014/main" id="{F7B7AD7F-D7B9-4CF2-9DA8-A6FCC69BBC5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7775" name="Line 44">
                <a:extLst>
                  <a:ext uri="{FF2B5EF4-FFF2-40B4-BE49-F238E27FC236}">
                    <a16:creationId xmlns:a16="http://schemas.microsoft.com/office/drawing/2014/main" id="{0D3A6A26-2FC4-4432-B992-24125FC91FBF}"/>
                  </a:ext>
                </a:extLst>
              </p:cNvPr>
              <p:cNvSpPr>
                <a:spLocks noChangeShapeType="1"/>
              </p:cNvSpPr>
              <p:nvPr/>
            </p:nvSpPr>
            <p:spPr bwMode="auto">
              <a:xfrm flipV="1">
                <a:off x="2074" y="5847"/>
                <a:ext cx="44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6" name="Line 45">
                <a:extLst>
                  <a:ext uri="{FF2B5EF4-FFF2-40B4-BE49-F238E27FC236}">
                    <a16:creationId xmlns:a16="http://schemas.microsoft.com/office/drawing/2014/main" id="{755386CD-A441-4D8C-82F8-54BEA325EF43}"/>
                  </a:ext>
                </a:extLst>
              </p:cNvPr>
              <p:cNvSpPr>
                <a:spLocks noChangeShapeType="1"/>
              </p:cNvSpPr>
              <p:nvPr/>
            </p:nvSpPr>
            <p:spPr bwMode="auto">
              <a:xfrm>
                <a:off x="2092" y="3368"/>
                <a:ext cx="154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7" name="Line 46">
                <a:extLst>
                  <a:ext uri="{FF2B5EF4-FFF2-40B4-BE49-F238E27FC236}">
                    <a16:creationId xmlns:a16="http://schemas.microsoft.com/office/drawing/2014/main" id="{F6FBA20E-44E8-4DE0-B1CE-01B35AB005A6}"/>
                  </a:ext>
                </a:extLst>
              </p:cNvPr>
              <p:cNvSpPr>
                <a:spLocks noChangeShapeType="1"/>
              </p:cNvSpPr>
              <p:nvPr/>
            </p:nvSpPr>
            <p:spPr bwMode="auto">
              <a:xfrm>
                <a:off x="4910" y="3351"/>
                <a:ext cx="0" cy="24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8" name="Line 47">
                <a:extLst>
                  <a:ext uri="{FF2B5EF4-FFF2-40B4-BE49-F238E27FC236}">
                    <a16:creationId xmlns:a16="http://schemas.microsoft.com/office/drawing/2014/main" id="{9974E76D-538E-42B3-AD20-FFBA6A5FEF82}"/>
                  </a:ext>
                </a:extLst>
              </p:cNvPr>
              <p:cNvSpPr>
                <a:spLocks noChangeShapeType="1"/>
              </p:cNvSpPr>
              <p:nvPr/>
            </p:nvSpPr>
            <p:spPr bwMode="auto">
              <a:xfrm>
                <a:off x="4928" y="3368"/>
                <a:ext cx="154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9" name="AutoShape 48">
                <a:extLst>
                  <a:ext uri="{FF2B5EF4-FFF2-40B4-BE49-F238E27FC236}">
                    <a16:creationId xmlns:a16="http://schemas.microsoft.com/office/drawing/2014/main" id="{6862F312-C4E3-494C-9158-65976026F4F7}"/>
                  </a:ext>
                </a:extLst>
              </p:cNvPr>
              <p:cNvSpPr>
                <a:spLocks noChangeArrowheads="1"/>
              </p:cNvSpPr>
              <p:nvPr/>
            </p:nvSpPr>
            <p:spPr bwMode="auto">
              <a:xfrm>
                <a:off x="4582" y="3954"/>
                <a:ext cx="619" cy="1206"/>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7780" name="Line 49">
                <a:extLst>
                  <a:ext uri="{FF2B5EF4-FFF2-40B4-BE49-F238E27FC236}">
                    <a16:creationId xmlns:a16="http://schemas.microsoft.com/office/drawing/2014/main" id="{F5DF117B-EBD1-49FE-B60A-81EFDC49A059}"/>
                  </a:ext>
                </a:extLst>
              </p:cNvPr>
              <p:cNvSpPr>
                <a:spLocks noChangeShapeType="1"/>
              </p:cNvSpPr>
              <p:nvPr/>
            </p:nvSpPr>
            <p:spPr bwMode="auto">
              <a:xfrm flipV="1">
                <a:off x="4619" y="4557"/>
                <a:ext cx="58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1" name="Line 50">
                <a:extLst>
                  <a:ext uri="{FF2B5EF4-FFF2-40B4-BE49-F238E27FC236}">
                    <a16:creationId xmlns:a16="http://schemas.microsoft.com/office/drawing/2014/main" id="{3DA71C5B-CB23-445F-B38D-CA9E364FEFF4}"/>
                  </a:ext>
                </a:extLst>
              </p:cNvPr>
              <p:cNvSpPr>
                <a:spLocks noChangeShapeType="1"/>
              </p:cNvSpPr>
              <p:nvPr/>
            </p:nvSpPr>
            <p:spPr bwMode="auto">
              <a:xfrm flipV="1">
                <a:off x="2734" y="3163"/>
                <a:ext cx="749" cy="2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82" name="Line 51">
                <a:extLst>
                  <a:ext uri="{FF2B5EF4-FFF2-40B4-BE49-F238E27FC236}">
                    <a16:creationId xmlns:a16="http://schemas.microsoft.com/office/drawing/2014/main" id="{BC5B4DDB-9395-4C55-8FEA-B7DEBC9414DF}"/>
                  </a:ext>
                </a:extLst>
              </p:cNvPr>
              <p:cNvSpPr>
                <a:spLocks noChangeShapeType="1"/>
              </p:cNvSpPr>
              <p:nvPr/>
            </p:nvSpPr>
            <p:spPr bwMode="auto">
              <a:xfrm rot="-5400000" flipH="1" flipV="1">
                <a:off x="4899" y="4619"/>
                <a:ext cx="929" cy="2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83" name="Line 52">
                <a:extLst>
                  <a:ext uri="{FF2B5EF4-FFF2-40B4-BE49-F238E27FC236}">
                    <a16:creationId xmlns:a16="http://schemas.microsoft.com/office/drawing/2014/main" id="{D21937A2-E7BD-4823-9EA4-5BE8CFCEDBB8}"/>
                  </a:ext>
                </a:extLst>
              </p:cNvPr>
              <p:cNvSpPr>
                <a:spLocks noChangeShapeType="1"/>
              </p:cNvSpPr>
              <p:nvPr/>
            </p:nvSpPr>
            <p:spPr bwMode="auto">
              <a:xfrm rot="10800000">
                <a:off x="5073" y="3174"/>
                <a:ext cx="740" cy="1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7770" name="Text Box 53">
              <a:extLst>
                <a:ext uri="{FF2B5EF4-FFF2-40B4-BE49-F238E27FC236}">
                  <a16:creationId xmlns:a16="http://schemas.microsoft.com/office/drawing/2014/main" id="{741DFA0B-5F1F-4D36-8E3B-E2A1E446423A}"/>
                </a:ext>
              </a:extLst>
            </p:cNvPr>
            <p:cNvSpPr txBox="1">
              <a:spLocks noChangeArrowheads="1"/>
            </p:cNvSpPr>
            <p:nvPr/>
          </p:nvSpPr>
          <p:spPr bwMode="auto">
            <a:xfrm>
              <a:off x="4128" y="2496"/>
              <a:ext cx="4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C</a:t>
              </a:r>
            </a:p>
          </p:txBody>
        </p:sp>
        <p:sp>
          <p:nvSpPr>
            <p:cNvPr id="117771" name="Text Box 54">
              <a:extLst>
                <a:ext uri="{FF2B5EF4-FFF2-40B4-BE49-F238E27FC236}">
                  <a16:creationId xmlns:a16="http://schemas.microsoft.com/office/drawing/2014/main" id="{8012653D-1466-4ECF-AEAE-F9DF84DE8A2C}"/>
                </a:ext>
              </a:extLst>
            </p:cNvPr>
            <p:cNvSpPr txBox="1">
              <a:spLocks noChangeArrowheads="1"/>
            </p:cNvSpPr>
            <p:nvPr/>
          </p:nvSpPr>
          <p:spPr bwMode="auto">
            <a:xfrm>
              <a:off x="2544" y="2457"/>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B</a:t>
              </a:r>
            </a:p>
          </p:txBody>
        </p:sp>
        <p:graphicFrame>
          <p:nvGraphicFramePr>
            <p:cNvPr id="117772" name="Object 56">
              <a:extLst>
                <a:ext uri="{FF2B5EF4-FFF2-40B4-BE49-F238E27FC236}">
                  <a16:creationId xmlns:a16="http://schemas.microsoft.com/office/drawing/2014/main" id="{345F7F83-7A4E-49DF-89B1-16A68B11AD5C}"/>
                </a:ext>
              </a:extLst>
            </p:cNvPr>
            <p:cNvGraphicFramePr>
              <a:graphicFrameLocks noChangeAspect="1"/>
            </p:cNvGraphicFramePr>
            <p:nvPr/>
          </p:nvGraphicFramePr>
          <p:xfrm>
            <a:off x="3936" y="3082"/>
            <a:ext cx="402" cy="359"/>
          </p:xfrm>
          <a:graphic>
            <a:graphicData uri="http://schemas.openxmlformats.org/presentationml/2006/ole">
              <mc:AlternateContent xmlns:mc="http://schemas.openxmlformats.org/markup-compatibility/2006">
                <mc:Choice xmlns:v="urn:schemas-microsoft-com:vml" Requires="v">
                  <p:oleObj spid="_x0000_s50267" name="Equation" r:id="rId7" imgW="241091" imgH="215713" progId="Equation.3">
                    <p:embed/>
                  </p:oleObj>
                </mc:Choice>
                <mc:Fallback>
                  <p:oleObj name="Equation" r:id="rId7" imgW="241091" imgH="215713" progId="Equation.3">
                    <p:embed/>
                    <p:pic>
                      <p:nvPicPr>
                        <p:cNvPr id="0"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6" y="3082"/>
                          <a:ext cx="402"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3" name="Text Box 57">
              <a:extLst>
                <a:ext uri="{FF2B5EF4-FFF2-40B4-BE49-F238E27FC236}">
                  <a16:creationId xmlns:a16="http://schemas.microsoft.com/office/drawing/2014/main" id="{83496053-E232-4B9B-B57D-E7537DC29860}"/>
                </a:ext>
              </a:extLst>
            </p:cNvPr>
            <p:cNvSpPr txBox="1">
              <a:spLocks noChangeArrowheads="1"/>
            </p:cNvSpPr>
            <p:nvPr/>
          </p:nvSpPr>
          <p:spPr bwMode="auto">
            <a:xfrm>
              <a:off x="2784" y="316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t>B</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63178"/>
                                        </p:tgtEl>
                                        <p:attrNameLst>
                                          <p:attrName>style.visibility</p:attrName>
                                        </p:attrNameLst>
                                      </p:cBhvr>
                                      <p:to>
                                        <p:strVal val="visible"/>
                                      </p:to>
                                    </p:set>
                                    <p:anim calcmode="lin" valueType="num">
                                      <p:cBhvr>
                                        <p:cTn id="7" dur="500" fill="hold"/>
                                        <p:tgtEl>
                                          <p:spTgt spid="263178"/>
                                        </p:tgtEl>
                                        <p:attrNameLst>
                                          <p:attrName>ppt_w</p:attrName>
                                        </p:attrNameLst>
                                      </p:cBhvr>
                                      <p:tavLst>
                                        <p:tav tm="0">
                                          <p:val>
                                            <p:fltVal val="0"/>
                                          </p:val>
                                        </p:tav>
                                        <p:tav tm="100000">
                                          <p:val>
                                            <p:strVal val="#ppt_w"/>
                                          </p:val>
                                        </p:tav>
                                      </p:tavLst>
                                    </p:anim>
                                    <p:anim calcmode="lin" valueType="num">
                                      <p:cBhvr>
                                        <p:cTn id="8" dur="500" fill="hold"/>
                                        <p:tgtEl>
                                          <p:spTgt spid="26317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263177"/>
                                        </p:tgtEl>
                                        <p:attrNameLst>
                                          <p:attrName>style.visibility</p:attrName>
                                        </p:attrNameLst>
                                      </p:cBhvr>
                                      <p:to>
                                        <p:strVal val="visible"/>
                                      </p:to>
                                    </p:set>
                                    <p:anim calcmode="lin" valueType="num">
                                      <p:cBhvr>
                                        <p:cTn id="13" dur="500" fill="hold"/>
                                        <p:tgtEl>
                                          <p:spTgt spid="263177"/>
                                        </p:tgtEl>
                                        <p:attrNameLst>
                                          <p:attrName>ppt_w</p:attrName>
                                        </p:attrNameLst>
                                      </p:cBhvr>
                                      <p:tavLst>
                                        <p:tav tm="0">
                                          <p:val>
                                            <p:fltVal val="0"/>
                                          </p:val>
                                        </p:tav>
                                        <p:tav tm="100000">
                                          <p:val>
                                            <p:strVal val="#ppt_w"/>
                                          </p:val>
                                        </p:tav>
                                      </p:tavLst>
                                    </p:anim>
                                    <p:anim calcmode="lin" valueType="num">
                                      <p:cBhvr>
                                        <p:cTn id="14" dur="500" fill="hold"/>
                                        <p:tgtEl>
                                          <p:spTgt spid="2631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8"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6EF1B65-BC39-4010-A40D-16E96AB63059}"/>
              </a:ext>
            </a:extLst>
          </p:cNvPr>
          <p:cNvGrpSpPr>
            <a:grpSpLocks/>
          </p:cNvGrpSpPr>
          <p:nvPr/>
        </p:nvGrpSpPr>
        <p:grpSpPr bwMode="auto">
          <a:xfrm>
            <a:off x="1081088" y="779463"/>
            <a:ext cx="3402012" cy="2835275"/>
            <a:chOff x="593" y="1586"/>
            <a:chExt cx="2143" cy="1786"/>
          </a:xfrm>
        </p:grpSpPr>
        <p:sp>
          <p:nvSpPr>
            <p:cNvPr id="262147" name="Text Box 3">
              <a:extLst>
                <a:ext uri="{FF2B5EF4-FFF2-40B4-BE49-F238E27FC236}">
                  <a16:creationId xmlns:a16="http://schemas.microsoft.com/office/drawing/2014/main" id="{A72E0CC2-1957-4815-8768-2B2AB6C2C5A2}"/>
                </a:ext>
              </a:extLst>
            </p:cNvPr>
            <p:cNvSpPr txBox="1">
              <a:spLocks noChangeArrowheads="1"/>
            </p:cNvSpPr>
            <p:nvPr/>
          </p:nvSpPr>
          <p:spPr bwMode="auto">
            <a:xfrm>
              <a:off x="1721" y="2524"/>
              <a:ext cx="430" cy="288"/>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zh-CN" altLang="zh-CN" b="1" i="1">
                  <a:effectLst>
                    <a:outerShdw blurRad="38100" dist="38100" dir="2700000" algn="tl">
                      <a:srgbClr val="C0C0C0"/>
                    </a:outerShdw>
                  </a:effectLst>
                  <a:latin typeface="Times New Roman" charset="0"/>
                  <a:sym typeface="Symbol" pitchFamily="18" charset="2"/>
                </a:rPr>
                <a:t></a:t>
              </a: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endParaRPr>
            </a:p>
          </p:txBody>
        </p:sp>
        <p:grpSp>
          <p:nvGrpSpPr>
            <p:cNvPr id="118888" name="Group 4">
              <a:extLst>
                <a:ext uri="{FF2B5EF4-FFF2-40B4-BE49-F238E27FC236}">
                  <a16:creationId xmlns:a16="http://schemas.microsoft.com/office/drawing/2014/main" id="{E8B655A3-B736-41D4-A9CE-54BBE3E5D4FF}"/>
                </a:ext>
              </a:extLst>
            </p:cNvPr>
            <p:cNvGrpSpPr>
              <a:grpSpLocks/>
            </p:cNvGrpSpPr>
            <p:nvPr/>
          </p:nvGrpSpPr>
          <p:grpSpPr bwMode="auto">
            <a:xfrm>
              <a:off x="1668" y="2074"/>
              <a:ext cx="866" cy="68"/>
              <a:chOff x="1668" y="2074"/>
              <a:chExt cx="866" cy="68"/>
            </a:xfrm>
          </p:grpSpPr>
          <p:sp>
            <p:nvSpPr>
              <p:cNvPr id="118917" name="Oval 5">
                <a:extLst>
                  <a:ext uri="{FF2B5EF4-FFF2-40B4-BE49-F238E27FC236}">
                    <a16:creationId xmlns:a16="http://schemas.microsoft.com/office/drawing/2014/main" id="{AE62F18E-C6C9-49F9-B798-DAD9BD4E4D37}"/>
                  </a:ext>
                </a:extLst>
              </p:cNvPr>
              <p:cNvSpPr>
                <a:spLocks noChangeArrowheads="1"/>
              </p:cNvSpPr>
              <p:nvPr/>
            </p:nvSpPr>
            <p:spPr bwMode="auto">
              <a:xfrm>
                <a:off x="2466" y="2074"/>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918" name="Line 6">
                <a:extLst>
                  <a:ext uri="{FF2B5EF4-FFF2-40B4-BE49-F238E27FC236}">
                    <a16:creationId xmlns:a16="http://schemas.microsoft.com/office/drawing/2014/main" id="{29E28F4B-610C-4C13-9F3B-2F8AF767ACBB}"/>
                  </a:ext>
                </a:extLst>
              </p:cNvPr>
              <p:cNvSpPr>
                <a:spLocks noChangeShapeType="1"/>
              </p:cNvSpPr>
              <p:nvPr/>
            </p:nvSpPr>
            <p:spPr bwMode="auto">
              <a:xfrm flipH="1">
                <a:off x="1668" y="2086"/>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8889" name="Group 7">
              <a:extLst>
                <a:ext uri="{FF2B5EF4-FFF2-40B4-BE49-F238E27FC236}">
                  <a16:creationId xmlns:a16="http://schemas.microsoft.com/office/drawing/2014/main" id="{438055F3-0E8D-4D38-8C8C-804D8BA9B2AF}"/>
                </a:ext>
              </a:extLst>
            </p:cNvPr>
            <p:cNvGrpSpPr>
              <a:grpSpLocks/>
            </p:cNvGrpSpPr>
            <p:nvPr/>
          </p:nvGrpSpPr>
          <p:grpSpPr bwMode="auto">
            <a:xfrm>
              <a:off x="720" y="2869"/>
              <a:ext cx="688" cy="74"/>
              <a:chOff x="720" y="2869"/>
              <a:chExt cx="688" cy="74"/>
            </a:xfrm>
          </p:grpSpPr>
          <p:sp>
            <p:nvSpPr>
              <p:cNvPr id="118914" name="Oval 8">
                <a:extLst>
                  <a:ext uri="{FF2B5EF4-FFF2-40B4-BE49-F238E27FC236}">
                    <a16:creationId xmlns:a16="http://schemas.microsoft.com/office/drawing/2014/main" id="{F4CC89E4-FCA5-46D0-A460-335B146C800C}"/>
                  </a:ext>
                </a:extLst>
              </p:cNvPr>
              <p:cNvSpPr>
                <a:spLocks noChangeArrowheads="1"/>
              </p:cNvSpPr>
              <p:nvPr/>
            </p:nvSpPr>
            <p:spPr bwMode="auto">
              <a:xfrm>
                <a:off x="720" y="2869"/>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915" name="Oval 9">
                <a:extLst>
                  <a:ext uri="{FF2B5EF4-FFF2-40B4-BE49-F238E27FC236}">
                    <a16:creationId xmlns:a16="http://schemas.microsoft.com/office/drawing/2014/main" id="{2A0B9941-93A0-43AF-A75A-8F291A729963}"/>
                  </a:ext>
                </a:extLst>
              </p:cNvPr>
              <p:cNvSpPr>
                <a:spLocks noChangeArrowheads="1"/>
              </p:cNvSpPr>
              <p:nvPr/>
            </p:nvSpPr>
            <p:spPr bwMode="auto">
              <a:xfrm>
                <a:off x="1345" y="2884"/>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916" name="Line 10">
                <a:extLst>
                  <a:ext uri="{FF2B5EF4-FFF2-40B4-BE49-F238E27FC236}">
                    <a16:creationId xmlns:a16="http://schemas.microsoft.com/office/drawing/2014/main" id="{0822EF3F-89F8-4778-A4D7-5F476996E292}"/>
                  </a:ext>
                </a:extLst>
              </p:cNvPr>
              <p:cNvSpPr>
                <a:spLocks noChangeShapeType="1"/>
              </p:cNvSpPr>
              <p:nvPr/>
            </p:nvSpPr>
            <p:spPr bwMode="auto">
              <a:xfrm flipH="1">
                <a:off x="758" y="2919"/>
                <a:ext cx="5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8890" name="Group 11">
              <a:extLst>
                <a:ext uri="{FF2B5EF4-FFF2-40B4-BE49-F238E27FC236}">
                  <a16:creationId xmlns:a16="http://schemas.microsoft.com/office/drawing/2014/main" id="{B2681E93-A199-41D7-836D-647A7C24CA92}"/>
                </a:ext>
              </a:extLst>
            </p:cNvPr>
            <p:cNvGrpSpPr>
              <a:grpSpLocks/>
            </p:cNvGrpSpPr>
            <p:nvPr/>
          </p:nvGrpSpPr>
          <p:grpSpPr bwMode="auto">
            <a:xfrm>
              <a:off x="1460" y="2092"/>
              <a:ext cx="328" cy="864"/>
              <a:chOff x="1460" y="2092"/>
              <a:chExt cx="328" cy="864"/>
            </a:xfrm>
          </p:grpSpPr>
          <p:grpSp>
            <p:nvGrpSpPr>
              <p:cNvPr id="118910" name="Group 12">
                <a:extLst>
                  <a:ext uri="{FF2B5EF4-FFF2-40B4-BE49-F238E27FC236}">
                    <a16:creationId xmlns:a16="http://schemas.microsoft.com/office/drawing/2014/main" id="{26A30FC5-C071-4E66-A133-8A154CF56F3E}"/>
                  </a:ext>
                </a:extLst>
              </p:cNvPr>
              <p:cNvGrpSpPr>
                <a:grpSpLocks/>
              </p:cNvGrpSpPr>
              <p:nvPr/>
            </p:nvGrpSpPr>
            <p:grpSpPr bwMode="auto">
              <a:xfrm>
                <a:off x="1539" y="2092"/>
                <a:ext cx="249" cy="864"/>
                <a:chOff x="1266" y="2184"/>
                <a:chExt cx="312" cy="864"/>
              </a:xfrm>
            </p:grpSpPr>
            <p:sp>
              <p:nvSpPr>
                <p:cNvPr id="118912" name="Line 13">
                  <a:extLst>
                    <a:ext uri="{FF2B5EF4-FFF2-40B4-BE49-F238E27FC236}">
                      <a16:creationId xmlns:a16="http://schemas.microsoft.com/office/drawing/2014/main" id="{6EC17624-6481-41EC-A4CD-58418F5845B7}"/>
                    </a:ext>
                  </a:extLst>
                </p:cNvPr>
                <p:cNvSpPr>
                  <a:spLocks noChangeShapeType="1"/>
                </p:cNvSpPr>
                <p:nvPr/>
              </p:nvSpPr>
              <p:spPr bwMode="auto">
                <a:xfrm>
                  <a:off x="1428" y="2184"/>
                  <a:ext cx="0" cy="86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913" name="AutoShape 14">
                  <a:extLst>
                    <a:ext uri="{FF2B5EF4-FFF2-40B4-BE49-F238E27FC236}">
                      <a16:creationId xmlns:a16="http://schemas.microsoft.com/office/drawing/2014/main" id="{C46BFEC0-884F-47D3-8521-6E26BA0F73F4}"/>
                    </a:ext>
                  </a:extLst>
                </p:cNvPr>
                <p:cNvSpPr>
                  <a:spLocks noChangeArrowheads="1"/>
                </p:cNvSpPr>
                <p:nvPr/>
              </p:nvSpPr>
              <p:spPr bwMode="auto">
                <a:xfrm rot="-5400000">
                  <a:off x="1218" y="2454"/>
                  <a:ext cx="408" cy="312"/>
                </a:xfrm>
                <a:prstGeom prst="flowChartDecision">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62159" name="Text Box 15">
                <a:extLst>
                  <a:ext uri="{FF2B5EF4-FFF2-40B4-BE49-F238E27FC236}">
                    <a16:creationId xmlns:a16="http://schemas.microsoft.com/office/drawing/2014/main" id="{2954A75E-9140-4D0E-A794-1BDDF66E0283}"/>
                  </a:ext>
                </a:extLst>
              </p:cNvPr>
              <p:cNvSpPr txBox="1">
                <a:spLocks noChangeArrowheads="1"/>
              </p:cNvSpPr>
              <p:nvPr/>
            </p:nvSpPr>
            <p:spPr bwMode="auto">
              <a:xfrm>
                <a:off x="1460" y="2205"/>
                <a:ext cx="225" cy="519"/>
              </a:xfrm>
              <a:prstGeom prst="rect">
                <a:avLst/>
              </a:prstGeom>
              <a:noFill/>
              <a:ln w="38100">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75000"/>
                  </a:lnSpc>
                  <a:spcBef>
                    <a:spcPct val="50000"/>
                  </a:spcBef>
                  <a:defRPr/>
                </a:pPr>
                <a:r>
                  <a:rPr kumimoji="1" lang="en-US" altLang="zh-CN" b="1">
                    <a:effectLst>
                      <a:outerShdw blurRad="38100" dist="38100" dir="2700000" algn="tl">
                        <a:srgbClr val="C0C0C0"/>
                      </a:outerShdw>
                    </a:effectLst>
                    <a:latin typeface="Times New Roman" panose="02020603050405020304" pitchFamily="18" charset="0"/>
                  </a:rPr>
                  <a:t>+</a:t>
                </a:r>
              </a:p>
              <a:p>
                <a:pPr algn="ctr" eaLnBrk="1" hangingPunct="1">
                  <a:lnSpc>
                    <a:spcPct val="75000"/>
                  </a:lnSpc>
                  <a:spcBef>
                    <a:spcPct val="50000"/>
                  </a:spcBef>
                  <a:defRPr/>
                </a:pPr>
                <a:r>
                  <a:rPr kumimoji="1" lang="en-US" altLang="zh-CN" b="1">
                    <a:effectLst>
                      <a:outerShdw blurRad="38100" dist="38100" dir="2700000" algn="tl">
                        <a:srgbClr val="C0C0C0"/>
                      </a:outerShdw>
                    </a:effectLst>
                    <a:latin typeface="Times New Roman" panose="02020603050405020304" pitchFamily="18" charset="0"/>
                  </a:rPr>
                  <a:t>_</a:t>
                </a:r>
              </a:p>
            </p:txBody>
          </p:sp>
        </p:grpSp>
        <p:sp>
          <p:nvSpPr>
            <p:cNvPr id="262160" name="Text Box 16">
              <a:extLst>
                <a:ext uri="{FF2B5EF4-FFF2-40B4-BE49-F238E27FC236}">
                  <a16:creationId xmlns:a16="http://schemas.microsoft.com/office/drawing/2014/main" id="{AA9366DA-A065-41FA-B58E-9C5E31E31C63}"/>
                </a:ext>
              </a:extLst>
            </p:cNvPr>
            <p:cNvSpPr txBox="1">
              <a:spLocks noChangeArrowheads="1"/>
            </p:cNvSpPr>
            <p:nvPr/>
          </p:nvSpPr>
          <p:spPr bwMode="auto">
            <a:xfrm>
              <a:off x="593" y="2301"/>
              <a:ext cx="319" cy="288"/>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endParaRPr>
            </a:p>
          </p:txBody>
        </p:sp>
        <p:sp>
          <p:nvSpPr>
            <p:cNvPr id="262161" name="Text Box 17">
              <a:extLst>
                <a:ext uri="{FF2B5EF4-FFF2-40B4-BE49-F238E27FC236}">
                  <a16:creationId xmlns:a16="http://schemas.microsoft.com/office/drawing/2014/main" id="{C74B0AA3-8603-4AA7-B49B-12FE0FE5B6B9}"/>
                </a:ext>
              </a:extLst>
            </p:cNvPr>
            <p:cNvSpPr txBox="1">
              <a:spLocks noChangeArrowheads="1"/>
            </p:cNvSpPr>
            <p:nvPr/>
          </p:nvSpPr>
          <p:spPr bwMode="auto">
            <a:xfrm>
              <a:off x="2289" y="2331"/>
              <a:ext cx="447"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endParaRPr>
            </a:p>
          </p:txBody>
        </p:sp>
        <p:sp>
          <p:nvSpPr>
            <p:cNvPr id="118893" name="Line 18">
              <a:extLst>
                <a:ext uri="{FF2B5EF4-FFF2-40B4-BE49-F238E27FC236}">
                  <a16:creationId xmlns:a16="http://schemas.microsoft.com/office/drawing/2014/main" id="{005A25CF-DD90-4F42-BAF5-51CE3C64EFDC}"/>
                </a:ext>
              </a:extLst>
            </p:cNvPr>
            <p:cNvSpPr>
              <a:spLocks noChangeShapeType="1"/>
            </p:cNvSpPr>
            <p:nvPr/>
          </p:nvSpPr>
          <p:spPr bwMode="auto">
            <a:xfrm>
              <a:off x="720" y="1948"/>
              <a:ext cx="34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94" name="Line 19">
              <a:extLst>
                <a:ext uri="{FF2B5EF4-FFF2-40B4-BE49-F238E27FC236}">
                  <a16:creationId xmlns:a16="http://schemas.microsoft.com/office/drawing/2014/main" id="{2602EF89-40EA-4BA7-B8EF-B2ACB2956A08}"/>
                </a:ext>
              </a:extLst>
            </p:cNvPr>
            <p:cNvSpPr>
              <a:spLocks noChangeShapeType="1"/>
            </p:cNvSpPr>
            <p:nvPr/>
          </p:nvSpPr>
          <p:spPr bwMode="auto">
            <a:xfrm flipH="1">
              <a:off x="2244" y="1948"/>
              <a:ext cx="3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164" name="Text Box 20">
              <a:extLst>
                <a:ext uri="{FF2B5EF4-FFF2-40B4-BE49-F238E27FC236}">
                  <a16:creationId xmlns:a16="http://schemas.microsoft.com/office/drawing/2014/main" id="{6C7D5F5E-15CD-4720-ABD4-3B04B8E555AB}"/>
                </a:ext>
              </a:extLst>
            </p:cNvPr>
            <p:cNvSpPr txBox="1">
              <a:spLocks noChangeArrowheads="1"/>
            </p:cNvSpPr>
            <p:nvPr/>
          </p:nvSpPr>
          <p:spPr bwMode="auto">
            <a:xfrm>
              <a:off x="2171" y="1586"/>
              <a:ext cx="421"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endParaRPr>
            </a:p>
          </p:txBody>
        </p:sp>
        <p:sp>
          <p:nvSpPr>
            <p:cNvPr id="262165" name="Text Box 21">
              <a:extLst>
                <a:ext uri="{FF2B5EF4-FFF2-40B4-BE49-F238E27FC236}">
                  <a16:creationId xmlns:a16="http://schemas.microsoft.com/office/drawing/2014/main" id="{B8DE3FF0-457C-4A3B-BBA3-209391C45D08}"/>
                </a:ext>
              </a:extLst>
            </p:cNvPr>
            <p:cNvSpPr txBox="1">
              <a:spLocks noChangeArrowheads="1"/>
            </p:cNvSpPr>
            <p:nvPr/>
          </p:nvSpPr>
          <p:spPr bwMode="auto">
            <a:xfrm>
              <a:off x="624" y="1616"/>
              <a:ext cx="664" cy="288"/>
            </a:xfrm>
            <a:prstGeom prst="rect">
              <a:avLst/>
            </a:prstGeom>
            <a:noFill/>
            <a:ln w="38100">
              <a:noFill/>
              <a:miter lim="800000"/>
              <a:headEnd/>
              <a:tailEnd/>
            </a:ln>
            <a:effectLst/>
          </p:spPr>
          <p:txBody>
            <a:bodyPr anchor="ct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r>
                <a:rPr kumimoji="1" lang="en-US" altLang="zh-CN" b="1">
                  <a:effectLst>
                    <a:outerShdw blurRad="38100" dist="38100" dir="2700000" algn="tl">
                      <a:srgbClr val="C0C0C0"/>
                    </a:outerShdw>
                  </a:effectLst>
                  <a:latin typeface="Times New Roman" charset="0"/>
                </a:rPr>
                <a:t>=0</a:t>
              </a:r>
            </a:p>
          </p:txBody>
        </p:sp>
        <p:sp>
          <p:nvSpPr>
            <p:cNvPr id="262166" name="Text Box 22">
              <a:extLst>
                <a:ext uri="{FF2B5EF4-FFF2-40B4-BE49-F238E27FC236}">
                  <a16:creationId xmlns:a16="http://schemas.microsoft.com/office/drawing/2014/main" id="{53D9C655-6D31-450F-8464-8908083FCB3E}"/>
                </a:ext>
              </a:extLst>
            </p:cNvPr>
            <p:cNvSpPr txBox="1">
              <a:spLocks noChangeArrowheads="1"/>
            </p:cNvSpPr>
            <p:nvPr/>
          </p:nvSpPr>
          <p:spPr bwMode="auto">
            <a:xfrm>
              <a:off x="1100" y="3084"/>
              <a:ext cx="1156"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a:solidFill>
                    <a:srgbClr val="CC0000"/>
                  </a:solidFill>
                  <a:effectLst>
                    <a:outerShdw blurRad="38100" dist="38100" dir="2700000" algn="tl">
                      <a:srgbClr val="C0C0C0"/>
                    </a:outerShdw>
                  </a:effectLst>
                  <a:latin typeface="Times New Roman" charset="0"/>
                </a:rPr>
                <a:t>(a)VCVS</a:t>
              </a:r>
              <a:endParaRPr kumimoji="1" lang="en-US" altLang="zh-CN" b="1">
                <a:solidFill>
                  <a:schemeClr val="accent2"/>
                </a:solidFill>
                <a:effectLst>
                  <a:outerShdw blurRad="38100" dist="38100" dir="2700000" algn="tl">
                    <a:srgbClr val="C0C0C0"/>
                  </a:outerShdw>
                </a:effectLst>
                <a:latin typeface="Times New Roman" charset="0"/>
              </a:endParaRPr>
            </a:p>
          </p:txBody>
        </p:sp>
        <p:sp>
          <p:nvSpPr>
            <p:cNvPr id="262167" name="Text Box 23">
              <a:extLst>
                <a:ext uri="{FF2B5EF4-FFF2-40B4-BE49-F238E27FC236}">
                  <a16:creationId xmlns:a16="http://schemas.microsoft.com/office/drawing/2014/main" id="{EC317144-ADBF-4689-A9C8-578F3FACAB12}"/>
                </a:ext>
              </a:extLst>
            </p:cNvPr>
            <p:cNvSpPr txBox="1">
              <a:spLocks noChangeArrowheads="1"/>
            </p:cNvSpPr>
            <p:nvPr/>
          </p:nvSpPr>
          <p:spPr bwMode="auto">
            <a:xfrm>
              <a:off x="672" y="2025"/>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grpSp>
          <p:nvGrpSpPr>
            <p:cNvPr id="118899" name="Group 24">
              <a:extLst>
                <a:ext uri="{FF2B5EF4-FFF2-40B4-BE49-F238E27FC236}">
                  <a16:creationId xmlns:a16="http://schemas.microsoft.com/office/drawing/2014/main" id="{7909482A-5AF5-48F6-A221-5D97C760CDA9}"/>
                </a:ext>
              </a:extLst>
            </p:cNvPr>
            <p:cNvGrpSpPr>
              <a:grpSpLocks/>
            </p:cNvGrpSpPr>
            <p:nvPr/>
          </p:nvGrpSpPr>
          <p:grpSpPr bwMode="auto">
            <a:xfrm>
              <a:off x="696" y="2039"/>
              <a:ext cx="702" cy="74"/>
              <a:chOff x="696" y="2039"/>
              <a:chExt cx="702" cy="74"/>
            </a:xfrm>
          </p:grpSpPr>
          <p:sp>
            <p:nvSpPr>
              <p:cNvPr id="118907" name="Oval 25">
                <a:extLst>
                  <a:ext uri="{FF2B5EF4-FFF2-40B4-BE49-F238E27FC236}">
                    <a16:creationId xmlns:a16="http://schemas.microsoft.com/office/drawing/2014/main" id="{EF2097E3-0B73-4B99-9486-883CECBF0F49}"/>
                  </a:ext>
                </a:extLst>
              </p:cNvPr>
              <p:cNvSpPr>
                <a:spLocks noChangeArrowheads="1"/>
              </p:cNvSpPr>
              <p:nvPr/>
            </p:nvSpPr>
            <p:spPr bwMode="auto">
              <a:xfrm>
                <a:off x="696" y="2039"/>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908" name="Oval 26">
                <a:extLst>
                  <a:ext uri="{FF2B5EF4-FFF2-40B4-BE49-F238E27FC236}">
                    <a16:creationId xmlns:a16="http://schemas.microsoft.com/office/drawing/2014/main" id="{48659D55-A086-44B8-A61F-AFB8AE0D1FE8}"/>
                  </a:ext>
                </a:extLst>
              </p:cNvPr>
              <p:cNvSpPr>
                <a:spLocks noChangeArrowheads="1"/>
              </p:cNvSpPr>
              <p:nvPr/>
            </p:nvSpPr>
            <p:spPr bwMode="auto">
              <a:xfrm>
                <a:off x="1334" y="2054"/>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909" name="Line 27">
                <a:extLst>
                  <a:ext uri="{FF2B5EF4-FFF2-40B4-BE49-F238E27FC236}">
                    <a16:creationId xmlns:a16="http://schemas.microsoft.com/office/drawing/2014/main" id="{3DFCBE4E-CFDE-43B0-AD6C-2C5BB369EA16}"/>
                  </a:ext>
                </a:extLst>
              </p:cNvPr>
              <p:cNvSpPr>
                <a:spLocks noChangeShapeType="1"/>
              </p:cNvSpPr>
              <p:nvPr/>
            </p:nvSpPr>
            <p:spPr bwMode="auto">
              <a:xfrm flipH="1">
                <a:off x="734" y="2089"/>
                <a:ext cx="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2172" name="Text Box 28">
              <a:extLst>
                <a:ext uri="{FF2B5EF4-FFF2-40B4-BE49-F238E27FC236}">
                  <a16:creationId xmlns:a16="http://schemas.microsoft.com/office/drawing/2014/main" id="{8F8D5981-0D64-45AE-ADF7-E95C60AD6BE8}"/>
                </a:ext>
              </a:extLst>
            </p:cNvPr>
            <p:cNvSpPr txBox="1">
              <a:spLocks noChangeArrowheads="1"/>
            </p:cNvSpPr>
            <p:nvPr/>
          </p:nvSpPr>
          <p:spPr bwMode="auto">
            <a:xfrm>
              <a:off x="672" y="2544"/>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262173" name="Text Box 29">
              <a:extLst>
                <a:ext uri="{FF2B5EF4-FFF2-40B4-BE49-F238E27FC236}">
                  <a16:creationId xmlns:a16="http://schemas.microsoft.com/office/drawing/2014/main" id="{355268F2-8FA1-4D6C-92E2-08095244D161}"/>
                </a:ext>
              </a:extLst>
            </p:cNvPr>
            <p:cNvSpPr txBox="1">
              <a:spLocks noChangeArrowheads="1"/>
            </p:cNvSpPr>
            <p:nvPr/>
          </p:nvSpPr>
          <p:spPr bwMode="auto">
            <a:xfrm>
              <a:off x="2418" y="2073"/>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262174" name="Text Box 30">
              <a:extLst>
                <a:ext uri="{FF2B5EF4-FFF2-40B4-BE49-F238E27FC236}">
                  <a16:creationId xmlns:a16="http://schemas.microsoft.com/office/drawing/2014/main" id="{4A6D97BF-C174-47EE-830E-D0ABA62AD65B}"/>
                </a:ext>
              </a:extLst>
            </p:cNvPr>
            <p:cNvSpPr txBox="1">
              <a:spLocks noChangeArrowheads="1"/>
            </p:cNvSpPr>
            <p:nvPr/>
          </p:nvSpPr>
          <p:spPr bwMode="auto">
            <a:xfrm>
              <a:off x="2418" y="2592"/>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118903" name="Rectangle 31">
              <a:extLst>
                <a:ext uri="{FF2B5EF4-FFF2-40B4-BE49-F238E27FC236}">
                  <a16:creationId xmlns:a16="http://schemas.microsoft.com/office/drawing/2014/main" id="{A0F2C7CE-D544-45E5-971C-53E86CE5CF9C}"/>
                </a:ext>
              </a:extLst>
            </p:cNvPr>
            <p:cNvSpPr>
              <a:spLocks noChangeArrowheads="1"/>
            </p:cNvSpPr>
            <p:nvPr/>
          </p:nvSpPr>
          <p:spPr bwMode="auto">
            <a:xfrm>
              <a:off x="1136" y="1775"/>
              <a:ext cx="1042" cy="1290"/>
            </a:xfrm>
            <a:prstGeom prst="rect">
              <a:avLst/>
            </a:prstGeom>
            <a:noFill/>
            <a:ln w="381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118904" name="Group 32">
              <a:extLst>
                <a:ext uri="{FF2B5EF4-FFF2-40B4-BE49-F238E27FC236}">
                  <a16:creationId xmlns:a16="http://schemas.microsoft.com/office/drawing/2014/main" id="{E472505C-C901-4165-B682-9C0B614DD5C8}"/>
                </a:ext>
              </a:extLst>
            </p:cNvPr>
            <p:cNvGrpSpPr>
              <a:grpSpLocks/>
            </p:cNvGrpSpPr>
            <p:nvPr/>
          </p:nvGrpSpPr>
          <p:grpSpPr bwMode="auto">
            <a:xfrm>
              <a:off x="1678" y="2919"/>
              <a:ext cx="866" cy="68"/>
              <a:chOff x="1678" y="2919"/>
              <a:chExt cx="866" cy="68"/>
            </a:xfrm>
          </p:grpSpPr>
          <p:sp>
            <p:nvSpPr>
              <p:cNvPr id="118905" name="Oval 33">
                <a:extLst>
                  <a:ext uri="{FF2B5EF4-FFF2-40B4-BE49-F238E27FC236}">
                    <a16:creationId xmlns:a16="http://schemas.microsoft.com/office/drawing/2014/main" id="{17D6E51A-2448-4C93-BEF2-116AD0799F6B}"/>
                  </a:ext>
                </a:extLst>
              </p:cNvPr>
              <p:cNvSpPr>
                <a:spLocks noChangeArrowheads="1"/>
              </p:cNvSpPr>
              <p:nvPr/>
            </p:nvSpPr>
            <p:spPr bwMode="auto">
              <a:xfrm>
                <a:off x="2476" y="2919"/>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906" name="Line 34">
                <a:extLst>
                  <a:ext uri="{FF2B5EF4-FFF2-40B4-BE49-F238E27FC236}">
                    <a16:creationId xmlns:a16="http://schemas.microsoft.com/office/drawing/2014/main" id="{8AA84F70-90C8-45FE-99F7-205B460E8C15}"/>
                  </a:ext>
                </a:extLst>
              </p:cNvPr>
              <p:cNvSpPr>
                <a:spLocks noChangeShapeType="1"/>
              </p:cNvSpPr>
              <p:nvPr/>
            </p:nvSpPr>
            <p:spPr bwMode="auto">
              <a:xfrm flipH="1">
                <a:off x="1678" y="2931"/>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 name="Group 35">
            <a:extLst>
              <a:ext uri="{FF2B5EF4-FFF2-40B4-BE49-F238E27FC236}">
                <a16:creationId xmlns:a16="http://schemas.microsoft.com/office/drawing/2014/main" id="{468AF994-A2B9-42DC-A432-87CFB25BC144}"/>
              </a:ext>
            </a:extLst>
          </p:cNvPr>
          <p:cNvGrpSpPr>
            <a:grpSpLocks/>
          </p:cNvGrpSpPr>
          <p:nvPr/>
        </p:nvGrpSpPr>
        <p:grpSpPr bwMode="auto">
          <a:xfrm>
            <a:off x="5529263" y="703263"/>
            <a:ext cx="3327400" cy="2884487"/>
            <a:chOff x="3395" y="1507"/>
            <a:chExt cx="2096" cy="1817"/>
          </a:xfrm>
        </p:grpSpPr>
        <p:sp>
          <p:nvSpPr>
            <p:cNvPr id="262180" name="Text Box 36">
              <a:extLst>
                <a:ext uri="{FF2B5EF4-FFF2-40B4-BE49-F238E27FC236}">
                  <a16:creationId xmlns:a16="http://schemas.microsoft.com/office/drawing/2014/main" id="{1A369B40-8AF9-448B-9933-EBC92CDEDE6E}"/>
                </a:ext>
              </a:extLst>
            </p:cNvPr>
            <p:cNvSpPr txBox="1">
              <a:spLocks noChangeArrowheads="1"/>
            </p:cNvSpPr>
            <p:nvPr/>
          </p:nvSpPr>
          <p:spPr bwMode="auto">
            <a:xfrm>
              <a:off x="4338" y="2532"/>
              <a:ext cx="728"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sym typeface="Symbol" pitchFamily="18" charset="2"/>
                </a:rPr>
                <a:t>r</a:t>
              </a:r>
              <a:r>
                <a:rPr kumimoji="1" lang="zh-CN" altLang="zh-CN" b="1">
                  <a:effectLst>
                    <a:outerShdw blurRad="38100" dist="38100" dir="2700000" algn="tl">
                      <a:srgbClr val="C0C0C0"/>
                    </a:outerShdw>
                  </a:effectLst>
                  <a:latin typeface="Times New Roman" charset="0"/>
                  <a:sym typeface="Symbol" pitchFamily="18" charset="2"/>
                </a:rPr>
                <a:t> </a:t>
              </a: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endParaRPr>
            </a:p>
          </p:txBody>
        </p:sp>
        <p:sp>
          <p:nvSpPr>
            <p:cNvPr id="262181" name="Text Box 37">
              <a:extLst>
                <a:ext uri="{FF2B5EF4-FFF2-40B4-BE49-F238E27FC236}">
                  <a16:creationId xmlns:a16="http://schemas.microsoft.com/office/drawing/2014/main" id="{5EEB59CC-8A4D-47C0-B682-AF7DCCFE94B4}"/>
                </a:ext>
              </a:extLst>
            </p:cNvPr>
            <p:cNvSpPr txBox="1">
              <a:spLocks noChangeArrowheads="1"/>
            </p:cNvSpPr>
            <p:nvPr/>
          </p:nvSpPr>
          <p:spPr bwMode="auto">
            <a:xfrm>
              <a:off x="3810" y="3036"/>
              <a:ext cx="1085"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a:solidFill>
                    <a:srgbClr val="CC0000"/>
                  </a:solidFill>
                  <a:effectLst>
                    <a:outerShdw blurRad="38100" dist="38100" dir="2700000" algn="tl">
                      <a:srgbClr val="C0C0C0"/>
                    </a:outerShdw>
                  </a:effectLst>
                  <a:latin typeface="Times New Roman" charset="0"/>
                </a:rPr>
                <a:t>(b)CCVS</a:t>
              </a:r>
              <a:endParaRPr kumimoji="1" lang="en-US" altLang="zh-CN" b="1">
                <a:effectLst>
                  <a:outerShdw blurRad="38100" dist="38100" dir="2700000" algn="tl">
                    <a:srgbClr val="C0C0C0"/>
                  </a:outerShdw>
                </a:effectLst>
                <a:latin typeface="Times New Roman" charset="0"/>
              </a:endParaRPr>
            </a:p>
          </p:txBody>
        </p:sp>
        <p:grpSp>
          <p:nvGrpSpPr>
            <p:cNvPr id="118860" name="Group 38">
              <a:extLst>
                <a:ext uri="{FF2B5EF4-FFF2-40B4-BE49-F238E27FC236}">
                  <a16:creationId xmlns:a16="http://schemas.microsoft.com/office/drawing/2014/main" id="{3B894AA5-ADDC-4484-8737-D8C4F670FFA4}"/>
                </a:ext>
              </a:extLst>
            </p:cNvPr>
            <p:cNvGrpSpPr>
              <a:grpSpLocks/>
            </p:cNvGrpSpPr>
            <p:nvPr/>
          </p:nvGrpSpPr>
          <p:grpSpPr bwMode="auto">
            <a:xfrm>
              <a:off x="4423" y="1995"/>
              <a:ext cx="866" cy="68"/>
              <a:chOff x="4423" y="1995"/>
              <a:chExt cx="866" cy="68"/>
            </a:xfrm>
          </p:grpSpPr>
          <p:sp>
            <p:nvSpPr>
              <p:cNvPr id="118885" name="Oval 39">
                <a:extLst>
                  <a:ext uri="{FF2B5EF4-FFF2-40B4-BE49-F238E27FC236}">
                    <a16:creationId xmlns:a16="http://schemas.microsoft.com/office/drawing/2014/main" id="{11B73485-3A67-456C-BE97-9F15C93139DF}"/>
                  </a:ext>
                </a:extLst>
              </p:cNvPr>
              <p:cNvSpPr>
                <a:spLocks noChangeArrowheads="1"/>
              </p:cNvSpPr>
              <p:nvPr/>
            </p:nvSpPr>
            <p:spPr bwMode="auto">
              <a:xfrm>
                <a:off x="5221" y="1995"/>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86" name="Line 40">
                <a:extLst>
                  <a:ext uri="{FF2B5EF4-FFF2-40B4-BE49-F238E27FC236}">
                    <a16:creationId xmlns:a16="http://schemas.microsoft.com/office/drawing/2014/main" id="{5571462C-529B-4F82-BCD8-1A62E06E5608}"/>
                  </a:ext>
                </a:extLst>
              </p:cNvPr>
              <p:cNvSpPr>
                <a:spLocks noChangeShapeType="1"/>
              </p:cNvSpPr>
              <p:nvPr/>
            </p:nvSpPr>
            <p:spPr bwMode="auto">
              <a:xfrm flipH="1">
                <a:off x="4423" y="2007"/>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8861" name="Oval 41">
              <a:extLst>
                <a:ext uri="{FF2B5EF4-FFF2-40B4-BE49-F238E27FC236}">
                  <a16:creationId xmlns:a16="http://schemas.microsoft.com/office/drawing/2014/main" id="{F6842A27-34A0-4896-9AA4-A8AFF97D2D2E}"/>
                </a:ext>
              </a:extLst>
            </p:cNvPr>
            <p:cNvSpPr>
              <a:spLocks noChangeArrowheads="1"/>
            </p:cNvSpPr>
            <p:nvPr/>
          </p:nvSpPr>
          <p:spPr bwMode="auto">
            <a:xfrm>
              <a:off x="3475" y="2790"/>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62" name="Line 42">
              <a:extLst>
                <a:ext uri="{FF2B5EF4-FFF2-40B4-BE49-F238E27FC236}">
                  <a16:creationId xmlns:a16="http://schemas.microsoft.com/office/drawing/2014/main" id="{ACD7FAC4-B9C5-4D52-9951-D84E4724825C}"/>
                </a:ext>
              </a:extLst>
            </p:cNvPr>
            <p:cNvSpPr>
              <a:spLocks noChangeShapeType="1"/>
            </p:cNvSpPr>
            <p:nvPr/>
          </p:nvSpPr>
          <p:spPr bwMode="auto">
            <a:xfrm flipH="1">
              <a:off x="3513" y="2840"/>
              <a:ext cx="5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8863" name="Group 43">
              <a:extLst>
                <a:ext uri="{FF2B5EF4-FFF2-40B4-BE49-F238E27FC236}">
                  <a16:creationId xmlns:a16="http://schemas.microsoft.com/office/drawing/2014/main" id="{3D227DFF-70AF-4BEE-9C8E-2442CE6C1207}"/>
                </a:ext>
              </a:extLst>
            </p:cNvPr>
            <p:cNvGrpSpPr>
              <a:grpSpLocks/>
            </p:cNvGrpSpPr>
            <p:nvPr/>
          </p:nvGrpSpPr>
          <p:grpSpPr bwMode="auto">
            <a:xfrm>
              <a:off x="4215" y="2013"/>
              <a:ext cx="328" cy="864"/>
              <a:chOff x="4215" y="2013"/>
              <a:chExt cx="328" cy="864"/>
            </a:xfrm>
          </p:grpSpPr>
          <p:grpSp>
            <p:nvGrpSpPr>
              <p:cNvPr id="118881" name="Group 44">
                <a:extLst>
                  <a:ext uri="{FF2B5EF4-FFF2-40B4-BE49-F238E27FC236}">
                    <a16:creationId xmlns:a16="http://schemas.microsoft.com/office/drawing/2014/main" id="{4B087543-4EE9-4017-9176-364FE54DF593}"/>
                  </a:ext>
                </a:extLst>
              </p:cNvPr>
              <p:cNvGrpSpPr>
                <a:grpSpLocks/>
              </p:cNvGrpSpPr>
              <p:nvPr/>
            </p:nvGrpSpPr>
            <p:grpSpPr bwMode="auto">
              <a:xfrm>
                <a:off x="4294" y="2013"/>
                <a:ext cx="249" cy="864"/>
                <a:chOff x="1266" y="2184"/>
                <a:chExt cx="312" cy="864"/>
              </a:xfrm>
            </p:grpSpPr>
            <p:sp>
              <p:nvSpPr>
                <p:cNvPr id="118883" name="Line 45">
                  <a:extLst>
                    <a:ext uri="{FF2B5EF4-FFF2-40B4-BE49-F238E27FC236}">
                      <a16:creationId xmlns:a16="http://schemas.microsoft.com/office/drawing/2014/main" id="{DB7B3E07-E3AC-4776-979F-5C1220E545B0}"/>
                    </a:ext>
                  </a:extLst>
                </p:cNvPr>
                <p:cNvSpPr>
                  <a:spLocks noChangeShapeType="1"/>
                </p:cNvSpPr>
                <p:nvPr/>
              </p:nvSpPr>
              <p:spPr bwMode="auto">
                <a:xfrm>
                  <a:off x="1428" y="2184"/>
                  <a:ext cx="0" cy="86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84" name="AutoShape 46">
                  <a:extLst>
                    <a:ext uri="{FF2B5EF4-FFF2-40B4-BE49-F238E27FC236}">
                      <a16:creationId xmlns:a16="http://schemas.microsoft.com/office/drawing/2014/main" id="{844F065B-FAF3-424A-A4A3-E60D16E8BC37}"/>
                    </a:ext>
                  </a:extLst>
                </p:cNvPr>
                <p:cNvSpPr>
                  <a:spLocks noChangeArrowheads="1"/>
                </p:cNvSpPr>
                <p:nvPr/>
              </p:nvSpPr>
              <p:spPr bwMode="auto">
                <a:xfrm rot="-5400000">
                  <a:off x="1218" y="2454"/>
                  <a:ext cx="408" cy="312"/>
                </a:xfrm>
                <a:prstGeom prst="flowChartDecision">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62191" name="Text Box 47">
                <a:extLst>
                  <a:ext uri="{FF2B5EF4-FFF2-40B4-BE49-F238E27FC236}">
                    <a16:creationId xmlns:a16="http://schemas.microsoft.com/office/drawing/2014/main" id="{7F982568-DEBB-449A-AD84-B53EDA601D8D}"/>
                  </a:ext>
                </a:extLst>
              </p:cNvPr>
              <p:cNvSpPr txBox="1">
                <a:spLocks noChangeArrowheads="1"/>
              </p:cNvSpPr>
              <p:nvPr/>
            </p:nvSpPr>
            <p:spPr bwMode="auto">
              <a:xfrm>
                <a:off x="4215" y="2126"/>
                <a:ext cx="225" cy="519"/>
              </a:xfrm>
              <a:prstGeom prst="rect">
                <a:avLst/>
              </a:prstGeom>
              <a:noFill/>
              <a:ln w="38100">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75000"/>
                  </a:lnSpc>
                  <a:spcBef>
                    <a:spcPct val="50000"/>
                  </a:spcBef>
                  <a:defRPr/>
                </a:pPr>
                <a:r>
                  <a:rPr kumimoji="1" lang="en-US" altLang="zh-CN" b="1">
                    <a:effectLst>
                      <a:outerShdw blurRad="38100" dist="38100" dir="2700000" algn="tl">
                        <a:srgbClr val="C0C0C0"/>
                      </a:outerShdw>
                    </a:effectLst>
                    <a:latin typeface="Times New Roman" panose="02020603050405020304" pitchFamily="18" charset="0"/>
                  </a:rPr>
                  <a:t>+</a:t>
                </a:r>
              </a:p>
              <a:p>
                <a:pPr algn="ctr" eaLnBrk="1" hangingPunct="1">
                  <a:lnSpc>
                    <a:spcPct val="75000"/>
                  </a:lnSpc>
                  <a:spcBef>
                    <a:spcPct val="50000"/>
                  </a:spcBef>
                  <a:defRPr/>
                </a:pPr>
                <a:r>
                  <a:rPr kumimoji="1" lang="en-US" altLang="zh-CN" b="1">
                    <a:effectLst>
                      <a:outerShdw blurRad="38100" dist="38100" dir="2700000" algn="tl">
                        <a:srgbClr val="C0C0C0"/>
                      </a:outerShdw>
                    </a:effectLst>
                    <a:latin typeface="Times New Roman" panose="02020603050405020304" pitchFamily="18" charset="0"/>
                  </a:rPr>
                  <a:t>_</a:t>
                </a:r>
              </a:p>
            </p:txBody>
          </p:sp>
        </p:grpSp>
        <p:sp>
          <p:nvSpPr>
            <p:cNvPr id="262192" name="Text Box 48">
              <a:extLst>
                <a:ext uri="{FF2B5EF4-FFF2-40B4-BE49-F238E27FC236}">
                  <a16:creationId xmlns:a16="http://schemas.microsoft.com/office/drawing/2014/main" id="{DAF2B426-A04B-49B2-9B39-A2DDCDA0B6F7}"/>
                </a:ext>
              </a:extLst>
            </p:cNvPr>
            <p:cNvSpPr txBox="1">
              <a:spLocks noChangeArrowheads="1"/>
            </p:cNvSpPr>
            <p:nvPr/>
          </p:nvSpPr>
          <p:spPr bwMode="auto">
            <a:xfrm>
              <a:off x="3395" y="2236"/>
              <a:ext cx="524" cy="288"/>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1</a:t>
              </a:r>
              <a:r>
                <a:rPr kumimoji="1" lang="en-US" altLang="zh-CN" b="1">
                  <a:effectLst>
                    <a:outerShdw blurRad="38100" dist="38100" dir="2700000" algn="tl">
                      <a:srgbClr val="C0C0C0"/>
                    </a:outerShdw>
                  </a:effectLst>
                  <a:latin typeface="Times New Roman" charset="0"/>
                </a:rPr>
                <a:t>=0</a:t>
              </a:r>
            </a:p>
          </p:txBody>
        </p:sp>
        <p:sp>
          <p:nvSpPr>
            <p:cNvPr id="262193" name="Text Box 49">
              <a:extLst>
                <a:ext uri="{FF2B5EF4-FFF2-40B4-BE49-F238E27FC236}">
                  <a16:creationId xmlns:a16="http://schemas.microsoft.com/office/drawing/2014/main" id="{13B6CEBA-244B-49EB-9C1A-990AC4E8B6CB}"/>
                </a:ext>
              </a:extLst>
            </p:cNvPr>
            <p:cNvSpPr txBox="1">
              <a:spLocks noChangeArrowheads="1"/>
            </p:cNvSpPr>
            <p:nvPr/>
          </p:nvSpPr>
          <p:spPr bwMode="auto">
            <a:xfrm>
              <a:off x="5044" y="2252"/>
              <a:ext cx="447"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endParaRPr>
            </a:p>
          </p:txBody>
        </p:sp>
        <p:sp>
          <p:nvSpPr>
            <p:cNvPr id="118866" name="Line 50">
              <a:extLst>
                <a:ext uri="{FF2B5EF4-FFF2-40B4-BE49-F238E27FC236}">
                  <a16:creationId xmlns:a16="http://schemas.microsoft.com/office/drawing/2014/main" id="{205988D3-540A-469B-817F-05CA58C22268}"/>
                </a:ext>
              </a:extLst>
            </p:cNvPr>
            <p:cNvSpPr>
              <a:spLocks noChangeShapeType="1"/>
            </p:cNvSpPr>
            <p:nvPr/>
          </p:nvSpPr>
          <p:spPr bwMode="auto">
            <a:xfrm>
              <a:off x="3475" y="1869"/>
              <a:ext cx="34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67" name="Line 51">
              <a:extLst>
                <a:ext uri="{FF2B5EF4-FFF2-40B4-BE49-F238E27FC236}">
                  <a16:creationId xmlns:a16="http://schemas.microsoft.com/office/drawing/2014/main" id="{AF9DFBC0-8AB1-470C-8445-04232E2D4858}"/>
                </a:ext>
              </a:extLst>
            </p:cNvPr>
            <p:cNvSpPr>
              <a:spLocks noChangeShapeType="1"/>
            </p:cNvSpPr>
            <p:nvPr/>
          </p:nvSpPr>
          <p:spPr bwMode="auto">
            <a:xfrm flipH="1">
              <a:off x="4999" y="1869"/>
              <a:ext cx="3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196" name="Text Box 52">
              <a:extLst>
                <a:ext uri="{FF2B5EF4-FFF2-40B4-BE49-F238E27FC236}">
                  <a16:creationId xmlns:a16="http://schemas.microsoft.com/office/drawing/2014/main" id="{4C3E5A72-642E-4842-827D-659FD67836D3}"/>
                </a:ext>
              </a:extLst>
            </p:cNvPr>
            <p:cNvSpPr txBox="1">
              <a:spLocks noChangeArrowheads="1"/>
            </p:cNvSpPr>
            <p:nvPr/>
          </p:nvSpPr>
          <p:spPr bwMode="auto">
            <a:xfrm>
              <a:off x="4926" y="1507"/>
              <a:ext cx="421"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endParaRPr>
            </a:p>
          </p:txBody>
        </p:sp>
        <p:sp>
          <p:nvSpPr>
            <p:cNvPr id="262197" name="Text Box 53">
              <a:extLst>
                <a:ext uri="{FF2B5EF4-FFF2-40B4-BE49-F238E27FC236}">
                  <a16:creationId xmlns:a16="http://schemas.microsoft.com/office/drawing/2014/main" id="{E3290033-8245-40F7-A440-56BD099D9344}"/>
                </a:ext>
              </a:extLst>
            </p:cNvPr>
            <p:cNvSpPr txBox="1">
              <a:spLocks noChangeArrowheads="1"/>
            </p:cNvSpPr>
            <p:nvPr/>
          </p:nvSpPr>
          <p:spPr bwMode="auto">
            <a:xfrm>
              <a:off x="3482" y="1537"/>
              <a:ext cx="664" cy="288"/>
            </a:xfrm>
            <a:prstGeom prst="rect">
              <a:avLst/>
            </a:prstGeom>
            <a:noFill/>
            <a:ln w="38100">
              <a:noFill/>
              <a:miter lim="800000"/>
              <a:headEnd/>
              <a:tailEnd/>
            </a:ln>
            <a:effectLst/>
          </p:spPr>
          <p:txBody>
            <a:bodyPr anchor="ct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endParaRPr>
            </a:p>
          </p:txBody>
        </p:sp>
        <p:sp>
          <p:nvSpPr>
            <p:cNvPr id="262198" name="Text Box 54">
              <a:extLst>
                <a:ext uri="{FF2B5EF4-FFF2-40B4-BE49-F238E27FC236}">
                  <a16:creationId xmlns:a16="http://schemas.microsoft.com/office/drawing/2014/main" id="{4E2A5F5F-2376-4F92-9481-94E80E09BDF4}"/>
                </a:ext>
              </a:extLst>
            </p:cNvPr>
            <p:cNvSpPr txBox="1">
              <a:spLocks noChangeArrowheads="1"/>
            </p:cNvSpPr>
            <p:nvPr/>
          </p:nvSpPr>
          <p:spPr bwMode="auto">
            <a:xfrm>
              <a:off x="3427" y="1946"/>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118871" name="Oval 55">
              <a:extLst>
                <a:ext uri="{FF2B5EF4-FFF2-40B4-BE49-F238E27FC236}">
                  <a16:creationId xmlns:a16="http://schemas.microsoft.com/office/drawing/2014/main" id="{3553CDF9-F2D7-4897-A666-7294C78457B1}"/>
                </a:ext>
              </a:extLst>
            </p:cNvPr>
            <p:cNvSpPr>
              <a:spLocks noChangeArrowheads="1"/>
            </p:cNvSpPr>
            <p:nvPr/>
          </p:nvSpPr>
          <p:spPr bwMode="auto">
            <a:xfrm>
              <a:off x="3451" y="1960"/>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72" name="Line 56">
              <a:extLst>
                <a:ext uri="{FF2B5EF4-FFF2-40B4-BE49-F238E27FC236}">
                  <a16:creationId xmlns:a16="http://schemas.microsoft.com/office/drawing/2014/main" id="{18B92355-D489-444A-936D-17BA9726B1DB}"/>
                </a:ext>
              </a:extLst>
            </p:cNvPr>
            <p:cNvSpPr>
              <a:spLocks noChangeShapeType="1"/>
            </p:cNvSpPr>
            <p:nvPr/>
          </p:nvSpPr>
          <p:spPr bwMode="auto">
            <a:xfrm flipH="1">
              <a:off x="3489" y="2010"/>
              <a:ext cx="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01" name="Text Box 57">
              <a:extLst>
                <a:ext uri="{FF2B5EF4-FFF2-40B4-BE49-F238E27FC236}">
                  <a16:creationId xmlns:a16="http://schemas.microsoft.com/office/drawing/2014/main" id="{20DBF901-DF21-4F5C-B5B7-2636DD682C64}"/>
                </a:ext>
              </a:extLst>
            </p:cNvPr>
            <p:cNvSpPr txBox="1">
              <a:spLocks noChangeArrowheads="1"/>
            </p:cNvSpPr>
            <p:nvPr/>
          </p:nvSpPr>
          <p:spPr bwMode="auto">
            <a:xfrm>
              <a:off x="3427" y="2465"/>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262202" name="Text Box 58">
              <a:extLst>
                <a:ext uri="{FF2B5EF4-FFF2-40B4-BE49-F238E27FC236}">
                  <a16:creationId xmlns:a16="http://schemas.microsoft.com/office/drawing/2014/main" id="{7ECA9A23-3829-4A76-9D8D-8C3DA0394B51}"/>
                </a:ext>
              </a:extLst>
            </p:cNvPr>
            <p:cNvSpPr txBox="1">
              <a:spLocks noChangeArrowheads="1"/>
            </p:cNvSpPr>
            <p:nvPr/>
          </p:nvSpPr>
          <p:spPr bwMode="auto">
            <a:xfrm>
              <a:off x="5173" y="1994"/>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262203" name="Text Box 59">
              <a:extLst>
                <a:ext uri="{FF2B5EF4-FFF2-40B4-BE49-F238E27FC236}">
                  <a16:creationId xmlns:a16="http://schemas.microsoft.com/office/drawing/2014/main" id="{7C330234-3BDC-4F61-9218-C5525DADFB44}"/>
                </a:ext>
              </a:extLst>
            </p:cNvPr>
            <p:cNvSpPr txBox="1">
              <a:spLocks noChangeArrowheads="1"/>
            </p:cNvSpPr>
            <p:nvPr/>
          </p:nvSpPr>
          <p:spPr bwMode="auto">
            <a:xfrm>
              <a:off x="5173" y="2513"/>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118876" name="Rectangle 60">
              <a:extLst>
                <a:ext uri="{FF2B5EF4-FFF2-40B4-BE49-F238E27FC236}">
                  <a16:creationId xmlns:a16="http://schemas.microsoft.com/office/drawing/2014/main" id="{91CA0349-16C1-4F82-9D4A-B84DE84D705F}"/>
                </a:ext>
              </a:extLst>
            </p:cNvPr>
            <p:cNvSpPr>
              <a:spLocks noChangeArrowheads="1"/>
            </p:cNvSpPr>
            <p:nvPr/>
          </p:nvSpPr>
          <p:spPr bwMode="auto">
            <a:xfrm>
              <a:off x="3954" y="1696"/>
              <a:ext cx="979" cy="1290"/>
            </a:xfrm>
            <a:prstGeom prst="rect">
              <a:avLst/>
            </a:prstGeom>
            <a:noFill/>
            <a:ln w="381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118877" name="Group 61">
              <a:extLst>
                <a:ext uri="{FF2B5EF4-FFF2-40B4-BE49-F238E27FC236}">
                  <a16:creationId xmlns:a16="http://schemas.microsoft.com/office/drawing/2014/main" id="{381BBD19-E892-4384-87C3-A1507B8F8E41}"/>
                </a:ext>
              </a:extLst>
            </p:cNvPr>
            <p:cNvGrpSpPr>
              <a:grpSpLocks/>
            </p:cNvGrpSpPr>
            <p:nvPr/>
          </p:nvGrpSpPr>
          <p:grpSpPr bwMode="auto">
            <a:xfrm>
              <a:off x="4433" y="2840"/>
              <a:ext cx="866" cy="68"/>
              <a:chOff x="4433" y="2840"/>
              <a:chExt cx="866" cy="68"/>
            </a:xfrm>
          </p:grpSpPr>
          <p:sp>
            <p:nvSpPr>
              <p:cNvPr id="118879" name="Oval 62">
                <a:extLst>
                  <a:ext uri="{FF2B5EF4-FFF2-40B4-BE49-F238E27FC236}">
                    <a16:creationId xmlns:a16="http://schemas.microsoft.com/office/drawing/2014/main" id="{3F208FD0-D463-4869-9854-023A606EB168}"/>
                  </a:ext>
                </a:extLst>
              </p:cNvPr>
              <p:cNvSpPr>
                <a:spLocks noChangeArrowheads="1"/>
              </p:cNvSpPr>
              <p:nvPr/>
            </p:nvSpPr>
            <p:spPr bwMode="auto">
              <a:xfrm>
                <a:off x="5231" y="2840"/>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80" name="Line 63">
                <a:extLst>
                  <a:ext uri="{FF2B5EF4-FFF2-40B4-BE49-F238E27FC236}">
                    <a16:creationId xmlns:a16="http://schemas.microsoft.com/office/drawing/2014/main" id="{BD526914-BFEF-4DBE-A339-D30F7C95C1E8}"/>
                  </a:ext>
                </a:extLst>
              </p:cNvPr>
              <p:cNvSpPr>
                <a:spLocks noChangeShapeType="1"/>
              </p:cNvSpPr>
              <p:nvPr/>
            </p:nvSpPr>
            <p:spPr bwMode="auto">
              <a:xfrm flipH="1">
                <a:off x="4433" y="2852"/>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8878" name="Line 64">
              <a:extLst>
                <a:ext uri="{FF2B5EF4-FFF2-40B4-BE49-F238E27FC236}">
                  <a16:creationId xmlns:a16="http://schemas.microsoft.com/office/drawing/2014/main" id="{CD78D688-92F6-42B8-A39D-E84716CCC0B3}"/>
                </a:ext>
              </a:extLst>
            </p:cNvPr>
            <p:cNvSpPr>
              <a:spLocks noChangeShapeType="1"/>
            </p:cNvSpPr>
            <p:nvPr/>
          </p:nvSpPr>
          <p:spPr bwMode="auto">
            <a:xfrm>
              <a:off x="4100" y="2010"/>
              <a:ext cx="0" cy="8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2209" name="Rectangle 65">
            <a:extLst>
              <a:ext uri="{FF2B5EF4-FFF2-40B4-BE49-F238E27FC236}">
                <a16:creationId xmlns:a16="http://schemas.microsoft.com/office/drawing/2014/main" id="{C3AAC4BE-02A4-4134-AF8B-7457197364E8}"/>
              </a:ext>
            </a:extLst>
          </p:cNvPr>
          <p:cNvSpPr>
            <a:spLocks noChangeArrowheads="1"/>
          </p:cNvSpPr>
          <p:nvPr/>
        </p:nvSpPr>
        <p:spPr bwMode="auto">
          <a:xfrm>
            <a:off x="673100" y="368300"/>
            <a:ext cx="4800600" cy="533400"/>
          </a:xfrm>
          <a:prstGeom prst="rect">
            <a:avLst/>
          </a:prstGeom>
          <a:noFill/>
          <a:ln w="9525">
            <a:noFill/>
            <a:miter lim="800000"/>
            <a:headEnd/>
            <a:tailEnd/>
          </a:ln>
        </p:spPr>
        <p:txBody>
          <a:bodyPr/>
          <a:lstStyle/>
          <a:p>
            <a:pPr eaLnBrk="1" hangingPunct="1">
              <a:defRPr/>
            </a:pPr>
            <a:r>
              <a:rPr lang="zh-CN" altLang="en-US" b="1">
                <a:effectLst>
                  <a:outerShdw blurRad="38100" dist="38100" dir="2700000" algn="tl">
                    <a:srgbClr val="C0C0C0"/>
                  </a:outerShdw>
                </a:effectLst>
                <a:latin typeface="Arial" charset="0"/>
              </a:rPr>
              <a:t>四种受控电源的模型</a:t>
            </a:r>
          </a:p>
        </p:txBody>
      </p:sp>
      <p:grpSp>
        <p:nvGrpSpPr>
          <p:cNvPr id="118789" name="Group 135">
            <a:extLst>
              <a:ext uri="{FF2B5EF4-FFF2-40B4-BE49-F238E27FC236}">
                <a16:creationId xmlns:a16="http://schemas.microsoft.com/office/drawing/2014/main" id="{535227D0-37CE-4F97-A20C-7EBD03BC8665}"/>
              </a:ext>
            </a:extLst>
          </p:cNvPr>
          <p:cNvGrpSpPr>
            <a:grpSpLocks/>
          </p:cNvGrpSpPr>
          <p:nvPr/>
        </p:nvGrpSpPr>
        <p:grpSpPr bwMode="auto">
          <a:xfrm>
            <a:off x="1111250" y="3648075"/>
            <a:ext cx="3402013" cy="2925763"/>
            <a:chOff x="700" y="2298"/>
            <a:chExt cx="2143" cy="1843"/>
          </a:xfrm>
        </p:grpSpPr>
        <p:sp>
          <p:nvSpPr>
            <p:cNvPr id="262211" name="Text Box 67">
              <a:extLst>
                <a:ext uri="{FF2B5EF4-FFF2-40B4-BE49-F238E27FC236}">
                  <a16:creationId xmlns:a16="http://schemas.microsoft.com/office/drawing/2014/main" id="{4A07EC57-791D-4DBD-A959-C47300FA57E7}"/>
                </a:ext>
              </a:extLst>
            </p:cNvPr>
            <p:cNvSpPr txBox="1">
              <a:spLocks noChangeArrowheads="1"/>
            </p:cNvSpPr>
            <p:nvPr/>
          </p:nvSpPr>
          <p:spPr bwMode="auto">
            <a:xfrm>
              <a:off x="1102" y="3853"/>
              <a:ext cx="1464"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a:solidFill>
                    <a:srgbClr val="CC0000"/>
                  </a:solidFill>
                  <a:effectLst>
                    <a:outerShdw blurRad="38100" dist="38100" dir="2700000" algn="tl">
                      <a:srgbClr val="C0C0C0"/>
                    </a:outerShdw>
                  </a:effectLst>
                  <a:latin typeface="Times New Roman" charset="0"/>
                </a:rPr>
                <a:t>(c) VCCS</a:t>
              </a:r>
              <a:endParaRPr kumimoji="1" lang="en-US" altLang="zh-CN" b="1">
                <a:solidFill>
                  <a:schemeClr val="accent2"/>
                </a:solidFill>
                <a:effectLst>
                  <a:outerShdw blurRad="38100" dist="38100" dir="2700000" algn="tl">
                    <a:srgbClr val="C0C0C0"/>
                  </a:outerShdw>
                </a:effectLst>
                <a:latin typeface="Times New Roman" charset="0"/>
              </a:endParaRPr>
            </a:p>
          </p:txBody>
        </p:sp>
        <p:sp>
          <p:nvSpPr>
            <p:cNvPr id="262212" name="Text Box 68">
              <a:extLst>
                <a:ext uri="{FF2B5EF4-FFF2-40B4-BE49-F238E27FC236}">
                  <a16:creationId xmlns:a16="http://schemas.microsoft.com/office/drawing/2014/main" id="{CB66B1EE-8C40-43F1-85AD-C5A411D75539}"/>
                </a:ext>
              </a:extLst>
            </p:cNvPr>
            <p:cNvSpPr txBox="1">
              <a:spLocks noChangeArrowheads="1"/>
            </p:cNvSpPr>
            <p:nvPr/>
          </p:nvSpPr>
          <p:spPr bwMode="auto">
            <a:xfrm>
              <a:off x="1920" y="3088"/>
              <a:ext cx="415" cy="288"/>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sym typeface="Symbol" pitchFamily="18" charset="2"/>
                </a:rPr>
                <a:t>g</a:t>
              </a: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endParaRPr>
            </a:p>
          </p:txBody>
        </p:sp>
        <p:grpSp>
          <p:nvGrpSpPr>
            <p:cNvPr id="118828" name="Group 69">
              <a:extLst>
                <a:ext uri="{FF2B5EF4-FFF2-40B4-BE49-F238E27FC236}">
                  <a16:creationId xmlns:a16="http://schemas.microsoft.com/office/drawing/2014/main" id="{3D4F4BF6-626D-434F-852A-829C7CBF27C2}"/>
                </a:ext>
              </a:extLst>
            </p:cNvPr>
            <p:cNvGrpSpPr>
              <a:grpSpLocks/>
            </p:cNvGrpSpPr>
            <p:nvPr/>
          </p:nvGrpSpPr>
          <p:grpSpPr bwMode="auto">
            <a:xfrm>
              <a:off x="1775" y="2786"/>
              <a:ext cx="866" cy="68"/>
              <a:chOff x="1489" y="804"/>
              <a:chExt cx="866" cy="68"/>
            </a:xfrm>
          </p:grpSpPr>
          <p:sp>
            <p:nvSpPr>
              <p:cNvPr id="118856" name="Oval 70">
                <a:extLst>
                  <a:ext uri="{FF2B5EF4-FFF2-40B4-BE49-F238E27FC236}">
                    <a16:creationId xmlns:a16="http://schemas.microsoft.com/office/drawing/2014/main" id="{B28ADFD1-BA7C-4326-AB98-A3CA7A9BDB80}"/>
                  </a:ext>
                </a:extLst>
              </p:cNvPr>
              <p:cNvSpPr>
                <a:spLocks noChangeArrowheads="1"/>
              </p:cNvSpPr>
              <p:nvPr/>
            </p:nvSpPr>
            <p:spPr bwMode="auto">
              <a:xfrm>
                <a:off x="2287" y="804"/>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57" name="Line 71">
                <a:extLst>
                  <a:ext uri="{FF2B5EF4-FFF2-40B4-BE49-F238E27FC236}">
                    <a16:creationId xmlns:a16="http://schemas.microsoft.com/office/drawing/2014/main" id="{4A325133-B677-4EDF-877C-D2890CF1075E}"/>
                  </a:ext>
                </a:extLst>
              </p:cNvPr>
              <p:cNvSpPr>
                <a:spLocks noChangeShapeType="1"/>
              </p:cNvSpPr>
              <p:nvPr/>
            </p:nvSpPr>
            <p:spPr bwMode="auto">
              <a:xfrm flipH="1">
                <a:off x="1489" y="816"/>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8829" name="Group 72">
              <a:extLst>
                <a:ext uri="{FF2B5EF4-FFF2-40B4-BE49-F238E27FC236}">
                  <a16:creationId xmlns:a16="http://schemas.microsoft.com/office/drawing/2014/main" id="{25DC749A-DC03-412D-9D47-EF337D8C1E06}"/>
                </a:ext>
              </a:extLst>
            </p:cNvPr>
            <p:cNvGrpSpPr>
              <a:grpSpLocks/>
            </p:cNvGrpSpPr>
            <p:nvPr/>
          </p:nvGrpSpPr>
          <p:grpSpPr bwMode="auto">
            <a:xfrm>
              <a:off x="827" y="3581"/>
              <a:ext cx="688" cy="74"/>
              <a:chOff x="541" y="1599"/>
              <a:chExt cx="688" cy="74"/>
            </a:xfrm>
          </p:grpSpPr>
          <p:sp>
            <p:nvSpPr>
              <p:cNvPr id="118853" name="Oval 73">
                <a:extLst>
                  <a:ext uri="{FF2B5EF4-FFF2-40B4-BE49-F238E27FC236}">
                    <a16:creationId xmlns:a16="http://schemas.microsoft.com/office/drawing/2014/main" id="{52D98D69-5CC6-434F-9283-7B14079030F6}"/>
                  </a:ext>
                </a:extLst>
              </p:cNvPr>
              <p:cNvSpPr>
                <a:spLocks noChangeArrowheads="1"/>
              </p:cNvSpPr>
              <p:nvPr/>
            </p:nvSpPr>
            <p:spPr bwMode="auto">
              <a:xfrm>
                <a:off x="541" y="1599"/>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54" name="Oval 74">
                <a:extLst>
                  <a:ext uri="{FF2B5EF4-FFF2-40B4-BE49-F238E27FC236}">
                    <a16:creationId xmlns:a16="http://schemas.microsoft.com/office/drawing/2014/main" id="{227A4C6A-3E94-4D38-9AC0-7A35FCADAF26}"/>
                  </a:ext>
                </a:extLst>
              </p:cNvPr>
              <p:cNvSpPr>
                <a:spLocks noChangeArrowheads="1"/>
              </p:cNvSpPr>
              <p:nvPr/>
            </p:nvSpPr>
            <p:spPr bwMode="auto">
              <a:xfrm>
                <a:off x="1166" y="1614"/>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55" name="Line 75">
                <a:extLst>
                  <a:ext uri="{FF2B5EF4-FFF2-40B4-BE49-F238E27FC236}">
                    <a16:creationId xmlns:a16="http://schemas.microsoft.com/office/drawing/2014/main" id="{BFC4ECC3-3CFE-4753-8DBF-82EE199F7CB1}"/>
                  </a:ext>
                </a:extLst>
              </p:cNvPr>
              <p:cNvSpPr>
                <a:spLocks noChangeShapeType="1"/>
              </p:cNvSpPr>
              <p:nvPr/>
            </p:nvSpPr>
            <p:spPr bwMode="auto">
              <a:xfrm flipH="1">
                <a:off x="579" y="1649"/>
                <a:ext cx="5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2220" name="Text Box 76">
              <a:extLst>
                <a:ext uri="{FF2B5EF4-FFF2-40B4-BE49-F238E27FC236}">
                  <a16:creationId xmlns:a16="http://schemas.microsoft.com/office/drawing/2014/main" id="{0CF0E04B-70FB-4892-90CF-0A54B7578D7B}"/>
                </a:ext>
              </a:extLst>
            </p:cNvPr>
            <p:cNvSpPr txBox="1">
              <a:spLocks noChangeArrowheads="1"/>
            </p:cNvSpPr>
            <p:nvPr/>
          </p:nvSpPr>
          <p:spPr bwMode="auto">
            <a:xfrm>
              <a:off x="700" y="3013"/>
              <a:ext cx="319" cy="288"/>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endParaRPr>
            </a:p>
          </p:txBody>
        </p:sp>
        <p:sp>
          <p:nvSpPr>
            <p:cNvPr id="262221" name="Text Box 77">
              <a:extLst>
                <a:ext uri="{FF2B5EF4-FFF2-40B4-BE49-F238E27FC236}">
                  <a16:creationId xmlns:a16="http://schemas.microsoft.com/office/drawing/2014/main" id="{8588FDE5-9A73-4D1B-8743-D4F549614FE0}"/>
                </a:ext>
              </a:extLst>
            </p:cNvPr>
            <p:cNvSpPr txBox="1">
              <a:spLocks noChangeArrowheads="1"/>
            </p:cNvSpPr>
            <p:nvPr/>
          </p:nvSpPr>
          <p:spPr bwMode="auto">
            <a:xfrm>
              <a:off x="2396" y="3043"/>
              <a:ext cx="447"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endParaRPr>
            </a:p>
          </p:txBody>
        </p:sp>
        <p:sp>
          <p:nvSpPr>
            <p:cNvPr id="118832" name="Line 78">
              <a:extLst>
                <a:ext uri="{FF2B5EF4-FFF2-40B4-BE49-F238E27FC236}">
                  <a16:creationId xmlns:a16="http://schemas.microsoft.com/office/drawing/2014/main" id="{585AECA6-B55E-4836-B7A2-3CA0F96332DE}"/>
                </a:ext>
              </a:extLst>
            </p:cNvPr>
            <p:cNvSpPr>
              <a:spLocks noChangeShapeType="1"/>
            </p:cNvSpPr>
            <p:nvPr/>
          </p:nvSpPr>
          <p:spPr bwMode="auto">
            <a:xfrm>
              <a:off x="827" y="2660"/>
              <a:ext cx="34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33" name="Line 79">
              <a:extLst>
                <a:ext uri="{FF2B5EF4-FFF2-40B4-BE49-F238E27FC236}">
                  <a16:creationId xmlns:a16="http://schemas.microsoft.com/office/drawing/2014/main" id="{F10499C1-3E13-497F-BCAA-E752D07DA66D}"/>
                </a:ext>
              </a:extLst>
            </p:cNvPr>
            <p:cNvSpPr>
              <a:spLocks noChangeShapeType="1"/>
            </p:cNvSpPr>
            <p:nvPr/>
          </p:nvSpPr>
          <p:spPr bwMode="auto">
            <a:xfrm flipH="1">
              <a:off x="2351" y="2660"/>
              <a:ext cx="3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24" name="Text Box 80">
              <a:extLst>
                <a:ext uri="{FF2B5EF4-FFF2-40B4-BE49-F238E27FC236}">
                  <a16:creationId xmlns:a16="http://schemas.microsoft.com/office/drawing/2014/main" id="{EAB49BC8-CEB9-4508-9073-A41489E2ED86}"/>
                </a:ext>
              </a:extLst>
            </p:cNvPr>
            <p:cNvSpPr txBox="1">
              <a:spLocks noChangeArrowheads="1"/>
            </p:cNvSpPr>
            <p:nvPr/>
          </p:nvSpPr>
          <p:spPr bwMode="auto">
            <a:xfrm>
              <a:off x="2278" y="2298"/>
              <a:ext cx="421"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endParaRPr>
            </a:p>
          </p:txBody>
        </p:sp>
        <p:sp>
          <p:nvSpPr>
            <p:cNvPr id="262225" name="Text Box 81">
              <a:extLst>
                <a:ext uri="{FF2B5EF4-FFF2-40B4-BE49-F238E27FC236}">
                  <a16:creationId xmlns:a16="http://schemas.microsoft.com/office/drawing/2014/main" id="{12FB216C-0B47-497B-ABAD-B7BC7429181D}"/>
                </a:ext>
              </a:extLst>
            </p:cNvPr>
            <p:cNvSpPr txBox="1">
              <a:spLocks noChangeArrowheads="1"/>
            </p:cNvSpPr>
            <p:nvPr/>
          </p:nvSpPr>
          <p:spPr bwMode="auto">
            <a:xfrm>
              <a:off x="731" y="2328"/>
              <a:ext cx="664" cy="288"/>
            </a:xfrm>
            <a:prstGeom prst="rect">
              <a:avLst/>
            </a:prstGeom>
            <a:noFill/>
            <a:ln w="38100">
              <a:noFill/>
              <a:miter lim="800000"/>
              <a:headEnd/>
              <a:tailEnd/>
            </a:ln>
            <a:effectLst/>
          </p:spPr>
          <p:txBody>
            <a:bodyPr anchor="ct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r>
                <a:rPr kumimoji="1" lang="en-US" altLang="zh-CN" b="1">
                  <a:effectLst>
                    <a:outerShdw blurRad="38100" dist="38100" dir="2700000" algn="tl">
                      <a:srgbClr val="C0C0C0"/>
                    </a:outerShdw>
                  </a:effectLst>
                  <a:latin typeface="Times New Roman" charset="0"/>
                </a:rPr>
                <a:t>=0</a:t>
              </a:r>
            </a:p>
          </p:txBody>
        </p:sp>
        <p:sp>
          <p:nvSpPr>
            <p:cNvPr id="262226" name="Text Box 82">
              <a:extLst>
                <a:ext uri="{FF2B5EF4-FFF2-40B4-BE49-F238E27FC236}">
                  <a16:creationId xmlns:a16="http://schemas.microsoft.com/office/drawing/2014/main" id="{4DAAE82C-FC10-4C86-9B60-4BFD62708716}"/>
                </a:ext>
              </a:extLst>
            </p:cNvPr>
            <p:cNvSpPr txBox="1">
              <a:spLocks noChangeArrowheads="1"/>
            </p:cNvSpPr>
            <p:nvPr/>
          </p:nvSpPr>
          <p:spPr bwMode="auto">
            <a:xfrm>
              <a:off x="779" y="2737"/>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grpSp>
          <p:nvGrpSpPr>
            <p:cNvPr id="118837" name="Group 83">
              <a:extLst>
                <a:ext uri="{FF2B5EF4-FFF2-40B4-BE49-F238E27FC236}">
                  <a16:creationId xmlns:a16="http://schemas.microsoft.com/office/drawing/2014/main" id="{B929779B-08F5-4398-9DBF-4E9166217C7B}"/>
                </a:ext>
              </a:extLst>
            </p:cNvPr>
            <p:cNvGrpSpPr>
              <a:grpSpLocks/>
            </p:cNvGrpSpPr>
            <p:nvPr/>
          </p:nvGrpSpPr>
          <p:grpSpPr bwMode="auto">
            <a:xfrm>
              <a:off x="803" y="2751"/>
              <a:ext cx="702" cy="74"/>
              <a:chOff x="517" y="769"/>
              <a:chExt cx="702" cy="74"/>
            </a:xfrm>
          </p:grpSpPr>
          <p:sp>
            <p:nvSpPr>
              <p:cNvPr id="118850" name="Oval 84">
                <a:extLst>
                  <a:ext uri="{FF2B5EF4-FFF2-40B4-BE49-F238E27FC236}">
                    <a16:creationId xmlns:a16="http://schemas.microsoft.com/office/drawing/2014/main" id="{10B273B8-2BB5-4984-BE2F-EEE29ED4F108}"/>
                  </a:ext>
                </a:extLst>
              </p:cNvPr>
              <p:cNvSpPr>
                <a:spLocks noChangeArrowheads="1"/>
              </p:cNvSpPr>
              <p:nvPr/>
            </p:nvSpPr>
            <p:spPr bwMode="auto">
              <a:xfrm>
                <a:off x="517" y="769"/>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51" name="Oval 85">
                <a:extLst>
                  <a:ext uri="{FF2B5EF4-FFF2-40B4-BE49-F238E27FC236}">
                    <a16:creationId xmlns:a16="http://schemas.microsoft.com/office/drawing/2014/main" id="{0C3506C0-C7D0-4688-AC14-6C20F542B00E}"/>
                  </a:ext>
                </a:extLst>
              </p:cNvPr>
              <p:cNvSpPr>
                <a:spLocks noChangeArrowheads="1"/>
              </p:cNvSpPr>
              <p:nvPr/>
            </p:nvSpPr>
            <p:spPr bwMode="auto">
              <a:xfrm>
                <a:off x="1155" y="784"/>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52" name="Line 86">
                <a:extLst>
                  <a:ext uri="{FF2B5EF4-FFF2-40B4-BE49-F238E27FC236}">
                    <a16:creationId xmlns:a16="http://schemas.microsoft.com/office/drawing/2014/main" id="{B99A12BA-9F74-4626-BEE0-3C3A8692D21D}"/>
                  </a:ext>
                </a:extLst>
              </p:cNvPr>
              <p:cNvSpPr>
                <a:spLocks noChangeShapeType="1"/>
              </p:cNvSpPr>
              <p:nvPr/>
            </p:nvSpPr>
            <p:spPr bwMode="auto">
              <a:xfrm flipH="1">
                <a:off x="555" y="819"/>
                <a:ext cx="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2231" name="Text Box 87">
              <a:extLst>
                <a:ext uri="{FF2B5EF4-FFF2-40B4-BE49-F238E27FC236}">
                  <a16:creationId xmlns:a16="http://schemas.microsoft.com/office/drawing/2014/main" id="{74E047D6-723A-4D22-A3E0-D779BAD1DDD1}"/>
                </a:ext>
              </a:extLst>
            </p:cNvPr>
            <p:cNvSpPr txBox="1">
              <a:spLocks noChangeArrowheads="1"/>
            </p:cNvSpPr>
            <p:nvPr/>
          </p:nvSpPr>
          <p:spPr bwMode="auto">
            <a:xfrm>
              <a:off x="779" y="3256"/>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262232" name="Text Box 88">
              <a:extLst>
                <a:ext uri="{FF2B5EF4-FFF2-40B4-BE49-F238E27FC236}">
                  <a16:creationId xmlns:a16="http://schemas.microsoft.com/office/drawing/2014/main" id="{6916BF45-E4CA-423C-96F8-E04CC2DA1290}"/>
                </a:ext>
              </a:extLst>
            </p:cNvPr>
            <p:cNvSpPr txBox="1">
              <a:spLocks noChangeArrowheads="1"/>
            </p:cNvSpPr>
            <p:nvPr/>
          </p:nvSpPr>
          <p:spPr bwMode="auto">
            <a:xfrm>
              <a:off x="2525" y="2785"/>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262233" name="Text Box 89">
              <a:extLst>
                <a:ext uri="{FF2B5EF4-FFF2-40B4-BE49-F238E27FC236}">
                  <a16:creationId xmlns:a16="http://schemas.microsoft.com/office/drawing/2014/main" id="{3DF9C3DB-5D8B-4635-8331-23984EBDA20B}"/>
                </a:ext>
              </a:extLst>
            </p:cNvPr>
            <p:cNvSpPr txBox="1">
              <a:spLocks noChangeArrowheads="1"/>
            </p:cNvSpPr>
            <p:nvPr/>
          </p:nvSpPr>
          <p:spPr bwMode="auto">
            <a:xfrm>
              <a:off x="2525" y="3304"/>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118841" name="Rectangle 90">
              <a:extLst>
                <a:ext uri="{FF2B5EF4-FFF2-40B4-BE49-F238E27FC236}">
                  <a16:creationId xmlns:a16="http://schemas.microsoft.com/office/drawing/2014/main" id="{F59B7E18-2287-4BE0-B1B3-0BD2AEC26EDF}"/>
                </a:ext>
              </a:extLst>
            </p:cNvPr>
            <p:cNvSpPr>
              <a:spLocks noChangeArrowheads="1"/>
            </p:cNvSpPr>
            <p:nvPr/>
          </p:nvSpPr>
          <p:spPr bwMode="auto">
            <a:xfrm>
              <a:off x="1243" y="2487"/>
              <a:ext cx="1108" cy="1290"/>
            </a:xfrm>
            <a:prstGeom prst="rect">
              <a:avLst/>
            </a:prstGeom>
            <a:noFill/>
            <a:ln w="381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118842" name="Group 91">
              <a:extLst>
                <a:ext uri="{FF2B5EF4-FFF2-40B4-BE49-F238E27FC236}">
                  <a16:creationId xmlns:a16="http://schemas.microsoft.com/office/drawing/2014/main" id="{4AFF08E8-2728-48CC-80B9-E3F5381BA2AE}"/>
                </a:ext>
              </a:extLst>
            </p:cNvPr>
            <p:cNvGrpSpPr>
              <a:grpSpLocks/>
            </p:cNvGrpSpPr>
            <p:nvPr/>
          </p:nvGrpSpPr>
          <p:grpSpPr bwMode="auto">
            <a:xfrm>
              <a:off x="1785" y="3631"/>
              <a:ext cx="866" cy="68"/>
              <a:chOff x="1499" y="1649"/>
              <a:chExt cx="866" cy="68"/>
            </a:xfrm>
          </p:grpSpPr>
          <p:sp>
            <p:nvSpPr>
              <p:cNvPr id="118848" name="Oval 92">
                <a:extLst>
                  <a:ext uri="{FF2B5EF4-FFF2-40B4-BE49-F238E27FC236}">
                    <a16:creationId xmlns:a16="http://schemas.microsoft.com/office/drawing/2014/main" id="{A459A731-38CB-4372-9AAB-5A3634928DC5}"/>
                  </a:ext>
                </a:extLst>
              </p:cNvPr>
              <p:cNvSpPr>
                <a:spLocks noChangeArrowheads="1"/>
              </p:cNvSpPr>
              <p:nvPr/>
            </p:nvSpPr>
            <p:spPr bwMode="auto">
              <a:xfrm>
                <a:off x="2297" y="1649"/>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49" name="Line 93">
                <a:extLst>
                  <a:ext uri="{FF2B5EF4-FFF2-40B4-BE49-F238E27FC236}">
                    <a16:creationId xmlns:a16="http://schemas.microsoft.com/office/drawing/2014/main" id="{FF275492-6415-4819-96CF-C04BEB6F6F4A}"/>
                  </a:ext>
                </a:extLst>
              </p:cNvPr>
              <p:cNvSpPr>
                <a:spLocks noChangeShapeType="1"/>
              </p:cNvSpPr>
              <p:nvPr/>
            </p:nvSpPr>
            <p:spPr bwMode="auto">
              <a:xfrm flipH="1">
                <a:off x="1499" y="1661"/>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8843" name="Group 94">
              <a:extLst>
                <a:ext uri="{FF2B5EF4-FFF2-40B4-BE49-F238E27FC236}">
                  <a16:creationId xmlns:a16="http://schemas.microsoft.com/office/drawing/2014/main" id="{25187E50-E67D-43BC-928C-6D196B050F43}"/>
                </a:ext>
              </a:extLst>
            </p:cNvPr>
            <p:cNvGrpSpPr>
              <a:grpSpLocks/>
            </p:cNvGrpSpPr>
            <p:nvPr/>
          </p:nvGrpSpPr>
          <p:grpSpPr bwMode="auto">
            <a:xfrm>
              <a:off x="1618" y="2804"/>
              <a:ext cx="300" cy="864"/>
              <a:chOff x="1332" y="822"/>
              <a:chExt cx="300" cy="864"/>
            </a:xfrm>
          </p:grpSpPr>
          <p:sp>
            <p:nvSpPr>
              <p:cNvPr id="118844" name="Line 95">
                <a:extLst>
                  <a:ext uri="{FF2B5EF4-FFF2-40B4-BE49-F238E27FC236}">
                    <a16:creationId xmlns:a16="http://schemas.microsoft.com/office/drawing/2014/main" id="{B1B49446-25D8-4EF1-92E2-348B163A08A0}"/>
                  </a:ext>
                </a:extLst>
              </p:cNvPr>
              <p:cNvSpPr>
                <a:spLocks noChangeShapeType="1"/>
              </p:cNvSpPr>
              <p:nvPr/>
            </p:nvSpPr>
            <p:spPr bwMode="auto">
              <a:xfrm>
                <a:off x="1489" y="822"/>
                <a:ext cx="0" cy="86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45" name="AutoShape 96">
                <a:extLst>
                  <a:ext uri="{FF2B5EF4-FFF2-40B4-BE49-F238E27FC236}">
                    <a16:creationId xmlns:a16="http://schemas.microsoft.com/office/drawing/2014/main" id="{32A5332A-A676-4D6A-910C-97DBDDA62B0B}"/>
                  </a:ext>
                </a:extLst>
              </p:cNvPr>
              <p:cNvSpPr>
                <a:spLocks noChangeArrowheads="1"/>
              </p:cNvSpPr>
              <p:nvPr/>
            </p:nvSpPr>
            <p:spPr bwMode="auto">
              <a:xfrm rot="-5400000">
                <a:off x="1281" y="1123"/>
                <a:ext cx="408" cy="249"/>
              </a:xfrm>
              <a:prstGeom prst="flowChartDecision">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46" name="Line 97">
                <a:extLst>
                  <a:ext uri="{FF2B5EF4-FFF2-40B4-BE49-F238E27FC236}">
                    <a16:creationId xmlns:a16="http://schemas.microsoft.com/office/drawing/2014/main" id="{59FF2249-A632-4CCF-AD22-BF84B524EC05}"/>
                  </a:ext>
                </a:extLst>
              </p:cNvPr>
              <p:cNvSpPr>
                <a:spLocks noChangeShapeType="1"/>
              </p:cNvSpPr>
              <p:nvPr/>
            </p:nvSpPr>
            <p:spPr bwMode="auto">
              <a:xfrm>
                <a:off x="1360" y="1243"/>
                <a:ext cx="2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47" name="Line 98">
                <a:extLst>
                  <a:ext uri="{FF2B5EF4-FFF2-40B4-BE49-F238E27FC236}">
                    <a16:creationId xmlns:a16="http://schemas.microsoft.com/office/drawing/2014/main" id="{4411A8EE-DF74-4341-8F7B-C6FB097ED5AE}"/>
                  </a:ext>
                </a:extLst>
              </p:cNvPr>
              <p:cNvSpPr>
                <a:spLocks noChangeShapeType="1"/>
              </p:cNvSpPr>
              <p:nvPr/>
            </p:nvSpPr>
            <p:spPr bwMode="auto">
              <a:xfrm>
                <a:off x="1332" y="1083"/>
                <a:ext cx="0" cy="369"/>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8790" name="Group 136">
            <a:extLst>
              <a:ext uri="{FF2B5EF4-FFF2-40B4-BE49-F238E27FC236}">
                <a16:creationId xmlns:a16="http://schemas.microsoft.com/office/drawing/2014/main" id="{FBCBDD50-341C-459D-8042-F19E1222B07E}"/>
              </a:ext>
            </a:extLst>
          </p:cNvPr>
          <p:cNvGrpSpPr>
            <a:grpSpLocks/>
          </p:cNvGrpSpPr>
          <p:nvPr/>
        </p:nvGrpSpPr>
        <p:grpSpPr bwMode="auto">
          <a:xfrm>
            <a:off x="5575300" y="3522663"/>
            <a:ext cx="3327400" cy="3051175"/>
            <a:chOff x="3512" y="2219"/>
            <a:chExt cx="2096" cy="1922"/>
          </a:xfrm>
        </p:grpSpPr>
        <p:sp>
          <p:nvSpPr>
            <p:cNvPr id="262244" name="Text Box 100">
              <a:extLst>
                <a:ext uri="{FF2B5EF4-FFF2-40B4-BE49-F238E27FC236}">
                  <a16:creationId xmlns:a16="http://schemas.microsoft.com/office/drawing/2014/main" id="{D4C4CFA8-B297-460D-AB8D-3EB318782773}"/>
                </a:ext>
              </a:extLst>
            </p:cNvPr>
            <p:cNvSpPr txBox="1">
              <a:spLocks noChangeArrowheads="1"/>
            </p:cNvSpPr>
            <p:nvPr/>
          </p:nvSpPr>
          <p:spPr bwMode="auto">
            <a:xfrm>
              <a:off x="4031" y="3853"/>
              <a:ext cx="1276"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a:solidFill>
                    <a:srgbClr val="CC0000"/>
                  </a:solidFill>
                  <a:effectLst>
                    <a:outerShdw blurRad="38100" dist="38100" dir="2700000" algn="tl">
                      <a:srgbClr val="C0C0C0"/>
                    </a:outerShdw>
                  </a:effectLst>
                  <a:latin typeface="Times New Roman" charset="0"/>
                </a:rPr>
                <a:t>(d) CCCS</a:t>
              </a:r>
              <a:endParaRPr kumimoji="1" lang="en-US" altLang="zh-CN" b="1">
                <a:effectLst>
                  <a:outerShdw blurRad="38100" dist="38100" dir="2700000" algn="tl">
                    <a:srgbClr val="C0C0C0"/>
                  </a:outerShdw>
                </a:effectLst>
                <a:latin typeface="Times New Roman" charset="0"/>
              </a:endParaRPr>
            </a:p>
          </p:txBody>
        </p:sp>
        <p:sp>
          <p:nvSpPr>
            <p:cNvPr id="262245" name="Text Box 101">
              <a:extLst>
                <a:ext uri="{FF2B5EF4-FFF2-40B4-BE49-F238E27FC236}">
                  <a16:creationId xmlns:a16="http://schemas.microsoft.com/office/drawing/2014/main" id="{ED1F2B82-B200-4CA5-A3D7-2CC0A175BE5A}"/>
                </a:ext>
              </a:extLst>
            </p:cNvPr>
            <p:cNvSpPr txBox="1">
              <a:spLocks noChangeArrowheads="1"/>
            </p:cNvSpPr>
            <p:nvPr/>
          </p:nvSpPr>
          <p:spPr bwMode="auto">
            <a:xfrm>
              <a:off x="4491" y="2968"/>
              <a:ext cx="728"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zh-CN" altLang="zh-CN" b="1" i="1">
                  <a:effectLst>
                    <a:outerShdw blurRad="38100" dist="38100" dir="2700000" algn="tl">
                      <a:srgbClr val="C0C0C0"/>
                    </a:outerShdw>
                  </a:effectLst>
                  <a:latin typeface="Times New Roman" charset="0"/>
                  <a:sym typeface="Symbol" pitchFamily="18" charset="2"/>
                </a:rPr>
                <a:t> </a:t>
              </a: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endParaRPr>
            </a:p>
          </p:txBody>
        </p:sp>
        <p:grpSp>
          <p:nvGrpSpPr>
            <p:cNvPr id="118799" name="Group 102">
              <a:extLst>
                <a:ext uri="{FF2B5EF4-FFF2-40B4-BE49-F238E27FC236}">
                  <a16:creationId xmlns:a16="http://schemas.microsoft.com/office/drawing/2014/main" id="{635816F3-DA70-46CB-95F6-92150F390720}"/>
                </a:ext>
              </a:extLst>
            </p:cNvPr>
            <p:cNvGrpSpPr>
              <a:grpSpLocks/>
            </p:cNvGrpSpPr>
            <p:nvPr/>
          </p:nvGrpSpPr>
          <p:grpSpPr bwMode="auto">
            <a:xfrm>
              <a:off x="4540" y="2707"/>
              <a:ext cx="866" cy="68"/>
              <a:chOff x="4129" y="725"/>
              <a:chExt cx="866" cy="68"/>
            </a:xfrm>
          </p:grpSpPr>
          <p:sp>
            <p:nvSpPr>
              <p:cNvPr id="118824" name="Oval 103">
                <a:extLst>
                  <a:ext uri="{FF2B5EF4-FFF2-40B4-BE49-F238E27FC236}">
                    <a16:creationId xmlns:a16="http://schemas.microsoft.com/office/drawing/2014/main" id="{8D4CEBA7-C520-4A59-BBC7-1EDD01095AB9}"/>
                  </a:ext>
                </a:extLst>
              </p:cNvPr>
              <p:cNvSpPr>
                <a:spLocks noChangeArrowheads="1"/>
              </p:cNvSpPr>
              <p:nvPr/>
            </p:nvSpPr>
            <p:spPr bwMode="auto">
              <a:xfrm>
                <a:off x="4927" y="725"/>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25" name="Line 104">
                <a:extLst>
                  <a:ext uri="{FF2B5EF4-FFF2-40B4-BE49-F238E27FC236}">
                    <a16:creationId xmlns:a16="http://schemas.microsoft.com/office/drawing/2014/main" id="{183A120B-2001-4C22-B8E9-6C9B7CB31B1F}"/>
                  </a:ext>
                </a:extLst>
              </p:cNvPr>
              <p:cNvSpPr>
                <a:spLocks noChangeShapeType="1"/>
              </p:cNvSpPr>
              <p:nvPr/>
            </p:nvSpPr>
            <p:spPr bwMode="auto">
              <a:xfrm flipH="1">
                <a:off x="4129" y="737"/>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8800" name="Oval 105">
              <a:extLst>
                <a:ext uri="{FF2B5EF4-FFF2-40B4-BE49-F238E27FC236}">
                  <a16:creationId xmlns:a16="http://schemas.microsoft.com/office/drawing/2014/main" id="{14076832-48EA-4244-BE86-D1885BEA68AC}"/>
                </a:ext>
              </a:extLst>
            </p:cNvPr>
            <p:cNvSpPr>
              <a:spLocks noChangeArrowheads="1"/>
            </p:cNvSpPr>
            <p:nvPr/>
          </p:nvSpPr>
          <p:spPr bwMode="auto">
            <a:xfrm>
              <a:off x="3592" y="3502"/>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01" name="Line 106">
              <a:extLst>
                <a:ext uri="{FF2B5EF4-FFF2-40B4-BE49-F238E27FC236}">
                  <a16:creationId xmlns:a16="http://schemas.microsoft.com/office/drawing/2014/main" id="{5248C80E-4A07-47F0-A8D2-7FA5C407CDAF}"/>
                </a:ext>
              </a:extLst>
            </p:cNvPr>
            <p:cNvSpPr>
              <a:spLocks noChangeShapeType="1"/>
            </p:cNvSpPr>
            <p:nvPr/>
          </p:nvSpPr>
          <p:spPr bwMode="auto">
            <a:xfrm flipH="1">
              <a:off x="3630" y="3552"/>
              <a:ext cx="5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51" name="Text Box 107">
              <a:extLst>
                <a:ext uri="{FF2B5EF4-FFF2-40B4-BE49-F238E27FC236}">
                  <a16:creationId xmlns:a16="http://schemas.microsoft.com/office/drawing/2014/main" id="{E1038F66-E58D-4854-9E5B-F5FA419A1799}"/>
                </a:ext>
              </a:extLst>
            </p:cNvPr>
            <p:cNvSpPr txBox="1">
              <a:spLocks noChangeArrowheads="1"/>
            </p:cNvSpPr>
            <p:nvPr/>
          </p:nvSpPr>
          <p:spPr bwMode="auto">
            <a:xfrm>
              <a:off x="3512" y="2948"/>
              <a:ext cx="524" cy="288"/>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1</a:t>
              </a:r>
              <a:r>
                <a:rPr kumimoji="1" lang="en-US" altLang="zh-CN" b="1">
                  <a:effectLst>
                    <a:outerShdw blurRad="38100" dist="38100" dir="2700000" algn="tl">
                      <a:srgbClr val="C0C0C0"/>
                    </a:outerShdw>
                  </a:effectLst>
                  <a:latin typeface="Times New Roman" charset="0"/>
                </a:rPr>
                <a:t>=0</a:t>
              </a:r>
            </a:p>
          </p:txBody>
        </p:sp>
        <p:sp>
          <p:nvSpPr>
            <p:cNvPr id="262252" name="Text Box 108">
              <a:extLst>
                <a:ext uri="{FF2B5EF4-FFF2-40B4-BE49-F238E27FC236}">
                  <a16:creationId xmlns:a16="http://schemas.microsoft.com/office/drawing/2014/main" id="{EC150C0E-5E7D-40A9-BCCA-D2AA471AE1AE}"/>
                </a:ext>
              </a:extLst>
            </p:cNvPr>
            <p:cNvSpPr txBox="1">
              <a:spLocks noChangeArrowheads="1"/>
            </p:cNvSpPr>
            <p:nvPr/>
          </p:nvSpPr>
          <p:spPr bwMode="auto">
            <a:xfrm>
              <a:off x="5161" y="2964"/>
              <a:ext cx="447"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endParaRPr>
            </a:p>
          </p:txBody>
        </p:sp>
        <p:sp>
          <p:nvSpPr>
            <p:cNvPr id="118804" name="Line 109">
              <a:extLst>
                <a:ext uri="{FF2B5EF4-FFF2-40B4-BE49-F238E27FC236}">
                  <a16:creationId xmlns:a16="http://schemas.microsoft.com/office/drawing/2014/main" id="{D04CCC47-2E3F-4A71-A69F-DE4EBB0E6086}"/>
                </a:ext>
              </a:extLst>
            </p:cNvPr>
            <p:cNvSpPr>
              <a:spLocks noChangeShapeType="1"/>
            </p:cNvSpPr>
            <p:nvPr/>
          </p:nvSpPr>
          <p:spPr bwMode="auto">
            <a:xfrm>
              <a:off x="3592" y="2581"/>
              <a:ext cx="34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05" name="Line 110">
              <a:extLst>
                <a:ext uri="{FF2B5EF4-FFF2-40B4-BE49-F238E27FC236}">
                  <a16:creationId xmlns:a16="http://schemas.microsoft.com/office/drawing/2014/main" id="{A7E49FD5-2EE7-49D0-BDD6-BECC7C041542}"/>
                </a:ext>
              </a:extLst>
            </p:cNvPr>
            <p:cNvSpPr>
              <a:spLocks noChangeShapeType="1"/>
            </p:cNvSpPr>
            <p:nvPr/>
          </p:nvSpPr>
          <p:spPr bwMode="auto">
            <a:xfrm flipH="1">
              <a:off x="5116" y="2581"/>
              <a:ext cx="3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55" name="Text Box 111">
              <a:extLst>
                <a:ext uri="{FF2B5EF4-FFF2-40B4-BE49-F238E27FC236}">
                  <a16:creationId xmlns:a16="http://schemas.microsoft.com/office/drawing/2014/main" id="{2840FE53-6670-4C68-9AAF-34CC8C45B84C}"/>
                </a:ext>
              </a:extLst>
            </p:cNvPr>
            <p:cNvSpPr txBox="1">
              <a:spLocks noChangeArrowheads="1"/>
            </p:cNvSpPr>
            <p:nvPr/>
          </p:nvSpPr>
          <p:spPr bwMode="auto">
            <a:xfrm>
              <a:off x="5043" y="2219"/>
              <a:ext cx="421" cy="28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endParaRPr>
            </a:p>
          </p:txBody>
        </p:sp>
        <p:sp>
          <p:nvSpPr>
            <p:cNvPr id="262256" name="Text Box 112">
              <a:extLst>
                <a:ext uri="{FF2B5EF4-FFF2-40B4-BE49-F238E27FC236}">
                  <a16:creationId xmlns:a16="http://schemas.microsoft.com/office/drawing/2014/main" id="{7FF823DE-335C-43D8-852E-933D19144CC1}"/>
                </a:ext>
              </a:extLst>
            </p:cNvPr>
            <p:cNvSpPr txBox="1">
              <a:spLocks noChangeArrowheads="1"/>
            </p:cNvSpPr>
            <p:nvPr/>
          </p:nvSpPr>
          <p:spPr bwMode="auto">
            <a:xfrm>
              <a:off x="3599" y="2249"/>
              <a:ext cx="664" cy="288"/>
            </a:xfrm>
            <a:prstGeom prst="rect">
              <a:avLst/>
            </a:prstGeom>
            <a:noFill/>
            <a:ln w="38100">
              <a:noFill/>
              <a:miter lim="800000"/>
              <a:headEnd/>
              <a:tailEnd/>
            </a:ln>
            <a:effectLst/>
          </p:spPr>
          <p:txBody>
            <a:bodyPr anchor="ct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endParaRPr>
            </a:p>
          </p:txBody>
        </p:sp>
        <p:sp>
          <p:nvSpPr>
            <p:cNvPr id="262257" name="Text Box 113">
              <a:extLst>
                <a:ext uri="{FF2B5EF4-FFF2-40B4-BE49-F238E27FC236}">
                  <a16:creationId xmlns:a16="http://schemas.microsoft.com/office/drawing/2014/main" id="{A81ABBAC-26FA-4A97-9F5B-43A568E044AD}"/>
                </a:ext>
              </a:extLst>
            </p:cNvPr>
            <p:cNvSpPr txBox="1">
              <a:spLocks noChangeArrowheads="1"/>
            </p:cNvSpPr>
            <p:nvPr/>
          </p:nvSpPr>
          <p:spPr bwMode="auto">
            <a:xfrm>
              <a:off x="3544" y="2658"/>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118809" name="Oval 114">
              <a:extLst>
                <a:ext uri="{FF2B5EF4-FFF2-40B4-BE49-F238E27FC236}">
                  <a16:creationId xmlns:a16="http://schemas.microsoft.com/office/drawing/2014/main" id="{8D92FA27-9A95-421C-A6B1-E91FDBEA0EFE}"/>
                </a:ext>
              </a:extLst>
            </p:cNvPr>
            <p:cNvSpPr>
              <a:spLocks noChangeArrowheads="1"/>
            </p:cNvSpPr>
            <p:nvPr/>
          </p:nvSpPr>
          <p:spPr bwMode="auto">
            <a:xfrm>
              <a:off x="3568" y="2672"/>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10" name="Line 115">
              <a:extLst>
                <a:ext uri="{FF2B5EF4-FFF2-40B4-BE49-F238E27FC236}">
                  <a16:creationId xmlns:a16="http://schemas.microsoft.com/office/drawing/2014/main" id="{A00C36FA-57F4-48D2-9B68-05491435E970}"/>
                </a:ext>
              </a:extLst>
            </p:cNvPr>
            <p:cNvSpPr>
              <a:spLocks noChangeShapeType="1"/>
            </p:cNvSpPr>
            <p:nvPr/>
          </p:nvSpPr>
          <p:spPr bwMode="auto">
            <a:xfrm flipH="1">
              <a:off x="3606" y="2722"/>
              <a:ext cx="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60" name="Text Box 116">
              <a:extLst>
                <a:ext uri="{FF2B5EF4-FFF2-40B4-BE49-F238E27FC236}">
                  <a16:creationId xmlns:a16="http://schemas.microsoft.com/office/drawing/2014/main" id="{C2AC1248-508B-4082-BE26-DE8249F6D319}"/>
                </a:ext>
              </a:extLst>
            </p:cNvPr>
            <p:cNvSpPr txBox="1">
              <a:spLocks noChangeArrowheads="1"/>
            </p:cNvSpPr>
            <p:nvPr/>
          </p:nvSpPr>
          <p:spPr bwMode="auto">
            <a:xfrm>
              <a:off x="3544" y="3177"/>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262261" name="Text Box 117">
              <a:extLst>
                <a:ext uri="{FF2B5EF4-FFF2-40B4-BE49-F238E27FC236}">
                  <a16:creationId xmlns:a16="http://schemas.microsoft.com/office/drawing/2014/main" id="{6E8C8CD0-FD08-4894-A5D1-5D1BC8CE5D19}"/>
                </a:ext>
              </a:extLst>
            </p:cNvPr>
            <p:cNvSpPr txBox="1">
              <a:spLocks noChangeArrowheads="1"/>
            </p:cNvSpPr>
            <p:nvPr/>
          </p:nvSpPr>
          <p:spPr bwMode="auto">
            <a:xfrm>
              <a:off x="5290" y="2706"/>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262262" name="Text Box 118">
              <a:extLst>
                <a:ext uri="{FF2B5EF4-FFF2-40B4-BE49-F238E27FC236}">
                  <a16:creationId xmlns:a16="http://schemas.microsoft.com/office/drawing/2014/main" id="{BDB2AEBC-AE4A-4920-A921-EFD086BCB203}"/>
                </a:ext>
              </a:extLst>
            </p:cNvPr>
            <p:cNvSpPr txBox="1">
              <a:spLocks noChangeArrowheads="1"/>
            </p:cNvSpPr>
            <p:nvPr/>
          </p:nvSpPr>
          <p:spPr bwMode="auto">
            <a:xfrm>
              <a:off x="5290" y="3225"/>
              <a:ext cx="174"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118814" name="Rectangle 119">
              <a:extLst>
                <a:ext uri="{FF2B5EF4-FFF2-40B4-BE49-F238E27FC236}">
                  <a16:creationId xmlns:a16="http://schemas.microsoft.com/office/drawing/2014/main" id="{BB722178-32E1-483B-B58B-858AA217771B}"/>
                </a:ext>
              </a:extLst>
            </p:cNvPr>
            <p:cNvSpPr>
              <a:spLocks noChangeArrowheads="1"/>
            </p:cNvSpPr>
            <p:nvPr/>
          </p:nvSpPr>
          <p:spPr bwMode="auto">
            <a:xfrm>
              <a:off x="4071" y="2408"/>
              <a:ext cx="979" cy="1290"/>
            </a:xfrm>
            <a:prstGeom prst="rect">
              <a:avLst/>
            </a:prstGeom>
            <a:noFill/>
            <a:ln w="381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118815" name="Group 120">
              <a:extLst>
                <a:ext uri="{FF2B5EF4-FFF2-40B4-BE49-F238E27FC236}">
                  <a16:creationId xmlns:a16="http://schemas.microsoft.com/office/drawing/2014/main" id="{A43201C6-8379-4729-87AD-D5C22653F78F}"/>
                </a:ext>
              </a:extLst>
            </p:cNvPr>
            <p:cNvGrpSpPr>
              <a:grpSpLocks/>
            </p:cNvGrpSpPr>
            <p:nvPr/>
          </p:nvGrpSpPr>
          <p:grpSpPr bwMode="auto">
            <a:xfrm>
              <a:off x="4550" y="3552"/>
              <a:ext cx="866" cy="68"/>
              <a:chOff x="4139" y="1570"/>
              <a:chExt cx="866" cy="68"/>
            </a:xfrm>
          </p:grpSpPr>
          <p:sp>
            <p:nvSpPr>
              <p:cNvPr id="118822" name="Oval 121">
                <a:extLst>
                  <a:ext uri="{FF2B5EF4-FFF2-40B4-BE49-F238E27FC236}">
                    <a16:creationId xmlns:a16="http://schemas.microsoft.com/office/drawing/2014/main" id="{4254350E-E5C8-4C05-AF2A-9C2C066A722B}"/>
                  </a:ext>
                </a:extLst>
              </p:cNvPr>
              <p:cNvSpPr>
                <a:spLocks noChangeArrowheads="1"/>
              </p:cNvSpPr>
              <p:nvPr/>
            </p:nvSpPr>
            <p:spPr bwMode="auto">
              <a:xfrm>
                <a:off x="4937" y="1570"/>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23" name="Line 122">
                <a:extLst>
                  <a:ext uri="{FF2B5EF4-FFF2-40B4-BE49-F238E27FC236}">
                    <a16:creationId xmlns:a16="http://schemas.microsoft.com/office/drawing/2014/main" id="{A37D160F-E922-463A-8BC8-647C4633580F}"/>
                  </a:ext>
                </a:extLst>
              </p:cNvPr>
              <p:cNvSpPr>
                <a:spLocks noChangeShapeType="1"/>
              </p:cNvSpPr>
              <p:nvPr/>
            </p:nvSpPr>
            <p:spPr bwMode="auto">
              <a:xfrm flipH="1">
                <a:off x="4139" y="1582"/>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8816" name="Line 123">
              <a:extLst>
                <a:ext uri="{FF2B5EF4-FFF2-40B4-BE49-F238E27FC236}">
                  <a16:creationId xmlns:a16="http://schemas.microsoft.com/office/drawing/2014/main" id="{77B8DED7-14C3-4B81-8B25-4034DE7BE623}"/>
                </a:ext>
              </a:extLst>
            </p:cNvPr>
            <p:cNvSpPr>
              <a:spLocks noChangeShapeType="1"/>
            </p:cNvSpPr>
            <p:nvPr/>
          </p:nvSpPr>
          <p:spPr bwMode="auto">
            <a:xfrm>
              <a:off x="4217" y="2722"/>
              <a:ext cx="0" cy="8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8817" name="Group 124">
              <a:extLst>
                <a:ext uri="{FF2B5EF4-FFF2-40B4-BE49-F238E27FC236}">
                  <a16:creationId xmlns:a16="http://schemas.microsoft.com/office/drawing/2014/main" id="{CEF0A764-DC77-4CD9-A1B6-70771D3560D4}"/>
                </a:ext>
              </a:extLst>
            </p:cNvPr>
            <p:cNvGrpSpPr>
              <a:grpSpLocks/>
            </p:cNvGrpSpPr>
            <p:nvPr/>
          </p:nvGrpSpPr>
          <p:grpSpPr bwMode="auto">
            <a:xfrm>
              <a:off x="4413" y="2727"/>
              <a:ext cx="300" cy="864"/>
              <a:chOff x="4002" y="745"/>
              <a:chExt cx="300" cy="864"/>
            </a:xfrm>
          </p:grpSpPr>
          <p:sp>
            <p:nvSpPr>
              <p:cNvPr id="118818" name="Line 125">
                <a:extLst>
                  <a:ext uri="{FF2B5EF4-FFF2-40B4-BE49-F238E27FC236}">
                    <a16:creationId xmlns:a16="http://schemas.microsoft.com/office/drawing/2014/main" id="{4A234EDC-CAAB-4E5F-9F14-A5C6503D8793}"/>
                  </a:ext>
                </a:extLst>
              </p:cNvPr>
              <p:cNvSpPr>
                <a:spLocks noChangeShapeType="1"/>
              </p:cNvSpPr>
              <p:nvPr/>
            </p:nvSpPr>
            <p:spPr bwMode="auto">
              <a:xfrm>
                <a:off x="4159" y="745"/>
                <a:ext cx="0" cy="86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9" name="AutoShape 126">
                <a:extLst>
                  <a:ext uri="{FF2B5EF4-FFF2-40B4-BE49-F238E27FC236}">
                    <a16:creationId xmlns:a16="http://schemas.microsoft.com/office/drawing/2014/main" id="{927E07B9-7B11-43B5-AD43-FC57FC90EC77}"/>
                  </a:ext>
                </a:extLst>
              </p:cNvPr>
              <p:cNvSpPr>
                <a:spLocks noChangeArrowheads="1"/>
              </p:cNvSpPr>
              <p:nvPr/>
            </p:nvSpPr>
            <p:spPr bwMode="auto">
              <a:xfrm rot="-5400000">
                <a:off x="3951" y="1046"/>
                <a:ext cx="408" cy="249"/>
              </a:xfrm>
              <a:prstGeom prst="flowChartDecision">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8820" name="Line 127">
                <a:extLst>
                  <a:ext uri="{FF2B5EF4-FFF2-40B4-BE49-F238E27FC236}">
                    <a16:creationId xmlns:a16="http://schemas.microsoft.com/office/drawing/2014/main" id="{514844A6-AD88-4DC2-836D-E0685FF70954}"/>
                  </a:ext>
                </a:extLst>
              </p:cNvPr>
              <p:cNvSpPr>
                <a:spLocks noChangeShapeType="1"/>
              </p:cNvSpPr>
              <p:nvPr/>
            </p:nvSpPr>
            <p:spPr bwMode="auto">
              <a:xfrm>
                <a:off x="4030" y="1166"/>
                <a:ext cx="2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21" name="Line 128">
                <a:extLst>
                  <a:ext uri="{FF2B5EF4-FFF2-40B4-BE49-F238E27FC236}">
                    <a16:creationId xmlns:a16="http://schemas.microsoft.com/office/drawing/2014/main" id="{45755852-45F8-42B5-87FD-82994D75D2BF}"/>
                  </a:ext>
                </a:extLst>
              </p:cNvPr>
              <p:cNvSpPr>
                <a:spLocks noChangeShapeType="1"/>
              </p:cNvSpPr>
              <p:nvPr/>
            </p:nvSpPr>
            <p:spPr bwMode="auto">
              <a:xfrm>
                <a:off x="4002" y="1006"/>
                <a:ext cx="0" cy="369"/>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62273" name="Line 129">
            <a:extLst>
              <a:ext uri="{FF2B5EF4-FFF2-40B4-BE49-F238E27FC236}">
                <a16:creationId xmlns:a16="http://schemas.microsoft.com/office/drawing/2014/main" id="{B51A2C9B-B949-48EF-99E0-E6B4D6341D30}"/>
              </a:ext>
            </a:extLst>
          </p:cNvPr>
          <p:cNvSpPr>
            <a:spLocks noChangeShapeType="1"/>
          </p:cNvSpPr>
          <p:nvPr/>
        </p:nvSpPr>
        <p:spPr bwMode="auto">
          <a:xfrm>
            <a:off x="215900" y="3644900"/>
            <a:ext cx="9144000" cy="0"/>
          </a:xfrm>
          <a:prstGeom prst="line">
            <a:avLst/>
          </a:prstGeom>
          <a:noFill/>
          <a:ln w="38100">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74" name="Line 130">
            <a:extLst>
              <a:ext uri="{FF2B5EF4-FFF2-40B4-BE49-F238E27FC236}">
                <a16:creationId xmlns:a16="http://schemas.microsoft.com/office/drawing/2014/main" id="{12E19E39-1420-4F24-9B47-CFEC82913330}"/>
              </a:ext>
            </a:extLst>
          </p:cNvPr>
          <p:cNvSpPr>
            <a:spLocks noChangeShapeType="1"/>
          </p:cNvSpPr>
          <p:nvPr/>
        </p:nvSpPr>
        <p:spPr bwMode="auto">
          <a:xfrm>
            <a:off x="4864100" y="901700"/>
            <a:ext cx="0" cy="5791200"/>
          </a:xfrm>
          <a:prstGeom prst="line">
            <a:avLst/>
          </a:prstGeom>
          <a:noFill/>
          <a:ln w="38100">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75" name="Text Box 131">
            <a:extLst>
              <a:ext uri="{FF2B5EF4-FFF2-40B4-BE49-F238E27FC236}">
                <a16:creationId xmlns:a16="http://schemas.microsoft.com/office/drawing/2014/main" id="{EC790F7A-3F35-4DE6-9693-91E683DE9ECD}"/>
              </a:ext>
            </a:extLst>
          </p:cNvPr>
          <p:cNvSpPr txBox="1">
            <a:spLocks noChangeArrowheads="1"/>
          </p:cNvSpPr>
          <p:nvPr/>
        </p:nvSpPr>
        <p:spPr bwMode="auto">
          <a:xfrm>
            <a:off x="520700" y="947738"/>
            <a:ext cx="625475" cy="2392362"/>
          </a:xfrm>
          <a:prstGeom prst="rect">
            <a:avLst/>
          </a:prstGeom>
          <a:noFill/>
          <a:ln w="9525">
            <a:noFill/>
            <a:miter lim="800000"/>
            <a:headEnd/>
            <a:tailEnd/>
          </a:ln>
          <a:effectLst/>
        </p:spPr>
        <p:txBody>
          <a:bodyPr>
            <a:spAutoFit/>
          </a:bodyPr>
          <a:lstStyle/>
          <a:p>
            <a:pPr>
              <a:lnSpc>
                <a:spcPct val="90000"/>
              </a:lnSpc>
              <a:defRPr/>
            </a:pPr>
            <a:r>
              <a:rPr lang="zh-CN" altLang="en-US" b="1">
                <a:solidFill>
                  <a:srgbClr val="005200"/>
                </a:solidFill>
                <a:effectLst>
                  <a:outerShdw blurRad="38100" dist="38100" dir="2700000" algn="tl">
                    <a:srgbClr val="C0C0C0"/>
                  </a:outerShdw>
                </a:effectLst>
                <a:latin typeface="Times New Roman" charset="0"/>
              </a:rPr>
              <a:t>电压控制电压源</a:t>
            </a:r>
          </a:p>
        </p:txBody>
      </p:sp>
      <p:sp>
        <p:nvSpPr>
          <p:cNvPr id="262276" name="Text Box 132">
            <a:extLst>
              <a:ext uri="{FF2B5EF4-FFF2-40B4-BE49-F238E27FC236}">
                <a16:creationId xmlns:a16="http://schemas.microsoft.com/office/drawing/2014/main" id="{AC977357-9915-441A-9FBB-6747277E273F}"/>
              </a:ext>
            </a:extLst>
          </p:cNvPr>
          <p:cNvSpPr txBox="1">
            <a:spLocks noChangeArrowheads="1"/>
          </p:cNvSpPr>
          <p:nvPr/>
        </p:nvSpPr>
        <p:spPr bwMode="auto">
          <a:xfrm>
            <a:off x="4940300" y="901700"/>
            <a:ext cx="625475" cy="2392363"/>
          </a:xfrm>
          <a:prstGeom prst="rect">
            <a:avLst/>
          </a:prstGeom>
          <a:noFill/>
          <a:ln w="9525">
            <a:noFill/>
            <a:miter lim="800000"/>
            <a:headEnd/>
            <a:tailEnd/>
          </a:ln>
          <a:effectLst/>
        </p:spPr>
        <p:txBody>
          <a:bodyPr>
            <a:spAutoFit/>
          </a:bodyPr>
          <a:lstStyle/>
          <a:p>
            <a:pPr>
              <a:lnSpc>
                <a:spcPct val="90000"/>
              </a:lnSpc>
              <a:defRPr/>
            </a:pPr>
            <a:r>
              <a:rPr lang="zh-CN" altLang="en-US" b="1">
                <a:solidFill>
                  <a:srgbClr val="005200"/>
                </a:solidFill>
                <a:effectLst>
                  <a:outerShdw blurRad="38100" dist="38100" dir="2700000" algn="tl">
                    <a:srgbClr val="C0C0C0"/>
                  </a:outerShdw>
                </a:effectLst>
                <a:latin typeface="Times New Roman" charset="0"/>
              </a:rPr>
              <a:t>电流控制电压源</a:t>
            </a:r>
          </a:p>
        </p:txBody>
      </p:sp>
      <p:sp>
        <p:nvSpPr>
          <p:cNvPr id="262277" name="Text Box 133">
            <a:extLst>
              <a:ext uri="{FF2B5EF4-FFF2-40B4-BE49-F238E27FC236}">
                <a16:creationId xmlns:a16="http://schemas.microsoft.com/office/drawing/2014/main" id="{990958FF-049E-4E92-9913-C731E196E3D9}"/>
              </a:ext>
            </a:extLst>
          </p:cNvPr>
          <p:cNvSpPr txBox="1">
            <a:spLocks noChangeArrowheads="1"/>
          </p:cNvSpPr>
          <p:nvPr/>
        </p:nvSpPr>
        <p:spPr bwMode="auto">
          <a:xfrm>
            <a:off x="504825" y="3721100"/>
            <a:ext cx="625475" cy="2392363"/>
          </a:xfrm>
          <a:prstGeom prst="rect">
            <a:avLst/>
          </a:prstGeom>
          <a:noFill/>
          <a:ln w="9525">
            <a:noFill/>
            <a:miter lim="800000"/>
            <a:headEnd/>
            <a:tailEnd/>
          </a:ln>
          <a:effectLst/>
        </p:spPr>
        <p:txBody>
          <a:bodyPr>
            <a:spAutoFit/>
          </a:bodyPr>
          <a:lstStyle/>
          <a:p>
            <a:pPr>
              <a:lnSpc>
                <a:spcPct val="90000"/>
              </a:lnSpc>
              <a:defRPr/>
            </a:pPr>
            <a:r>
              <a:rPr lang="zh-CN" altLang="en-US" b="1">
                <a:solidFill>
                  <a:srgbClr val="005200"/>
                </a:solidFill>
                <a:effectLst>
                  <a:outerShdw blurRad="38100" dist="38100" dir="2700000" algn="tl">
                    <a:srgbClr val="C0C0C0"/>
                  </a:outerShdw>
                </a:effectLst>
                <a:latin typeface="Times New Roman" charset="0"/>
              </a:rPr>
              <a:t>电压控制电流源</a:t>
            </a:r>
          </a:p>
        </p:txBody>
      </p:sp>
      <p:sp>
        <p:nvSpPr>
          <p:cNvPr id="262278" name="Text Box 134">
            <a:extLst>
              <a:ext uri="{FF2B5EF4-FFF2-40B4-BE49-F238E27FC236}">
                <a16:creationId xmlns:a16="http://schemas.microsoft.com/office/drawing/2014/main" id="{864CB16D-3E7F-463F-8FF9-11AD999DCA4B}"/>
              </a:ext>
            </a:extLst>
          </p:cNvPr>
          <p:cNvSpPr txBox="1">
            <a:spLocks noChangeArrowheads="1"/>
          </p:cNvSpPr>
          <p:nvPr/>
        </p:nvSpPr>
        <p:spPr bwMode="auto">
          <a:xfrm>
            <a:off x="5016500" y="3721100"/>
            <a:ext cx="625475" cy="2392363"/>
          </a:xfrm>
          <a:prstGeom prst="rect">
            <a:avLst/>
          </a:prstGeom>
          <a:noFill/>
          <a:ln w="9525">
            <a:noFill/>
            <a:miter lim="800000"/>
            <a:headEnd/>
            <a:tailEnd/>
          </a:ln>
          <a:effectLst/>
        </p:spPr>
        <p:txBody>
          <a:bodyPr>
            <a:spAutoFit/>
          </a:bodyPr>
          <a:lstStyle/>
          <a:p>
            <a:pPr>
              <a:lnSpc>
                <a:spcPct val="90000"/>
              </a:lnSpc>
              <a:defRPr/>
            </a:pPr>
            <a:r>
              <a:rPr lang="zh-CN" altLang="en-US" b="1">
                <a:solidFill>
                  <a:srgbClr val="005200"/>
                </a:solidFill>
                <a:effectLst>
                  <a:outerShdw blurRad="38100" dist="38100" dir="2700000" algn="tl">
                    <a:srgbClr val="C0C0C0"/>
                  </a:outerShdw>
                </a:effectLst>
                <a:latin typeface="Times New Roman" charset="0"/>
              </a:rPr>
              <a:t>电流控制电流源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62273"/>
                                        </p:tgtEl>
                                        <p:attrNameLst>
                                          <p:attrName>style.visibility</p:attrName>
                                        </p:attrNameLst>
                                      </p:cBhvr>
                                      <p:to>
                                        <p:strVal val="visible"/>
                                      </p:to>
                                    </p:set>
                                    <p:animEffect transition="in" filter="wipe(left)">
                                      <p:cBhvr>
                                        <p:cTn id="16" dur="500"/>
                                        <p:tgtEl>
                                          <p:spTgt spid="262273"/>
                                        </p:tgtEl>
                                      </p:cBhvr>
                                    </p:animEffec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2274"/>
                                        </p:tgtEl>
                                        <p:attrNameLst>
                                          <p:attrName>style.visibility</p:attrName>
                                        </p:attrNameLst>
                                      </p:cBhvr>
                                      <p:to>
                                        <p:strVal val="visible"/>
                                      </p:to>
                                    </p:set>
                                    <p:animEffect transition="in" filter="wipe(up)">
                                      <p:cBhvr>
                                        <p:cTn id="20" dur="500"/>
                                        <p:tgtEl>
                                          <p:spTgt spid="26227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62275"/>
                                        </p:tgtEl>
                                        <p:attrNameLst>
                                          <p:attrName>style.visibility</p:attrName>
                                        </p:attrNameLst>
                                      </p:cBhvr>
                                      <p:to>
                                        <p:strVal val="visible"/>
                                      </p:to>
                                    </p:set>
                                    <p:animEffect transition="in" filter="wipe(up)">
                                      <p:cBhvr>
                                        <p:cTn id="25" dur="500"/>
                                        <p:tgtEl>
                                          <p:spTgt spid="26227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62276"/>
                                        </p:tgtEl>
                                        <p:attrNameLst>
                                          <p:attrName>style.visibility</p:attrName>
                                        </p:attrNameLst>
                                      </p:cBhvr>
                                      <p:to>
                                        <p:strVal val="visible"/>
                                      </p:to>
                                    </p:set>
                                    <p:animEffect transition="in" filter="wipe(up)">
                                      <p:cBhvr>
                                        <p:cTn id="30" dur="500"/>
                                        <p:tgtEl>
                                          <p:spTgt spid="26227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62277"/>
                                        </p:tgtEl>
                                        <p:attrNameLst>
                                          <p:attrName>style.visibility</p:attrName>
                                        </p:attrNameLst>
                                      </p:cBhvr>
                                      <p:to>
                                        <p:strVal val="visible"/>
                                      </p:to>
                                    </p:set>
                                    <p:animEffect transition="in" filter="wipe(up)">
                                      <p:cBhvr>
                                        <p:cTn id="35" dur="500"/>
                                        <p:tgtEl>
                                          <p:spTgt spid="26227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62278"/>
                                        </p:tgtEl>
                                        <p:attrNameLst>
                                          <p:attrName>style.visibility</p:attrName>
                                        </p:attrNameLst>
                                      </p:cBhvr>
                                      <p:to>
                                        <p:strVal val="visible"/>
                                      </p:to>
                                    </p:set>
                                    <p:animEffect transition="in" filter="wipe(up)">
                                      <p:cBhvr>
                                        <p:cTn id="40" dur="500"/>
                                        <p:tgtEl>
                                          <p:spTgt spid="262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275" grpId="0" autoUpdateAnimBg="0"/>
      <p:bldP spid="262276" grpId="0" autoUpdateAnimBg="0"/>
      <p:bldP spid="262277" grpId="0" autoUpdateAnimBg="0"/>
      <p:bldP spid="262278"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a:extLst>
              <a:ext uri="{FF2B5EF4-FFF2-40B4-BE49-F238E27FC236}">
                <a16:creationId xmlns:a16="http://schemas.microsoft.com/office/drawing/2014/main" id="{7AA28603-C924-4357-A2DF-FE62C47DD9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414E3CF-A12D-4CB7-9EBD-4EEB00E6302F}" type="slidenum">
              <a:rPr lang="en-US" altLang="zh-CN" sz="1400" smtClean="0"/>
              <a:pPr>
                <a:spcBef>
                  <a:spcPct val="0"/>
                </a:spcBef>
                <a:buFontTx/>
                <a:buNone/>
              </a:pPr>
              <a:t>118</a:t>
            </a:fld>
            <a:endParaRPr lang="en-US" altLang="zh-CN" sz="1400"/>
          </a:p>
        </p:txBody>
      </p:sp>
      <p:sp>
        <p:nvSpPr>
          <p:cNvPr id="119811" name="Rectangle 3">
            <a:extLst>
              <a:ext uri="{FF2B5EF4-FFF2-40B4-BE49-F238E27FC236}">
                <a16:creationId xmlns:a16="http://schemas.microsoft.com/office/drawing/2014/main" id="{93F3969C-6A72-4BE3-8B2E-8F9C23B533DE}"/>
              </a:ext>
            </a:extLst>
          </p:cNvPr>
          <p:cNvSpPr>
            <a:spLocks noGrp="1" noChangeArrowheads="1"/>
          </p:cNvSpPr>
          <p:nvPr>
            <p:ph type="subTitle" idx="1"/>
          </p:nvPr>
        </p:nvSpPr>
        <p:spPr>
          <a:xfrm>
            <a:off x="609600" y="457200"/>
            <a:ext cx="6400800" cy="533400"/>
          </a:xfrm>
        </p:spPr>
        <p:txBody>
          <a:bodyPr/>
          <a:lstStyle/>
          <a:p>
            <a:pPr algn="l" eaLnBrk="1" hangingPunct="1"/>
            <a:r>
              <a:rPr lang="en-US" altLang="zh-CN" sz="2800" b="1"/>
              <a:t>1.12.2  </a:t>
            </a:r>
            <a:r>
              <a:rPr lang="zh-CN" altLang="en-US" sz="2800" b="1"/>
              <a:t>含受控源电阻电路的分析</a:t>
            </a:r>
          </a:p>
        </p:txBody>
      </p:sp>
      <p:sp>
        <p:nvSpPr>
          <p:cNvPr id="119812" name="Text Box 4">
            <a:extLst>
              <a:ext uri="{FF2B5EF4-FFF2-40B4-BE49-F238E27FC236}">
                <a16:creationId xmlns:a16="http://schemas.microsoft.com/office/drawing/2014/main" id="{9C71F12B-2206-488A-B86B-C67BBCD61A4E}"/>
              </a:ext>
            </a:extLst>
          </p:cNvPr>
          <p:cNvSpPr txBox="1">
            <a:spLocks noChangeArrowheads="1"/>
          </p:cNvSpPr>
          <p:nvPr/>
        </p:nvSpPr>
        <p:spPr bwMode="auto">
          <a:xfrm>
            <a:off x="762000" y="1066800"/>
            <a:ext cx="7543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电源等效变换，支路电流法，节点电位法，叠加原理，等效电源定理等分析方法都可以用来分析含受控源电路。</a:t>
            </a:r>
          </a:p>
        </p:txBody>
      </p:sp>
      <p:sp>
        <p:nvSpPr>
          <p:cNvPr id="119813" name="Text Box 5">
            <a:extLst>
              <a:ext uri="{FF2B5EF4-FFF2-40B4-BE49-F238E27FC236}">
                <a16:creationId xmlns:a16="http://schemas.microsoft.com/office/drawing/2014/main" id="{C1F35E96-182C-4942-B420-556C58587C9B}"/>
              </a:ext>
            </a:extLst>
          </p:cNvPr>
          <p:cNvSpPr txBox="1">
            <a:spLocks noChangeArrowheads="1"/>
          </p:cNvSpPr>
          <p:nvPr/>
        </p:nvSpPr>
        <p:spPr bwMode="auto">
          <a:xfrm>
            <a:off x="685800" y="2209800"/>
            <a:ext cx="7696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solidFill>
                  <a:schemeClr val="accent2"/>
                </a:solidFill>
              </a:rPr>
              <a:t>注意两点</a:t>
            </a:r>
            <a:r>
              <a:rPr lang="zh-CN" altLang="en-US" sz="2400" b="1">
                <a:solidFill>
                  <a:schemeClr val="accent2"/>
                </a:solidFill>
                <a:sym typeface="Wingdings" panose="05000000000000000000" pitchFamily="2" charset="2"/>
              </a:rPr>
              <a:t>：</a:t>
            </a:r>
            <a:r>
              <a:rPr lang="en-US" altLang="zh-CN" sz="2400" b="1">
                <a:solidFill>
                  <a:schemeClr val="accent2"/>
                </a:solidFill>
                <a:latin typeface="宋体" panose="02010600030101010101" pitchFamily="2" charset="-122"/>
                <a:sym typeface="Wingdings" panose="05000000000000000000" pitchFamily="2" charset="2"/>
              </a:rPr>
              <a:t>(</a:t>
            </a:r>
            <a:r>
              <a:rPr lang="en-US" altLang="zh-CN" sz="2400" b="1">
                <a:sym typeface="Wingdings" panose="05000000000000000000" pitchFamily="2" charset="2"/>
              </a:rPr>
              <a:t>1</a:t>
            </a:r>
            <a:r>
              <a:rPr lang="zh-CN" altLang="en-US" sz="2400" b="1">
                <a:sym typeface="Wingdings" panose="05000000000000000000" pitchFamily="2" charset="2"/>
              </a:rPr>
              <a:t>）</a:t>
            </a:r>
            <a:r>
              <a:rPr lang="zh-CN" altLang="en-US" sz="2400" b="1"/>
              <a:t>将电路进行化简时，当受控源还被保留时，不要把受控源的控制量消除掉。</a:t>
            </a:r>
            <a:r>
              <a:rPr lang="en-US" altLang="zh-CN" sz="2400" b="1">
                <a:latin typeface="宋体" panose="02010600030101010101" pitchFamily="2" charset="-122"/>
              </a:rPr>
              <a:t>(</a:t>
            </a:r>
            <a:r>
              <a:rPr lang="en-US" altLang="zh-CN" sz="2400" b="1"/>
              <a:t>2</a:t>
            </a:r>
            <a:r>
              <a:rPr lang="zh-CN" altLang="en-US" sz="2400" b="1"/>
              <a:t>）在应用叠加原理和等效电源定理时，应保留受控源，不能像独立源那样处理。</a:t>
            </a:r>
          </a:p>
        </p:txBody>
      </p:sp>
      <p:sp>
        <p:nvSpPr>
          <p:cNvPr id="119814" name="Text Box 6">
            <a:extLst>
              <a:ext uri="{FF2B5EF4-FFF2-40B4-BE49-F238E27FC236}">
                <a16:creationId xmlns:a16="http://schemas.microsoft.com/office/drawing/2014/main" id="{4DD558A3-7C44-4779-B98F-01DA61AA490C}"/>
              </a:ext>
            </a:extLst>
          </p:cNvPr>
          <p:cNvSpPr txBox="1">
            <a:spLocks noChangeArrowheads="1"/>
          </p:cNvSpPr>
          <p:nvPr/>
        </p:nvSpPr>
        <p:spPr bwMode="auto">
          <a:xfrm>
            <a:off x="685800" y="3825875"/>
            <a:ext cx="3733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    [</a:t>
            </a:r>
            <a:r>
              <a:rPr lang="zh-CN" altLang="en-US" sz="2400" b="1">
                <a:solidFill>
                  <a:srgbClr val="FF3300"/>
                </a:solidFill>
              </a:rPr>
              <a:t>例</a:t>
            </a:r>
            <a:r>
              <a:rPr lang="en-US" altLang="zh-CN" sz="2400" b="1">
                <a:solidFill>
                  <a:srgbClr val="FF3300"/>
                </a:solidFill>
              </a:rPr>
              <a:t>1-15]  </a:t>
            </a:r>
            <a:r>
              <a:rPr lang="zh-CN" altLang="en-US" sz="2400" b="1">
                <a:solidFill>
                  <a:srgbClr val="FF3300"/>
                </a:solidFill>
              </a:rPr>
              <a:t>用支路电流法</a:t>
            </a:r>
            <a:r>
              <a:rPr lang="zh-CN" altLang="en-US" sz="2400" b="1"/>
              <a:t>计算图</a:t>
            </a:r>
            <a:r>
              <a:rPr lang="en-US" altLang="zh-CN" sz="2400" b="1"/>
              <a:t>1-43</a:t>
            </a:r>
            <a:r>
              <a:rPr lang="zh-CN" altLang="en-US" sz="2400" b="1"/>
              <a:t>的各支路电流。</a:t>
            </a:r>
          </a:p>
        </p:txBody>
      </p:sp>
      <p:sp>
        <p:nvSpPr>
          <p:cNvPr id="119815" name="Text Box 37">
            <a:extLst>
              <a:ext uri="{FF2B5EF4-FFF2-40B4-BE49-F238E27FC236}">
                <a16:creationId xmlns:a16="http://schemas.microsoft.com/office/drawing/2014/main" id="{C7709E85-220D-4697-AFC5-3EC9AD0DD6C5}"/>
              </a:ext>
            </a:extLst>
          </p:cNvPr>
          <p:cNvSpPr txBox="1">
            <a:spLocks noChangeArrowheads="1"/>
          </p:cNvSpPr>
          <p:nvPr/>
        </p:nvSpPr>
        <p:spPr bwMode="auto">
          <a:xfrm>
            <a:off x="685800" y="4772025"/>
            <a:ext cx="3505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solidFill>
                  <a:schemeClr val="accent2"/>
                </a:solidFill>
              </a:rPr>
              <a:t>解：</a:t>
            </a:r>
            <a:r>
              <a:rPr lang="zh-CN" altLang="en-US" sz="2400" b="1" dirty="0"/>
              <a:t>按图示标记支路电流和独立回路的方向。三个支路电流，三个变量，列三个方程。</a:t>
            </a:r>
          </a:p>
        </p:txBody>
      </p:sp>
      <p:sp>
        <p:nvSpPr>
          <p:cNvPr id="264233" name="Text Box 41">
            <a:extLst>
              <a:ext uri="{FF2B5EF4-FFF2-40B4-BE49-F238E27FC236}">
                <a16:creationId xmlns:a16="http://schemas.microsoft.com/office/drawing/2014/main" id="{774788B8-E4C7-4C0B-8091-A895602FF874}"/>
              </a:ext>
            </a:extLst>
          </p:cNvPr>
          <p:cNvSpPr txBox="1">
            <a:spLocks noChangeArrowheads="1"/>
          </p:cNvSpPr>
          <p:nvPr/>
        </p:nvSpPr>
        <p:spPr bwMode="auto">
          <a:xfrm>
            <a:off x="8382000" y="5181600"/>
            <a:ext cx="762000" cy="457200"/>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4</a:t>
            </a:r>
          </a:p>
        </p:txBody>
      </p:sp>
      <p:grpSp>
        <p:nvGrpSpPr>
          <p:cNvPr id="119817" name="Group 57">
            <a:extLst>
              <a:ext uri="{FF2B5EF4-FFF2-40B4-BE49-F238E27FC236}">
                <a16:creationId xmlns:a16="http://schemas.microsoft.com/office/drawing/2014/main" id="{8B06D1F0-0D32-4D00-A395-99A08F74DFF3}"/>
              </a:ext>
            </a:extLst>
          </p:cNvPr>
          <p:cNvGrpSpPr>
            <a:grpSpLocks/>
          </p:cNvGrpSpPr>
          <p:nvPr/>
        </p:nvGrpSpPr>
        <p:grpSpPr bwMode="auto">
          <a:xfrm>
            <a:off x="4575175" y="3489325"/>
            <a:ext cx="4187825" cy="2682875"/>
            <a:chOff x="2882" y="2352"/>
            <a:chExt cx="2638" cy="1690"/>
          </a:xfrm>
        </p:grpSpPr>
        <p:grpSp>
          <p:nvGrpSpPr>
            <p:cNvPr id="119819" name="Group 7">
              <a:extLst>
                <a:ext uri="{FF2B5EF4-FFF2-40B4-BE49-F238E27FC236}">
                  <a16:creationId xmlns:a16="http://schemas.microsoft.com/office/drawing/2014/main" id="{E0BDB12C-BD5B-4A4D-AB01-3A93F2062AAE}"/>
                </a:ext>
              </a:extLst>
            </p:cNvPr>
            <p:cNvGrpSpPr>
              <a:grpSpLocks/>
            </p:cNvGrpSpPr>
            <p:nvPr/>
          </p:nvGrpSpPr>
          <p:grpSpPr bwMode="auto">
            <a:xfrm>
              <a:off x="2882" y="2567"/>
              <a:ext cx="2302" cy="1475"/>
              <a:chOff x="1535" y="6220"/>
              <a:chExt cx="5755" cy="3686"/>
            </a:xfrm>
          </p:grpSpPr>
          <p:grpSp>
            <p:nvGrpSpPr>
              <p:cNvPr id="119835" name="Group 8">
                <a:extLst>
                  <a:ext uri="{FF2B5EF4-FFF2-40B4-BE49-F238E27FC236}">
                    <a16:creationId xmlns:a16="http://schemas.microsoft.com/office/drawing/2014/main" id="{66245259-5224-4BF7-9235-F6C9303C2ED7}"/>
                  </a:ext>
                </a:extLst>
              </p:cNvPr>
              <p:cNvGrpSpPr>
                <a:grpSpLocks/>
              </p:cNvGrpSpPr>
              <p:nvPr/>
            </p:nvGrpSpPr>
            <p:grpSpPr bwMode="auto">
              <a:xfrm>
                <a:off x="1535" y="7387"/>
                <a:ext cx="869" cy="1936"/>
                <a:chOff x="7134" y="6265"/>
                <a:chExt cx="869" cy="1936"/>
              </a:xfrm>
            </p:grpSpPr>
            <p:grpSp>
              <p:nvGrpSpPr>
                <p:cNvPr id="119858" name="Group 9">
                  <a:extLst>
                    <a:ext uri="{FF2B5EF4-FFF2-40B4-BE49-F238E27FC236}">
                      <a16:creationId xmlns:a16="http://schemas.microsoft.com/office/drawing/2014/main" id="{A3428BC8-F0A3-411F-A818-5EC2C308CED8}"/>
                    </a:ext>
                  </a:extLst>
                </p:cNvPr>
                <p:cNvGrpSpPr>
                  <a:grpSpLocks/>
                </p:cNvGrpSpPr>
                <p:nvPr/>
              </p:nvGrpSpPr>
              <p:grpSpPr bwMode="auto">
                <a:xfrm>
                  <a:off x="7134" y="6265"/>
                  <a:ext cx="655" cy="1936"/>
                  <a:chOff x="4417" y="567"/>
                  <a:chExt cx="550" cy="1650"/>
                </a:xfrm>
              </p:grpSpPr>
              <p:sp>
                <p:nvSpPr>
                  <p:cNvPr id="119862" name="Oval 10">
                    <a:extLst>
                      <a:ext uri="{FF2B5EF4-FFF2-40B4-BE49-F238E27FC236}">
                        <a16:creationId xmlns:a16="http://schemas.microsoft.com/office/drawing/2014/main" id="{96CE4321-45A7-4E22-8907-50BA2FD87E49}"/>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9863" name="Line 11">
                    <a:extLst>
                      <a:ext uri="{FF2B5EF4-FFF2-40B4-BE49-F238E27FC236}">
                        <a16:creationId xmlns:a16="http://schemas.microsoft.com/office/drawing/2014/main" id="{447834B6-39E8-4B17-8CD8-D7668BEEA11C}"/>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9859" name="Line 12">
                  <a:extLst>
                    <a:ext uri="{FF2B5EF4-FFF2-40B4-BE49-F238E27FC236}">
                      <a16:creationId xmlns:a16="http://schemas.microsoft.com/office/drawing/2014/main" id="{D84236E4-6BD1-4473-8B9E-1C10EE48B0AF}"/>
                    </a:ext>
                  </a:extLst>
                </p:cNvPr>
                <p:cNvSpPr>
                  <a:spLocks noChangeShapeType="1"/>
                </p:cNvSpPr>
                <p:nvPr/>
              </p:nvSpPr>
              <p:spPr bwMode="auto">
                <a:xfrm>
                  <a:off x="7734" y="6691"/>
                  <a:ext cx="269" cy="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60" name="Line 13">
                  <a:extLst>
                    <a:ext uri="{FF2B5EF4-FFF2-40B4-BE49-F238E27FC236}">
                      <a16:creationId xmlns:a16="http://schemas.microsoft.com/office/drawing/2014/main" id="{53587185-DD67-4CC5-8A54-FAC49C7AA6F6}"/>
                    </a:ext>
                  </a:extLst>
                </p:cNvPr>
                <p:cNvSpPr>
                  <a:spLocks noChangeShapeType="1"/>
                </p:cNvSpPr>
                <p:nvPr/>
              </p:nvSpPr>
              <p:spPr bwMode="auto">
                <a:xfrm>
                  <a:off x="7776" y="7749"/>
                  <a:ext cx="1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61" name="Line 14">
                  <a:extLst>
                    <a:ext uri="{FF2B5EF4-FFF2-40B4-BE49-F238E27FC236}">
                      <a16:creationId xmlns:a16="http://schemas.microsoft.com/office/drawing/2014/main" id="{FF798A6D-C999-465E-9046-C6323E854578}"/>
                    </a:ext>
                  </a:extLst>
                </p:cNvPr>
                <p:cNvSpPr>
                  <a:spLocks noChangeShapeType="1"/>
                </p:cNvSpPr>
                <p:nvPr/>
              </p:nvSpPr>
              <p:spPr bwMode="auto">
                <a:xfrm rot="5400000">
                  <a:off x="7728" y="6716"/>
                  <a:ext cx="2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9836" name="Group 15">
                <a:extLst>
                  <a:ext uri="{FF2B5EF4-FFF2-40B4-BE49-F238E27FC236}">
                    <a16:creationId xmlns:a16="http://schemas.microsoft.com/office/drawing/2014/main" id="{97C2DDE0-23E8-456B-B877-3D170E5AE75F}"/>
                  </a:ext>
                </a:extLst>
              </p:cNvPr>
              <p:cNvGrpSpPr>
                <a:grpSpLocks/>
              </p:cNvGrpSpPr>
              <p:nvPr/>
            </p:nvGrpSpPr>
            <p:grpSpPr bwMode="auto">
              <a:xfrm>
                <a:off x="1865" y="6771"/>
                <a:ext cx="5280" cy="3135"/>
                <a:chOff x="1865" y="6771"/>
                <a:chExt cx="5280" cy="3135"/>
              </a:xfrm>
            </p:grpSpPr>
            <p:sp>
              <p:nvSpPr>
                <p:cNvPr id="119853" name="Line 16">
                  <a:extLst>
                    <a:ext uri="{FF2B5EF4-FFF2-40B4-BE49-F238E27FC236}">
                      <a16:creationId xmlns:a16="http://schemas.microsoft.com/office/drawing/2014/main" id="{CC72FAF2-120C-4B90-B294-3AEBB0238975}"/>
                    </a:ext>
                  </a:extLst>
                </p:cNvPr>
                <p:cNvSpPr>
                  <a:spLocks noChangeShapeType="1"/>
                </p:cNvSpPr>
                <p:nvPr/>
              </p:nvSpPr>
              <p:spPr bwMode="auto">
                <a:xfrm>
                  <a:off x="1887" y="6782"/>
                  <a:ext cx="525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4" name="Line 17">
                  <a:extLst>
                    <a:ext uri="{FF2B5EF4-FFF2-40B4-BE49-F238E27FC236}">
                      <a16:creationId xmlns:a16="http://schemas.microsoft.com/office/drawing/2014/main" id="{6522E0D3-D5AC-492E-8B14-3FC296B7BA17}"/>
                    </a:ext>
                  </a:extLst>
                </p:cNvPr>
                <p:cNvSpPr>
                  <a:spLocks noChangeShapeType="1"/>
                </p:cNvSpPr>
                <p:nvPr/>
              </p:nvSpPr>
              <p:spPr bwMode="auto">
                <a:xfrm>
                  <a:off x="1876" y="9906"/>
                  <a:ext cx="525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5" name="Line 18">
                  <a:extLst>
                    <a:ext uri="{FF2B5EF4-FFF2-40B4-BE49-F238E27FC236}">
                      <a16:creationId xmlns:a16="http://schemas.microsoft.com/office/drawing/2014/main" id="{F24C6369-ACFF-42A7-B923-ACD458B248D3}"/>
                    </a:ext>
                  </a:extLst>
                </p:cNvPr>
                <p:cNvSpPr>
                  <a:spLocks noChangeShapeType="1"/>
                </p:cNvSpPr>
                <p:nvPr/>
              </p:nvSpPr>
              <p:spPr bwMode="auto">
                <a:xfrm>
                  <a:off x="1865" y="6771"/>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6" name="Line 19">
                  <a:extLst>
                    <a:ext uri="{FF2B5EF4-FFF2-40B4-BE49-F238E27FC236}">
                      <a16:creationId xmlns:a16="http://schemas.microsoft.com/office/drawing/2014/main" id="{90F8651A-A8CB-4783-A245-53BF610D2872}"/>
                    </a:ext>
                  </a:extLst>
                </p:cNvPr>
                <p:cNvSpPr>
                  <a:spLocks noChangeShapeType="1"/>
                </p:cNvSpPr>
                <p:nvPr/>
              </p:nvSpPr>
              <p:spPr bwMode="auto">
                <a:xfrm>
                  <a:off x="7145" y="6804"/>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7" name="Line 20">
                  <a:extLst>
                    <a:ext uri="{FF2B5EF4-FFF2-40B4-BE49-F238E27FC236}">
                      <a16:creationId xmlns:a16="http://schemas.microsoft.com/office/drawing/2014/main" id="{5FF70E07-D965-470F-AB0F-FEA98E57058F}"/>
                    </a:ext>
                  </a:extLst>
                </p:cNvPr>
                <p:cNvSpPr>
                  <a:spLocks noChangeShapeType="1"/>
                </p:cNvSpPr>
                <p:nvPr/>
              </p:nvSpPr>
              <p:spPr bwMode="auto">
                <a:xfrm>
                  <a:off x="4747" y="6815"/>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9837" name="Group 21">
                <a:extLst>
                  <a:ext uri="{FF2B5EF4-FFF2-40B4-BE49-F238E27FC236}">
                    <a16:creationId xmlns:a16="http://schemas.microsoft.com/office/drawing/2014/main" id="{559C3DF8-F196-4FC0-B5DD-45D19024E040}"/>
                  </a:ext>
                </a:extLst>
              </p:cNvPr>
              <p:cNvGrpSpPr>
                <a:grpSpLocks/>
              </p:cNvGrpSpPr>
              <p:nvPr/>
            </p:nvGrpSpPr>
            <p:grpSpPr bwMode="auto">
              <a:xfrm rot="-5400000">
                <a:off x="3200" y="5544"/>
                <a:ext cx="310" cy="2496"/>
                <a:chOff x="743" y="567"/>
                <a:chExt cx="187" cy="1639"/>
              </a:xfrm>
            </p:grpSpPr>
            <p:sp>
              <p:nvSpPr>
                <p:cNvPr id="119851" name="Line 22">
                  <a:extLst>
                    <a:ext uri="{FF2B5EF4-FFF2-40B4-BE49-F238E27FC236}">
                      <a16:creationId xmlns:a16="http://schemas.microsoft.com/office/drawing/2014/main" id="{7B6E8868-1303-46D5-9D8C-FC40DD9DA0F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2" name="Rectangle 23">
                  <a:extLst>
                    <a:ext uri="{FF2B5EF4-FFF2-40B4-BE49-F238E27FC236}">
                      <a16:creationId xmlns:a16="http://schemas.microsoft.com/office/drawing/2014/main" id="{B50525B4-9541-437E-B93D-43EF8AB155AC}"/>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9838" name="Group 24">
                <a:extLst>
                  <a:ext uri="{FF2B5EF4-FFF2-40B4-BE49-F238E27FC236}">
                    <a16:creationId xmlns:a16="http://schemas.microsoft.com/office/drawing/2014/main" id="{7E352838-DB21-46AE-809D-757FE0AE0B92}"/>
                  </a:ext>
                </a:extLst>
              </p:cNvPr>
              <p:cNvGrpSpPr>
                <a:grpSpLocks/>
              </p:cNvGrpSpPr>
              <p:nvPr/>
            </p:nvGrpSpPr>
            <p:grpSpPr bwMode="auto">
              <a:xfrm>
                <a:off x="4580" y="7233"/>
                <a:ext cx="310" cy="2496"/>
                <a:chOff x="743" y="567"/>
                <a:chExt cx="187" cy="1639"/>
              </a:xfrm>
            </p:grpSpPr>
            <p:sp>
              <p:nvSpPr>
                <p:cNvPr id="119849" name="Line 25">
                  <a:extLst>
                    <a:ext uri="{FF2B5EF4-FFF2-40B4-BE49-F238E27FC236}">
                      <a16:creationId xmlns:a16="http://schemas.microsoft.com/office/drawing/2014/main" id="{8A2FBD86-0B7C-48F5-820C-24CA32706D2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0" name="Rectangle 26">
                  <a:extLst>
                    <a:ext uri="{FF2B5EF4-FFF2-40B4-BE49-F238E27FC236}">
                      <a16:creationId xmlns:a16="http://schemas.microsoft.com/office/drawing/2014/main" id="{ED4C292F-A7FD-42E8-B928-2C2A872F7F4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9839" name="Group 27">
                <a:extLst>
                  <a:ext uri="{FF2B5EF4-FFF2-40B4-BE49-F238E27FC236}">
                    <a16:creationId xmlns:a16="http://schemas.microsoft.com/office/drawing/2014/main" id="{CD259D74-BB6C-48A6-AA6B-8C4BA0936B9C}"/>
                  </a:ext>
                </a:extLst>
              </p:cNvPr>
              <p:cNvGrpSpPr>
                <a:grpSpLocks/>
              </p:cNvGrpSpPr>
              <p:nvPr/>
            </p:nvGrpSpPr>
            <p:grpSpPr bwMode="auto">
              <a:xfrm>
                <a:off x="6980" y="7046"/>
                <a:ext cx="310" cy="2496"/>
                <a:chOff x="743" y="567"/>
                <a:chExt cx="187" cy="1639"/>
              </a:xfrm>
            </p:grpSpPr>
            <p:sp>
              <p:nvSpPr>
                <p:cNvPr id="119847" name="Line 28">
                  <a:extLst>
                    <a:ext uri="{FF2B5EF4-FFF2-40B4-BE49-F238E27FC236}">
                      <a16:creationId xmlns:a16="http://schemas.microsoft.com/office/drawing/2014/main" id="{AC801D7C-2880-4FD6-B1A9-FD42575DFB3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8" name="Rectangle 29">
                  <a:extLst>
                    <a:ext uri="{FF2B5EF4-FFF2-40B4-BE49-F238E27FC236}">
                      <a16:creationId xmlns:a16="http://schemas.microsoft.com/office/drawing/2014/main" id="{BE226666-6BAE-4648-B42A-BA85D00F53F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19840" name="Group 30">
                <a:extLst>
                  <a:ext uri="{FF2B5EF4-FFF2-40B4-BE49-F238E27FC236}">
                    <a16:creationId xmlns:a16="http://schemas.microsoft.com/office/drawing/2014/main" id="{D0432BBB-DA3B-4D40-BF8E-B8CF23F49D57}"/>
                  </a:ext>
                </a:extLst>
              </p:cNvPr>
              <p:cNvGrpSpPr>
                <a:grpSpLocks/>
              </p:cNvGrpSpPr>
              <p:nvPr/>
            </p:nvGrpSpPr>
            <p:grpSpPr bwMode="auto">
              <a:xfrm flipH="1">
                <a:off x="4879" y="6408"/>
                <a:ext cx="2255" cy="759"/>
                <a:chOff x="7486" y="8542"/>
                <a:chExt cx="2255" cy="759"/>
              </a:xfrm>
            </p:grpSpPr>
            <p:sp>
              <p:nvSpPr>
                <p:cNvPr id="119845" name="AutoShape 31">
                  <a:extLst>
                    <a:ext uri="{FF2B5EF4-FFF2-40B4-BE49-F238E27FC236}">
                      <a16:creationId xmlns:a16="http://schemas.microsoft.com/office/drawing/2014/main" id="{46090625-B431-4360-9E3B-ECF97CACC203}"/>
                    </a:ext>
                  </a:extLst>
                </p:cNvPr>
                <p:cNvSpPr>
                  <a:spLocks noChangeArrowheads="1"/>
                </p:cNvSpPr>
                <p:nvPr/>
              </p:nvSpPr>
              <p:spPr bwMode="auto">
                <a:xfrm>
                  <a:off x="8036" y="8542"/>
                  <a:ext cx="902" cy="759"/>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9846" name="Line 32">
                  <a:extLst>
                    <a:ext uri="{FF2B5EF4-FFF2-40B4-BE49-F238E27FC236}">
                      <a16:creationId xmlns:a16="http://schemas.microsoft.com/office/drawing/2014/main" id="{529C871C-E83B-4905-9474-629F74F2572F}"/>
                    </a:ext>
                  </a:extLst>
                </p:cNvPr>
                <p:cNvSpPr>
                  <a:spLocks noChangeShapeType="1"/>
                </p:cNvSpPr>
                <p:nvPr/>
              </p:nvSpPr>
              <p:spPr bwMode="auto">
                <a:xfrm>
                  <a:off x="7486" y="8905"/>
                  <a:ext cx="2255"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9841" name="Group 33">
                <a:extLst>
                  <a:ext uri="{FF2B5EF4-FFF2-40B4-BE49-F238E27FC236}">
                    <a16:creationId xmlns:a16="http://schemas.microsoft.com/office/drawing/2014/main" id="{80C93064-FD92-44B8-9A8B-41A983D11636}"/>
                  </a:ext>
                </a:extLst>
              </p:cNvPr>
              <p:cNvGrpSpPr>
                <a:grpSpLocks/>
              </p:cNvGrpSpPr>
              <p:nvPr/>
            </p:nvGrpSpPr>
            <p:grpSpPr bwMode="auto">
              <a:xfrm>
                <a:off x="5395" y="6220"/>
                <a:ext cx="1409" cy="330"/>
                <a:chOff x="5395" y="6220"/>
                <a:chExt cx="1409" cy="330"/>
              </a:xfrm>
            </p:grpSpPr>
            <p:sp>
              <p:nvSpPr>
                <p:cNvPr id="119842" name="Line 34">
                  <a:extLst>
                    <a:ext uri="{FF2B5EF4-FFF2-40B4-BE49-F238E27FC236}">
                      <a16:creationId xmlns:a16="http://schemas.microsoft.com/office/drawing/2014/main" id="{3A212D13-3FE6-4525-A96B-1CA480A8AEF7}"/>
                    </a:ext>
                  </a:extLst>
                </p:cNvPr>
                <p:cNvSpPr>
                  <a:spLocks noChangeShapeType="1"/>
                </p:cNvSpPr>
                <p:nvPr/>
              </p:nvSpPr>
              <p:spPr bwMode="auto">
                <a:xfrm rot="-5400000">
                  <a:off x="5417" y="6385"/>
                  <a:ext cx="33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3" name="Line 35">
                  <a:extLst>
                    <a:ext uri="{FF2B5EF4-FFF2-40B4-BE49-F238E27FC236}">
                      <a16:creationId xmlns:a16="http://schemas.microsoft.com/office/drawing/2014/main" id="{1FC229D5-D7E3-4AD2-A326-B5F12497B3CF}"/>
                    </a:ext>
                  </a:extLst>
                </p:cNvPr>
                <p:cNvSpPr>
                  <a:spLocks noChangeShapeType="1"/>
                </p:cNvSpPr>
                <p:nvPr/>
              </p:nvSpPr>
              <p:spPr bwMode="auto">
                <a:xfrm rot="10800000">
                  <a:off x="6463" y="6401"/>
                  <a:ext cx="34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4" name="Line 36">
                  <a:extLst>
                    <a:ext uri="{FF2B5EF4-FFF2-40B4-BE49-F238E27FC236}">
                      <a16:creationId xmlns:a16="http://schemas.microsoft.com/office/drawing/2014/main" id="{19E1F427-14CB-4282-935F-A340011DA4C6}"/>
                    </a:ext>
                  </a:extLst>
                </p:cNvPr>
                <p:cNvSpPr>
                  <a:spLocks noChangeShapeType="1"/>
                </p:cNvSpPr>
                <p:nvPr/>
              </p:nvSpPr>
              <p:spPr bwMode="auto">
                <a:xfrm>
                  <a:off x="5395" y="6373"/>
                  <a:ext cx="407"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64231" name="Text Box 39">
              <a:extLst>
                <a:ext uri="{FF2B5EF4-FFF2-40B4-BE49-F238E27FC236}">
                  <a16:creationId xmlns:a16="http://schemas.microsoft.com/office/drawing/2014/main" id="{867ADD4C-931D-4249-8723-9161DB909148}"/>
                </a:ext>
              </a:extLst>
            </p:cNvPr>
            <p:cNvSpPr txBox="1">
              <a:spLocks noChangeArrowheads="1"/>
            </p:cNvSpPr>
            <p:nvPr/>
          </p:nvSpPr>
          <p:spPr bwMode="auto">
            <a:xfrm>
              <a:off x="5184" y="2832"/>
              <a:ext cx="336"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I</a:t>
              </a:r>
              <a:r>
                <a:rPr lang="en-US" altLang="zh-CN" b="1" baseline="-25000">
                  <a:effectLst>
                    <a:outerShdw blurRad="38100" dist="38100" dir="2700000" algn="tl">
                      <a:srgbClr val="C0C0C0"/>
                    </a:outerShdw>
                  </a:effectLst>
                  <a:latin typeface="Times New Roman" charset="0"/>
                  <a:sym typeface="Symbol" pitchFamily="18" charset="2"/>
                </a:rPr>
                <a:t>3</a:t>
              </a:r>
            </a:p>
          </p:txBody>
        </p:sp>
        <p:sp>
          <p:nvSpPr>
            <p:cNvPr id="264232" name="Text Box 40">
              <a:extLst>
                <a:ext uri="{FF2B5EF4-FFF2-40B4-BE49-F238E27FC236}">
                  <a16:creationId xmlns:a16="http://schemas.microsoft.com/office/drawing/2014/main" id="{D5550CF8-5802-47A9-9D9A-397154BF319D}"/>
                </a:ext>
              </a:extLst>
            </p:cNvPr>
            <p:cNvSpPr txBox="1">
              <a:spLocks noChangeArrowheads="1"/>
            </p:cNvSpPr>
            <p:nvPr/>
          </p:nvSpPr>
          <p:spPr bwMode="auto">
            <a:xfrm>
              <a:off x="4176" y="3094"/>
              <a:ext cx="432" cy="794"/>
            </a:xfrm>
            <a:prstGeom prst="rect">
              <a:avLst/>
            </a:prstGeom>
            <a:noFill/>
            <a:ln w="9525">
              <a:noFill/>
              <a:miter lim="800000"/>
              <a:headEnd/>
              <a:tailEnd/>
            </a:ln>
            <a:effectLst/>
          </p:spPr>
          <p:txBody>
            <a:bodyPr>
              <a:spAutoFit/>
            </a:bodyPr>
            <a:lstStyle/>
            <a:p>
              <a:pPr eaLnBrk="1" hangingPunct="1">
                <a:spcBef>
                  <a:spcPct val="10000"/>
                </a:spcBef>
                <a:defRPr/>
              </a:pPr>
              <a:r>
                <a:rPr lang="en-US" altLang="zh-CN" b="1">
                  <a:effectLst>
                    <a:outerShdw blurRad="38100" dist="38100" dir="2700000" algn="tl">
                      <a:srgbClr val="C0C0C0"/>
                    </a:outerShdw>
                  </a:effectLst>
                  <a:latin typeface="Times New Roman" charset="0"/>
                  <a:sym typeface="Symbol" pitchFamily="18" charset="2"/>
                </a:rPr>
                <a:t> +</a:t>
              </a:r>
            </a:p>
            <a:p>
              <a:pPr eaLnBrk="1" hangingPunct="1">
                <a:spcBef>
                  <a:spcPct val="10000"/>
                </a:spcBef>
                <a:defRPr/>
              </a:pPr>
              <a:r>
                <a:rPr lang="en-US" altLang="zh-CN" b="1" i="1">
                  <a:effectLst>
                    <a:outerShdw blurRad="38100" dist="38100" dir="2700000" algn="tl">
                      <a:srgbClr val="C0C0C0"/>
                    </a:outerShdw>
                  </a:effectLst>
                  <a:latin typeface="Times New Roman" charset="0"/>
                  <a:sym typeface="Symbol" pitchFamily="18" charset="2"/>
                </a:rPr>
                <a:t>U</a:t>
              </a:r>
            </a:p>
            <a:p>
              <a:pPr eaLnBrk="1" hangingPunct="1">
                <a:spcBef>
                  <a:spcPct val="10000"/>
                </a:spcBef>
                <a:defRPr/>
              </a:pPr>
              <a:r>
                <a:rPr lang="zh-CN" altLang="en-US" b="1" i="1">
                  <a:effectLst>
                    <a:outerShdw blurRad="38100" dist="38100" dir="2700000" algn="tl">
                      <a:srgbClr val="C0C0C0"/>
                    </a:outerShdw>
                  </a:effectLst>
                  <a:latin typeface="Times New Roman" charset="0"/>
                  <a:sym typeface="Symbol" pitchFamily="18" charset="2"/>
                </a:rPr>
                <a:t>－</a:t>
              </a:r>
            </a:p>
          </p:txBody>
        </p:sp>
        <p:sp>
          <p:nvSpPr>
            <p:cNvPr id="264234" name="Text Box 42">
              <a:extLst>
                <a:ext uri="{FF2B5EF4-FFF2-40B4-BE49-F238E27FC236}">
                  <a16:creationId xmlns:a16="http://schemas.microsoft.com/office/drawing/2014/main" id="{5442E3FD-4C6F-483F-A177-F9F53A96DAC9}"/>
                </a:ext>
              </a:extLst>
            </p:cNvPr>
            <p:cNvSpPr txBox="1">
              <a:spLocks noChangeArrowheads="1"/>
            </p:cNvSpPr>
            <p:nvPr/>
          </p:nvSpPr>
          <p:spPr bwMode="auto">
            <a:xfrm>
              <a:off x="3792" y="3648"/>
              <a:ext cx="43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3</a:t>
              </a:r>
              <a:r>
                <a:rPr lang="en-US" altLang="zh-CN" b="1">
                  <a:effectLst>
                    <a:outerShdw blurRad="38100" dist="38100" dir="2700000" algn="tl">
                      <a:srgbClr val="C0C0C0"/>
                    </a:outerShdw>
                  </a:effectLst>
                  <a:latin typeface="Times New Roman" charset="0"/>
                  <a:sym typeface="Symbol" pitchFamily="18" charset="2"/>
                </a:rPr>
                <a:t></a:t>
              </a:r>
            </a:p>
          </p:txBody>
        </p:sp>
        <p:sp>
          <p:nvSpPr>
            <p:cNvPr id="264235" name="Text Box 43">
              <a:extLst>
                <a:ext uri="{FF2B5EF4-FFF2-40B4-BE49-F238E27FC236}">
                  <a16:creationId xmlns:a16="http://schemas.microsoft.com/office/drawing/2014/main" id="{87A394CF-9875-41BB-B3AE-BA9B96C7F7E3}"/>
                </a:ext>
              </a:extLst>
            </p:cNvPr>
            <p:cNvSpPr txBox="1">
              <a:spLocks noChangeArrowheads="1"/>
            </p:cNvSpPr>
            <p:nvPr/>
          </p:nvSpPr>
          <p:spPr bwMode="auto">
            <a:xfrm>
              <a:off x="3360" y="2448"/>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4</a:t>
              </a:r>
              <a:r>
                <a:rPr lang="en-US" altLang="zh-CN" b="1">
                  <a:effectLst>
                    <a:outerShdw blurRad="38100" dist="38100" dir="2700000" algn="tl">
                      <a:srgbClr val="C0C0C0"/>
                    </a:outerShdw>
                  </a:effectLst>
                  <a:latin typeface="Times New Roman" charset="0"/>
                  <a:sym typeface="Symbol" pitchFamily="18" charset="2"/>
                </a:rPr>
                <a:t></a:t>
              </a:r>
            </a:p>
          </p:txBody>
        </p:sp>
        <p:sp>
          <p:nvSpPr>
            <p:cNvPr id="264236" name="Text Box 44">
              <a:extLst>
                <a:ext uri="{FF2B5EF4-FFF2-40B4-BE49-F238E27FC236}">
                  <a16:creationId xmlns:a16="http://schemas.microsoft.com/office/drawing/2014/main" id="{D300C82E-D004-40FC-A132-66E6C0A630FB}"/>
                </a:ext>
              </a:extLst>
            </p:cNvPr>
            <p:cNvSpPr txBox="1">
              <a:spLocks noChangeArrowheads="1"/>
            </p:cNvSpPr>
            <p:nvPr/>
          </p:nvSpPr>
          <p:spPr bwMode="auto">
            <a:xfrm>
              <a:off x="3216" y="326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8V</a:t>
              </a:r>
              <a:endParaRPr lang="en-US" altLang="zh-CN" b="1">
                <a:effectLst>
                  <a:outerShdw blurRad="38100" dist="38100" dir="2700000" algn="tl">
                    <a:srgbClr val="C0C0C0"/>
                  </a:outerShdw>
                </a:effectLst>
                <a:latin typeface="Times New Roman" charset="0"/>
                <a:sym typeface="Symbol" pitchFamily="18" charset="2"/>
              </a:endParaRPr>
            </a:p>
          </p:txBody>
        </p:sp>
        <p:sp>
          <p:nvSpPr>
            <p:cNvPr id="264237" name="Text Box 45">
              <a:extLst>
                <a:ext uri="{FF2B5EF4-FFF2-40B4-BE49-F238E27FC236}">
                  <a16:creationId xmlns:a16="http://schemas.microsoft.com/office/drawing/2014/main" id="{B648D22B-AC3B-4569-887E-8C8B530F762B}"/>
                </a:ext>
              </a:extLst>
            </p:cNvPr>
            <p:cNvSpPr txBox="1">
              <a:spLocks noChangeArrowheads="1"/>
            </p:cNvSpPr>
            <p:nvPr/>
          </p:nvSpPr>
          <p:spPr bwMode="auto">
            <a:xfrm>
              <a:off x="4512" y="2352"/>
              <a:ext cx="43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2</a:t>
              </a:r>
              <a:r>
                <a:rPr lang="en-US" altLang="zh-CN" b="1" i="1">
                  <a:effectLst>
                    <a:outerShdw blurRad="38100" dist="38100" dir="2700000" algn="tl">
                      <a:srgbClr val="C0C0C0"/>
                    </a:outerShdw>
                  </a:effectLst>
                  <a:latin typeface="Times New Roman" charset="0"/>
                  <a:sym typeface="Symbol" pitchFamily="18" charset="2"/>
                </a:rPr>
                <a:t>U</a:t>
              </a:r>
            </a:p>
          </p:txBody>
        </p:sp>
        <p:sp>
          <p:nvSpPr>
            <p:cNvPr id="119826" name="Line 46">
              <a:extLst>
                <a:ext uri="{FF2B5EF4-FFF2-40B4-BE49-F238E27FC236}">
                  <a16:creationId xmlns:a16="http://schemas.microsoft.com/office/drawing/2014/main" id="{833D33E8-29B4-4989-A86B-4951636F7311}"/>
                </a:ext>
              </a:extLst>
            </p:cNvPr>
            <p:cNvSpPr>
              <a:spLocks noChangeShapeType="1"/>
            </p:cNvSpPr>
            <p:nvPr/>
          </p:nvSpPr>
          <p:spPr bwMode="auto">
            <a:xfrm>
              <a:off x="3120" y="2784"/>
              <a:ext cx="240" cy="0"/>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9827" name="Line 49">
              <a:extLst>
                <a:ext uri="{FF2B5EF4-FFF2-40B4-BE49-F238E27FC236}">
                  <a16:creationId xmlns:a16="http://schemas.microsoft.com/office/drawing/2014/main" id="{BFE70730-68D2-4428-8246-CA33648B83CB}"/>
                </a:ext>
              </a:extLst>
            </p:cNvPr>
            <p:cNvSpPr>
              <a:spLocks noChangeShapeType="1"/>
            </p:cNvSpPr>
            <p:nvPr/>
          </p:nvSpPr>
          <p:spPr bwMode="auto">
            <a:xfrm>
              <a:off x="5136" y="2880"/>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28" name="Line 50">
              <a:extLst>
                <a:ext uri="{FF2B5EF4-FFF2-40B4-BE49-F238E27FC236}">
                  <a16:creationId xmlns:a16="http://schemas.microsoft.com/office/drawing/2014/main" id="{F178480F-BC45-420C-8EDA-9EDAAF322C4C}"/>
                </a:ext>
              </a:extLst>
            </p:cNvPr>
            <p:cNvSpPr>
              <a:spLocks noChangeShapeType="1"/>
            </p:cNvSpPr>
            <p:nvPr/>
          </p:nvSpPr>
          <p:spPr bwMode="auto">
            <a:xfrm>
              <a:off x="4176" y="2928"/>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4243" name="Text Box 51">
              <a:extLst>
                <a:ext uri="{FF2B5EF4-FFF2-40B4-BE49-F238E27FC236}">
                  <a16:creationId xmlns:a16="http://schemas.microsoft.com/office/drawing/2014/main" id="{66BDBFCA-0B9F-461F-A66C-7F3D896568D8}"/>
                </a:ext>
              </a:extLst>
            </p:cNvPr>
            <p:cNvSpPr txBox="1">
              <a:spLocks noChangeArrowheads="1"/>
            </p:cNvSpPr>
            <p:nvPr/>
          </p:nvSpPr>
          <p:spPr bwMode="auto">
            <a:xfrm>
              <a:off x="3888" y="2880"/>
              <a:ext cx="38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I</a:t>
              </a:r>
              <a:r>
                <a:rPr lang="en-US" altLang="zh-CN" b="1" baseline="-25000">
                  <a:effectLst>
                    <a:outerShdw blurRad="38100" dist="38100" dir="2700000" algn="tl">
                      <a:srgbClr val="C0C0C0"/>
                    </a:outerShdw>
                  </a:effectLst>
                  <a:latin typeface="Times New Roman" charset="0"/>
                  <a:sym typeface="Symbol" pitchFamily="18" charset="2"/>
                </a:rPr>
                <a:t>2</a:t>
              </a:r>
            </a:p>
          </p:txBody>
        </p:sp>
        <p:sp>
          <p:nvSpPr>
            <p:cNvPr id="264244" name="Text Box 52">
              <a:extLst>
                <a:ext uri="{FF2B5EF4-FFF2-40B4-BE49-F238E27FC236}">
                  <a16:creationId xmlns:a16="http://schemas.microsoft.com/office/drawing/2014/main" id="{B3258C6C-0770-4DA6-9FB8-FE873E6E73AB}"/>
                </a:ext>
              </a:extLst>
            </p:cNvPr>
            <p:cNvSpPr txBox="1">
              <a:spLocks noChangeArrowheads="1"/>
            </p:cNvSpPr>
            <p:nvPr/>
          </p:nvSpPr>
          <p:spPr bwMode="auto">
            <a:xfrm>
              <a:off x="2976" y="2448"/>
              <a:ext cx="43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I</a:t>
              </a:r>
              <a:r>
                <a:rPr lang="en-US" altLang="zh-CN" b="1" baseline="-25000">
                  <a:effectLst>
                    <a:outerShdw blurRad="38100" dist="38100" dir="2700000" algn="tl">
                      <a:srgbClr val="C0C0C0"/>
                    </a:outerShdw>
                  </a:effectLst>
                  <a:latin typeface="Times New Roman" charset="0"/>
                  <a:sym typeface="Symbol" pitchFamily="18" charset="2"/>
                </a:rPr>
                <a:t>1</a:t>
              </a:r>
            </a:p>
          </p:txBody>
        </p:sp>
        <p:sp>
          <p:nvSpPr>
            <p:cNvPr id="119831" name="Oval 53">
              <a:extLst>
                <a:ext uri="{FF2B5EF4-FFF2-40B4-BE49-F238E27FC236}">
                  <a16:creationId xmlns:a16="http://schemas.microsoft.com/office/drawing/2014/main" id="{D10D3F6E-302D-4229-A38A-8D7408A0FB8D}"/>
                </a:ext>
              </a:extLst>
            </p:cNvPr>
            <p:cNvSpPr>
              <a:spLocks noChangeArrowheads="1"/>
            </p:cNvSpPr>
            <p:nvPr/>
          </p:nvSpPr>
          <p:spPr bwMode="auto">
            <a:xfrm>
              <a:off x="4512" y="3168"/>
              <a:ext cx="432" cy="576"/>
            </a:xfrm>
            <a:prstGeom prst="ellipse">
              <a:avLst/>
            </a:prstGeom>
            <a:solidFill>
              <a:schemeClr val="bg1"/>
            </a:solidFill>
            <a:ln w="38100">
              <a:solidFill>
                <a:schemeClr val="tx1"/>
              </a:solidFill>
              <a:prstDash val="dash"/>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9832" name="Line 54">
              <a:extLst>
                <a:ext uri="{FF2B5EF4-FFF2-40B4-BE49-F238E27FC236}">
                  <a16:creationId xmlns:a16="http://schemas.microsoft.com/office/drawing/2014/main" id="{D0D1AA4B-CB93-42B7-A5A0-EDFE5A2A6056}"/>
                </a:ext>
              </a:extLst>
            </p:cNvPr>
            <p:cNvSpPr>
              <a:spLocks noChangeShapeType="1"/>
            </p:cNvSpPr>
            <p:nvPr/>
          </p:nvSpPr>
          <p:spPr bwMode="auto">
            <a:xfrm flipH="1">
              <a:off x="4848" y="3504"/>
              <a:ext cx="96"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33" name="Oval 55">
              <a:extLst>
                <a:ext uri="{FF2B5EF4-FFF2-40B4-BE49-F238E27FC236}">
                  <a16:creationId xmlns:a16="http://schemas.microsoft.com/office/drawing/2014/main" id="{C1FE320B-FD8F-4275-BEA8-F7DBC77F43DB}"/>
                </a:ext>
              </a:extLst>
            </p:cNvPr>
            <p:cNvSpPr>
              <a:spLocks noChangeArrowheads="1"/>
            </p:cNvSpPr>
            <p:nvPr/>
          </p:nvSpPr>
          <p:spPr bwMode="auto">
            <a:xfrm>
              <a:off x="3552" y="2976"/>
              <a:ext cx="384" cy="672"/>
            </a:xfrm>
            <a:prstGeom prst="ellipse">
              <a:avLst/>
            </a:prstGeom>
            <a:solidFill>
              <a:schemeClr val="bg1"/>
            </a:solidFill>
            <a:ln w="38100">
              <a:solidFill>
                <a:schemeClr val="tx1"/>
              </a:solidFill>
              <a:prstDash val="dash"/>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9834" name="Line 56">
              <a:extLst>
                <a:ext uri="{FF2B5EF4-FFF2-40B4-BE49-F238E27FC236}">
                  <a16:creationId xmlns:a16="http://schemas.microsoft.com/office/drawing/2014/main" id="{CDB63F68-FBC9-4683-8363-C495FF3753C0}"/>
                </a:ext>
              </a:extLst>
            </p:cNvPr>
            <p:cNvSpPr>
              <a:spLocks noChangeShapeType="1"/>
            </p:cNvSpPr>
            <p:nvPr/>
          </p:nvSpPr>
          <p:spPr bwMode="auto">
            <a:xfrm rot="1791021">
              <a:off x="3899" y="3363"/>
              <a:ext cx="1" cy="19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19818" name="Text Box 59">
            <a:extLst>
              <a:ext uri="{FF2B5EF4-FFF2-40B4-BE49-F238E27FC236}">
                <a16:creationId xmlns:a16="http://schemas.microsoft.com/office/drawing/2014/main" id="{C060C1EF-24BC-44B0-9EBE-63A5034D6E6C}"/>
              </a:ext>
            </a:extLst>
          </p:cNvPr>
          <p:cNvSpPr txBox="1">
            <a:spLocks noChangeArrowheads="1"/>
          </p:cNvSpPr>
          <p:nvPr/>
        </p:nvSpPr>
        <p:spPr bwMode="auto">
          <a:xfrm>
            <a:off x="5867400" y="6324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图</a:t>
            </a:r>
            <a:r>
              <a:rPr lang="en-US" altLang="zh-CN" sz="2400" b="1"/>
              <a:t>1- 43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a:extLst>
              <a:ext uri="{FF2B5EF4-FFF2-40B4-BE49-F238E27FC236}">
                <a16:creationId xmlns:a16="http://schemas.microsoft.com/office/drawing/2014/main" id="{AE263818-4493-4C9C-82C5-0B4DFB1991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39EDB98-90DD-41BA-B829-C92007EEA364}" type="slidenum">
              <a:rPr lang="en-US" altLang="zh-CN" sz="1400" smtClean="0"/>
              <a:pPr>
                <a:spcBef>
                  <a:spcPct val="0"/>
                </a:spcBef>
                <a:buFontTx/>
                <a:buNone/>
              </a:pPr>
              <a:t>119</a:t>
            </a:fld>
            <a:endParaRPr lang="en-US" altLang="zh-CN" sz="1400"/>
          </a:p>
        </p:txBody>
      </p:sp>
      <p:sp>
        <p:nvSpPr>
          <p:cNvPr id="120835" name="Text Box 36">
            <a:extLst>
              <a:ext uri="{FF2B5EF4-FFF2-40B4-BE49-F238E27FC236}">
                <a16:creationId xmlns:a16="http://schemas.microsoft.com/office/drawing/2014/main" id="{EE5551A9-40AB-46C1-A319-C677803705F6}"/>
              </a:ext>
            </a:extLst>
          </p:cNvPr>
          <p:cNvSpPr txBox="1">
            <a:spLocks noChangeArrowheads="1"/>
          </p:cNvSpPr>
          <p:nvPr/>
        </p:nvSpPr>
        <p:spPr bwMode="auto">
          <a:xfrm>
            <a:off x="685800" y="457200"/>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首先将受控源像独立源一样列方程，对上节点列</a:t>
            </a:r>
            <a:r>
              <a:rPr lang="en-US" altLang="zh-CN" sz="2400" b="1"/>
              <a:t>KCL</a:t>
            </a:r>
            <a:r>
              <a:rPr lang="zh-CN" altLang="en-US" sz="2400" b="1"/>
              <a:t>方程</a:t>
            </a:r>
          </a:p>
        </p:txBody>
      </p:sp>
      <p:grpSp>
        <p:nvGrpSpPr>
          <p:cNvPr id="120836" name="Group 63">
            <a:extLst>
              <a:ext uri="{FF2B5EF4-FFF2-40B4-BE49-F238E27FC236}">
                <a16:creationId xmlns:a16="http://schemas.microsoft.com/office/drawing/2014/main" id="{6E6F52D8-D8BA-425F-9563-18F9A7580899}"/>
              </a:ext>
            </a:extLst>
          </p:cNvPr>
          <p:cNvGrpSpPr>
            <a:grpSpLocks/>
          </p:cNvGrpSpPr>
          <p:nvPr/>
        </p:nvGrpSpPr>
        <p:grpSpPr bwMode="auto">
          <a:xfrm>
            <a:off x="4575175" y="3505200"/>
            <a:ext cx="4568825" cy="3352800"/>
            <a:chOff x="2978" y="96"/>
            <a:chExt cx="2878" cy="2112"/>
          </a:xfrm>
        </p:grpSpPr>
        <p:grpSp>
          <p:nvGrpSpPr>
            <p:cNvPr id="120844" name="Group 54">
              <a:extLst>
                <a:ext uri="{FF2B5EF4-FFF2-40B4-BE49-F238E27FC236}">
                  <a16:creationId xmlns:a16="http://schemas.microsoft.com/office/drawing/2014/main" id="{B8DF5D5A-5F7F-46BE-BE5B-F119751D3909}"/>
                </a:ext>
              </a:extLst>
            </p:cNvPr>
            <p:cNvGrpSpPr>
              <a:grpSpLocks/>
            </p:cNvGrpSpPr>
            <p:nvPr/>
          </p:nvGrpSpPr>
          <p:grpSpPr bwMode="auto">
            <a:xfrm>
              <a:off x="2978" y="96"/>
              <a:ext cx="2878" cy="1690"/>
              <a:chOff x="2882" y="2352"/>
              <a:chExt cx="2878" cy="1690"/>
            </a:xfrm>
          </p:grpSpPr>
          <p:grpSp>
            <p:nvGrpSpPr>
              <p:cNvPr id="120846" name="Group 6">
                <a:extLst>
                  <a:ext uri="{FF2B5EF4-FFF2-40B4-BE49-F238E27FC236}">
                    <a16:creationId xmlns:a16="http://schemas.microsoft.com/office/drawing/2014/main" id="{D81F6BE6-145C-48EB-9711-4D626C31D870}"/>
                  </a:ext>
                </a:extLst>
              </p:cNvPr>
              <p:cNvGrpSpPr>
                <a:grpSpLocks/>
              </p:cNvGrpSpPr>
              <p:nvPr/>
            </p:nvGrpSpPr>
            <p:grpSpPr bwMode="auto">
              <a:xfrm>
                <a:off x="2882" y="2567"/>
                <a:ext cx="2302" cy="1475"/>
                <a:chOff x="1535" y="6220"/>
                <a:chExt cx="5755" cy="3686"/>
              </a:xfrm>
            </p:grpSpPr>
            <p:grpSp>
              <p:nvGrpSpPr>
                <p:cNvPr id="120863" name="Group 7">
                  <a:extLst>
                    <a:ext uri="{FF2B5EF4-FFF2-40B4-BE49-F238E27FC236}">
                      <a16:creationId xmlns:a16="http://schemas.microsoft.com/office/drawing/2014/main" id="{F7B215AA-A1EF-40EF-A026-B562CC738B83}"/>
                    </a:ext>
                  </a:extLst>
                </p:cNvPr>
                <p:cNvGrpSpPr>
                  <a:grpSpLocks/>
                </p:cNvGrpSpPr>
                <p:nvPr/>
              </p:nvGrpSpPr>
              <p:grpSpPr bwMode="auto">
                <a:xfrm>
                  <a:off x="1535" y="7387"/>
                  <a:ext cx="869" cy="1936"/>
                  <a:chOff x="7134" y="6265"/>
                  <a:chExt cx="869" cy="1936"/>
                </a:xfrm>
              </p:grpSpPr>
              <p:grpSp>
                <p:nvGrpSpPr>
                  <p:cNvPr id="120886" name="Group 8">
                    <a:extLst>
                      <a:ext uri="{FF2B5EF4-FFF2-40B4-BE49-F238E27FC236}">
                        <a16:creationId xmlns:a16="http://schemas.microsoft.com/office/drawing/2014/main" id="{31513E29-E913-4983-8837-2B174ECF4563}"/>
                      </a:ext>
                    </a:extLst>
                  </p:cNvPr>
                  <p:cNvGrpSpPr>
                    <a:grpSpLocks/>
                  </p:cNvGrpSpPr>
                  <p:nvPr/>
                </p:nvGrpSpPr>
                <p:grpSpPr bwMode="auto">
                  <a:xfrm>
                    <a:off x="7134" y="6265"/>
                    <a:ext cx="655" cy="1936"/>
                    <a:chOff x="4417" y="567"/>
                    <a:chExt cx="550" cy="1650"/>
                  </a:xfrm>
                </p:grpSpPr>
                <p:sp>
                  <p:nvSpPr>
                    <p:cNvPr id="120890" name="Oval 9">
                      <a:extLst>
                        <a:ext uri="{FF2B5EF4-FFF2-40B4-BE49-F238E27FC236}">
                          <a16:creationId xmlns:a16="http://schemas.microsoft.com/office/drawing/2014/main" id="{D3891543-7C52-481A-AF6C-7E2C596C85B6}"/>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0891" name="Line 10">
                      <a:extLst>
                        <a:ext uri="{FF2B5EF4-FFF2-40B4-BE49-F238E27FC236}">
                          <a16:creationId xmlns:a16="http://schemas.microsoft.com/office/drawing/2014/main" id="{4E4EEE24-C48F-40C3-9340-DA7FD2AB3BD0}"/>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0887" name="Line 11">
                    <a:extLst>
                      <a:ext uri="{FF2B5EF4-FFF2-40B4-BE49-F238E27FC236}">
                        <a16:creationId xmlns:a16="http://schemas.microsoft.com/office/drawing/2014/main" id="{5B04C4D5-660C-4431-9CD5-DC4676DFA3BD}"/>
                      </a:ext>
                    </a:extLst>
                  </p:cNvPr>
                  <p:cNvSpPr>
                    <a:spLocks noChangeShapeType="1"/>
                  </p:cNvSpPr>
                  <p:nvPr/>
                </p:nvSpPr>
                <p:spPr bwMode="auto">
                  <a:xfrm>
                    <a:off x="7734" y="6691"/>
                    <a:ext cx="269" cy="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88" name="Line 12">
                    <a:extLst>
                      <a:ext uri="{FF2B5EF4-FFF2-40B4-BE49-F238E27FC236}">
                        <a16:creationId xmlns:a16="http://schemas.microsoft.com/office/drawing/2014/main" id="{AE96E39E-7F20-4942-B541-67456038F907}"/>
                      </a:ext>
                    </a:extLst>
                  </p:cNvPr>
                  <p:cNvSpPr>
                    <a:spLocks noChangeShapeType="1"/>
                  </p:cNvSpPr>
                  <p:nvPr/>
                </p:nvSpPr>
                <p:spPr bwMode="auto">
                  <a:xfrm>
                    <a:off x="7776" y="7749"/>
                    <a:ext cx="1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89" name="Line 13">
                    <a:extLst>
                      <a:ext uri="{FF2B5EF4-FFF2-40B4-BE49-F238E27FC236}">
                        <a16:creationId xmlns:a16="http://schemas.microsoft.com/office/drawing/2014/main" id="{088E22ED-17E5-41FC-9AB2-948609708FD7}"/>
                      </a:ext>
                    </a:extLst>
                  </p:cNvPr>
                  <p:cNvSpPr>
                    <a:spLocks noChangeShapeType="1"/>
                  </p:cNvSpPr>
                  <p:nvPr/>
                </p:nvSpPr>
                <p:spPr bwMode="auto">
                  <a:xfrm rot="5400000">
                    <a:off x="7728" y="6716"/>
                    <a:ext cx="2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0864" name="Group 14">
                  <a:extLst>
                    <a:ext uri="{FF2B5EF4-FFF2-40B4-BE49-F238E27FC236}">
                      <a16:creationId xmlns:a16="http://schemas.microsoft.com/office/drawing/2014/main" id="{4D6C89B8-33DC-4FFB-A192-C043EC1DAF8D}"/>
                    </a:ext>
                  </a:extLst>
                </p:cNvPr>
                <p:cNvGrpSpPr>
                  <a:grpSpLocks/>
                </p:cNvGrpSpPr>
                <p:nvPr/>
              </p:nvGrpSpPr>
              <p:grpSpPr bwMode="auto">
                <a:xfrm>
                  <a:off x="1865" y="6771"/>
                  <a:ext cx="5280" cy="3135"/>
                  <a:chOff x="1865" y="6771"/>
                  <a:chExt cx="5280" cy="3135"/>
                </a:xfrm>
              </p:grpSpPr>
              <p:sp>
                <p:nvSpPr>
                  <p:cNvPr id="120881" name="Line 15">
                    <a:extLst>
                      <a:ext uri="{FF2B5EF4-FFF2-40B4-BE49-F238E27FC236}">
                        <a16:creationId xmlns:a16="http://schemas.microsoft.com/office/drawing/2014/main" id="{BD56A3E9-22E3-487F-9E79-1924A8BA2434}"/>
                      </a:ext>
                    </a:extLst>
                  </p:cNvPr>
                  <p:cNvSpPr>
                    <a:spLocks noChangeShapeType="1"/>
                  </p:cNvSpPr>
                  <p:nvPr/>
                </p:nvSpPr>
                <p:spPr bwMode="auto">
                  <a:xfrm>
                    <a:off x="1887" y="6782"/>
                    <a:ext cx="525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82" name="Line 16">
                    <a:extLst>
                      <a:ext uri="{FF2B5EF4-FFF2-40B4-BE49-F238E27FC236}">
                        <a16:creationId xmlns:a16="http://schemas.microsoft.com/office/drawing/2014/main" id="{6C76618F-9048-45AB-951B-BD687036DB24}"/>
                      </a:ext>
                    </a:extLst>
                  </p:cNvPr>
                  <p:cNvSpPr>
                    <a:spLocks noChangeShapeType="1"/>
                  </p:cNvSpPr>
                  <p:nvPr/>
                </p:nvSpPr>
                <p:spPr bwMode="auto">
                  <a:xfrm>
                    <a:off x="1876" y="9906"/>
                    <a:ext cx="525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83" name="Line 17">
                    <a:extLst>
                      <a:ext uri="{FF2B5EF4-FFF2-40B4-BE49-F238E27FC236}">
                        <a16:creationId xmlns:a16="http://schemas.microsoft.com/office/drawing/2014/main" id="{61060941-661B-4A0E-A4D3-75066BA161C5}"/>
                      </a:ext>
                    </a:extLst>
                  </p:cNvPr>
                  <p:cNvSpPr>
                    <a:spLocks noChangeShapeType="1"/>
                  </p:cNvSpPr>
                  <p:nvPr/>
                </p:nvSpPr>
                <p:spPr bwMode="auto">
                  <a:xfrm>
                    <a:off x="1865" y="6771"/>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84" name="Line 18">
                    <a:extLst>
                      <a:ext uri="{FF2B5EF4-FFF2-40B4-BE49-F238E27FC236}">
                        <a16:creationId xmlns:a16="http://schemas.microsoft.com/office/drawing/2014/main" id="{81141A29-A95F-4798-BC55-65E45CDDC867}"/>
                      </a:ext>
                    </a:extLst>
                  </p:cNvPr>
                  <p:cNvSpPr>
                    <a:spLocks noChangeShapeType="1"/>
                  </p:cNvSpPr>
                  <p:nvPr/>
                </p:nvSpPr>
                <p:spPr bwMode="auto">
                  <a:xfrm>
                    <a:off x="7145" y="6804"/>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85" name="Line 19">
                    <a:extLst>
                      <a:ext uri="{FF2B5EF4-FFF2-40B4-BE49-F238E27FC236}">
                        <a16:creationId xmlns:a16="http://schemas.microsoft.com/office/drawing/2014/main" id="{70F57AF8-7716-4D16-9BE7-63752F00020B}"/>
                      </a:ext>
                    </a:extLst>
                  </p:cNvPr>
                  <p:cNvSpPr>
                    <a:spLocks noChangeShapeType="1"/>
                  </p:cNvSpPr>
                  <p:nvPr/>
                </p:nvSpPr>
                <p:spPr bwMode="auto">
                  <a:xfrm>
                    <a:off x="4747" y="6815"/>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0865" name="Group 20">
                  <a:extLst>
                    <a:ext uri="{FF2B5EF4-FFF2-40B4-BE49-F238E27FC236}">
                      <a16:creationId xmlns:a16="http://schemas.microsoft.com/office/drawing/2014/main" id="{ED2943BD-F7A0-4F0C-A97B-332426194797}"/>
                    </a:ext>
                  </a:extLst>
                </p:cNvPr>
                <p:cNvGrpSpPr>
                  <a:grpSpLocks/>
                </p:cNvGrpSpPr>
                <p:nvPr/>
              </p:nvGrpSpPr>
              <p:grpSpPr bwMode="auto">
                <a:xfrm rot="-5400000">
                  <a:off x="3200" y="5544"/>
                  <a:ext cx="310" cy="2496"/>
                  <a:chOff x="743" y="567"/>
                  <a:chExt cx="187" cy="1639"/>
                </a:xfrm>
              </p:grpSpPr>
              <p:sp>
                <p:nvSpPr>
                  <p:cNvPr id="120879" name="Line 21">
                    <a:extLst>
                      <a:ext uri="{FF2B5EF4-FFF2-40B4-BE49-F238E27FC236}">
                        <a16:creationId xmlns:a16="http://schemas.microsoft.com/office/drawing/2014/main" id="{43584273-5A1F-45B3-A176-4FE870CE311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80" name="Rectangle 22">
                    <a:extLst>
                      <a:ext uri="{FF2B5EF4-FFF2-40B4-BE49-F238E27FC236}">
                        <a16:creationId xmlns:a16="http://schemas.microsoft.com/office/drawing/2014/main" id="{ACF4A8CB-9CCE-44CD-93CB-ABAE9306885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0866" name="Group 23">
                  <a:extLst>
                    <a:ext uri="{FF2B5EF4-FFF2-40B4-BE49-F238E27FC236}">
                      <a16:creationId xmlns:a16="http://schemas.microsoft.com/office/drawing/2014/main" id="{E26E7C45-3E1E-472A-85AA-71DC25083828}"/>
                    </a:ext>
                  </a:extLst>
                </p:cNvPr>
                <p:cNvGrpSpPr>
                  <a:grpSpLocks/>
                </p:cNvGrpSpPr>
                <p:nvPr/>
              </p:nvGrpSpPr>
              <p:grpSpPr bwMode="auto">
                <a:xfrm>
                  <a:off x="4580" y="7233"/>
                  <a:ext cx="310" cy="2496"/>
                  <a:chOff x="743" y="567"/>
                  <a:chExt cx="187" cy="1639"/>
                </a:xfrm>
              </p:grpSpPr>
              <p:sp>
                <p:nvSpPr>
                  <p:cNvPr id="120877" name="Line 24">
                    <a:extLst>
                      <a:ext uri="{FF2B5EF4-FFF2-40B4-BE49-F238E27FC236}">
                        <a16:creationId xmlns:a16="http://schemas.microsoft.com/office/drawing/2014/main" id="{43BE208B-E19C-47D6-BFD4-EFF01E55A38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8" name="Rectangle 25">
                    <a:extLst>
                      <a:ext uri="{FF2B5EF4-FFF2-40B4-BE49-F238E27FC236}">
                        <a16:creationId xmlns:a16="http://schemas.microsoft.com/office/drawing/2014/main" id="{E7594089-8A0E-4F62-87F0-38BFCC96304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0867" name="Group 26">
                  <a:extLst>
                    <a:ext uri="{FF2B5EF4-FFF2-40B4-BE49-F238E27FC236}">
                      <a16:creationId xmlns:a16="http://schemas.microsoft.com/office/drawing/2014/main" id="{EE3378DC-10B9-4AA8-B859-2E023234298B}"/>
                    </a:ext>
                  </a:extLst>
                </p:cNvPr>
                <p:cNvGrpSpPr>
                  <a:grpSpLocks/>
                </p:cNvGrpSpPr>
                <p:nvPr/>
              </p:nvGrpSpPr>
              <p:grpSpPr bwMode="auto">
                <a:xfrm>
                  <a:off x="6980" y="7046"/>
                  <a:ext cx="310" cy="2496"/>
                  <a:chOff x="743" y="567"/>
                  <a:chExt cx="187" cy="1639"/>
                </a:xfrm>
              </p:grpSpPr>
              <p:sp>
                <p:nvSpPr>
                  <p:cNvPr id="120875" name="Line 27">
                    <a:extLst>
                      <a:ext uri="{FF2B5EF4-FFF2-40B4-BE49-F238E27FC236}">
                        <a16:creationId xmlns:a16="http://schemas.microsoft.com/office/drawing/2014/main" id="{66742132-3535-4DC3-BD57-92ECD93694A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6" name="Rectangle 28">
                    <a:extLst>
                      <a:ext uri="{FF2B5EF4-FFF2-40B4-BE49-F238E27FC236}">
                        <a16:creationId xmlns:a16="http://schemas.microsoft.com/office/drawing/2014/main" id="{704717EB-D409-446C-A091-7460B48B36A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0868" name="Group 29">
                  <a:extLst>
                    <a:ext uri="{FF2B5EF4-FFF2-40B4-BE49-F238E27FC236}">
                      <a16:creationId xmlns:a16="http://schemas.microsoft.com/office/drawing/2014/main" id="{596CE487-A0A6-4633-A0C4-6140289C2B1C}"/>
                    </a:ext>
                  </a:extLst>
                </p:cNvPr>
                <p:cNvGrpSpPr>
                  <a:grpSpLocks/>
                </p:cNvGrpSpPr>
                <p:nvPr/>
              </p:nvGrpSpPr>
              <p:grpSpPr bwMode="auto">
                <a:xfrm flipH="1">
                  <a:off x="4879" y="6408"/>
                  <a:ext cx="2255" cy="759"/>
                  <a:chOff x="7486" y="8542"/>
                  <a:chExt cx="2255" cy="759"/>
                </a:xfrm>
              </p:grpSpPr>
              <p:sp>
                <p:nvSpPr>
                  <p:cNvPr id="120873" name="AutoShape 30">
                    <a:extLst>
                      <a:ext uri="{FF2B5EF4-FFF2-40B4-BE49-F238E27FC236}">
                        <a16:creationId xmlns:a16="http://schemas.microsoft.com/office/drawing/2014/main" id="{FB3F95AA-A665-4A38-B298-897643BC8170}"/>
                      </a:ext>
                    </a:extLst>
                  </p:cNvPr>
                  <p:cNvSpPr>
                    <a:spLocks noChangeArrowheads="1"/>
                  </p:cNvSpPr>
                  <p:nvPr/>
                </p:nvSpPr>
                <p:spPr bwMode="auto">
                  <a:xfrm>
                    <a:off x="8036" y="8542"/>
                    <a:ext cx="902" cy="759"/>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0874" name="Line 31">
                    <a:extLst>
                      <a:ext uri="{FF2B5EF4-FFF2-40B4-BE49-F238E27FC236}">
                        <a16:creationId xmlns:a16="http://schemas.microsoft.com/office/drawing/2014/main" id="{196058AF-1AD5-46F8-8D79-2948B639F368}"/>
                      </a:ext>
                    </a:extLst>
                  </p:cNvPr>
                  <p:cNvSpPr>
                    <a:spLocks noChangeShapeType="1"/>
                  </p:cNvSpPr>
                  <p:nvPr/>
                </p:nvSpPr>
                <p:spPr bwMode="auto">
                  <a:xfrm>
                    <a:off x="7486" y="8905"/>
                    <a:ext cx="2255"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0869" name="Group 32">
                  <a:extLst>
                    <a:ext uri="{FF2B5EF4-FFF2-40B4-BE49-F238E27FC236}">
                      <a16:creationId xmlns:a16="http://schemas.microsoft.com/office/drawing/2014/main" id="{4E2B0BAC-86DF-487D-A3A8-89127BF1F5D3}"/>
                    </a:ext>
                  </a:extLst>
                </p:cNvPr>
                <p:cNvGrpSpPr>
                  <a:grpSpLocks/>
                </p:cNvGrpSpPr>
                <p:nvPr/>
              </p:nvGrpSpPr>
              <p:grpSpPr bwMode="auto">
                <a:xfrm>
                  <a:off x="5395" y="6220"/>
                  <a:ext cx="1409" cy="330"/>
                  <a:chOff x="5395" y="6220"/>
                  <a:chExt cx="1409" cy="330"/>
                </a:xfrm>
              </p:grpSpPr>
              <p:sp>
                <p:nvSpPr>
                  <p:cNvPr id="120870" name="Line 33">
                    <a:extLst>
                      <a:ext uri="{FF2B5EF4-FFF2-40B4-BE49-F238E27FC236}">
                        <a16:creationId xmlns:a16="http://schemas.microsoft.com/office/drawing/2014/main" id="{CE937BFF-B171-43E6-9553-3F4F1347B0AA}"/>
                      </a:ext>
                    </a:extLst>
                  </p:cNvPr>
                  <p:cNvSpPr>
                    <a:spLocks noChangeShapeType="1"/>
                  </p:cNvSpPr>
                  <p:nvPr/>
                </p:nvSpPr>
                <p:spPr bwMode="auto">
                  <a:xfrm rot="-5400000">
                    <a:off x="5417" y="6385"/>
                    <a:ext cx="33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1" name="Line 34">
                    <a:extLst>
                      <a:ext uri="{FF2B5EF4-FFF2-40B4-BE49-F238E27FC236}">
                        <a16:creationId xmlns:a16="http://schemas.microsoft.com/office/drawing/2014/main" id="{DC0B11A4-5D8D-4022-B2B2-1669AB62B88B}"/>
                      </a:ext>
                    </a:extLst>
                  </p:cNvPr>
                  <p:cNvSpPr>
                    <a:spLocks noChangeShapeType="1"/>
                  </p:cNvSpPr>
                  <p:nvPr/>
                </p:nvSpPr>
                <p:spPr bwMode="auto">
                  <a:xfrm rot="10800000">
                    <a:off x="6463" y="6401"/>
                    <a:ext cx="34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2" name="Line 35">
                    <a:extLst>
                      <a:ext uri="{FF2B5EF4-FFF2-40B4-BE49-F238E27FC236}">
                        <a16:creationId xmlns:a16="http://schemas.microsoft.com/office/drawing/2014/main" id="{5D25FB12-749C-4B0A-905E-EC14957C0891}"/>
                      </a:ext>
                    </a:extLst>
                  </p:cNvPr>
                  <p:cNvSpPr>
                    <a:spLocks noChangeShapeType="1"/>
                  </p:cNvSpPr>
                  <p:nvPr/>
                </p:nvSpPr>
                <p:spPr bwMode="auto">
                  <a:xfrm>
                    <a:off x="5395" y="6373"/>
                    <a:ext cx="407"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65253" name="Text Box 37">
                <a:extLst>
                  <a:ext uri="{FF2B5EF4-FFF2-40B4-BE49-F238E27FC236}">
                    <a16:creationId xmlns:a16="http://schemas.microsoft.com/office/drawing/2014/main" id="{3BEB77A1-2CD6-4D1F-A891-39429E73046D}"/>
                  </a:ext>
                </a:extLst>
              </p:cNvPr>
              <p:cNvSpPr txBox="1">
                <a:spLocks noChangeArrowheads="1"/>
              </p:cNvSpPr>
              <p:nvPr/>
            </p:nvSpPr>
            <p:spPr bwMode="auto">
              <a:xfrm>
                <a:off x="5184" y="2832"/>
                <a:ext cx="336"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I</a:t>
                </a:r>
                <a:r>
                  <a:rPr lang="en-US" altLang="zh-CN" b="1" baseline="-25000">
                    <a:effectLst>
                      <a:outerShdw blurRad="38100" dist="38100" dir="2700000" algn="tl">
                        <a:srgbClr val="C0C0C0"/>
                      </a:outerShdw>
                    </a:effectLst>
                    <a:latin typeface="Times New Roman" charset="0"/>
                    <a:sym typeface="Symbol" pitchFamily="18" charset="2"/>
                  </a:rPr>
                  <a:t>3</a:t>
                </a:r>
              </a:p>
            </p:txBody>
          </p:sp>
          <p:sp>
            <p:nvSpPr>
              <p:cNvPr id="265254" name="Text Box 38">
                <a:extLst>
                  <a:ext uri="{FF2B5EF4-FFF2-40B4-BE49-F238E27FC236}">
                    <a16:creationId xmlns:a16="http://schemas.microsoft.com/office/drawing/2014/main" id="{0A537542-28ED-48C1-B7BE-F31BD844CFD3}"/>
                  </a:ext>
                </a:extLst>
              </p:cNvPr>
              <p:cNvSpPr txBox="1">
                <a:spLocks noChangeArrowheads="1"/>
              </p:cNvSpPr>
              <p:nvPr/>
            </p:nvSpPr>
            <p:spPr bwMode="auto">
              <a:xfrm>
                <a:off x="4176" y="3094"/>
                <a:ext cx="432" cy="794"/>
              </a:xfrm>
              <a:prstGeom prst="rect">
                <a:avLst/>
              </a:prstGeom>
              <a:noFill/>
              <a:ln w="9525">
                <a:noFill/>
                <a:miter lim="800000"/>
                <a:headEnd/>
                <a:tailEnd/>
              </a:ln>
              <a:effectLst/>
            </p:spPr>
            <p:txBody>
              <a:bodyPr>
                <a:spAutoFit/>
              </a:bodyPr>
              <a:lstStyle/>
              <a:p>
                <a:pPr eaLnBrk="1" hangingPunct="1">
                  <a:spcBef>
                    <a:spcPct val="10000"/>
                  </a:spcBef>
                  <a:defRPr/>
                </a:pPr>
                <a:r>
                  <a:rPr lang="en-US" altLang="zh-CN" b="1">
                    <a:effectLst>
                      <a:outerShdw blurRad="38100" dist="38100" dir="2700000" algn="tl">
                        <a:srgbClr val="C0C0C0"/>
                      </a:outerShdw>
                    </a:effectLst>
                    <a:latin typeface="Times New Roman" charset="0"/>
                    <a:sym typeface="Symbol" pitchFamily="18" charset="2"/>
                  </a:rPr>
                  <a:t> +</a:t>
                </a:r>
              </a:p>
              <a:p>
                <a:pPr eaLnBrk="1" hangingPunct="1">
                  <a:spcBef>
                    <a:spcPct val="10000"/>
                  </a:spcBef>
                  <a:defRPr/>
                </a:pPr>
                <a:r>
                  <a:rPr lang="en-US" altLang="zh-CN" b="1" i="1">
                    <a:effectLst>
                      <a:outerShdw blurRad="38100" dist="38100" dir="2700000" algn="tl">
                        <a:srgbClr val="C0C0C0"/>
                      </a:outerShdw>
                    </a:effectLst>
                    <a:latin typeface="Times New Roman" charset="0"/>
                    <a:sym typeface="Symbol" pitchFamily="18" charset="2"/>
                  </a:rPr>
                  <a:t>U</a:t>
                </a:r>
              </a:p>
              <a:p>
                <a:pPr eaLnBrk="1" hangingPunct="1">
                  <a:spcBef>
                    <a:spcPct val="10000"/>
                  </a:spcBef>
                  <a:defRPr/>
                </a:pPr>
                <a:r>
                  <a:rPr lang="zh-CN" altLang="en-US" b="1" i="1">
                    <a:effectLst>
                      <a:outerShdw blurRad="38100" dist="38100" dir="2700000" algn="tl">
                        <a:srgbClr val="C0C0C0"/>
                      </a:outerShdw>
                    </a:effectLst>
                    <a:latin typeface="Times New Roman" charset="0"/>
                    <a:sym typeface="Symbol" pitchFamily="18" charset="2"/>
                  </a:rPr>
                  <a:t>－</a:t>
                </a:r>
              </a:p>
            </p:txBody>
          </p:sp>
          <p:sp>
            <p:nvSpPr>
              <p:cNvPr id="265255" name="Text Box 39">
                <a:extLst>
                  <a:ext uri="{FF2B5EF4-FFF2-40B4-BE49-F238E27FC236}">
                    <a16:creationId xmlns:a16="http://schemas.microsoft.com/office/drawing/2014/main" id="{FA7A8CDE-3E80-412D-AA48-130BFEDB3D44}"/>
                  </a:ext>
                </a:extLst>
              </p:cNvPr>
              <p:cNvSpPr txBox="1">
                <a:spLocks noChangeArrowheads="1"/>
              </p:cNvSpPr>
              <p:nvPr/>
            </p:nvSpPr>
            <p:spPr bwMode="auto">
              <a:xfrm>
                <a:off x="5280" y="326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4</a:t>
                </a:r>
              </a:p>
            </p:txBody>
          </p:sp>
          <p:sp>
            <p:nvSpPr>
              <p:cNvPr id="265256" name="Text Box 40">
                <a:extLst>
                  <a:ext uri="{FF2B5EF4-FFF2-40B4-BE49-F238E27FC236}">
                    <a16:creationId xmlns:a16="http://schemas.microsoft.com/office/drawing/2014/main" id="{C17E6D14-6EAA-4447-A5C3-80DBD19198C1}"/>
                  </a:ext>
                </a:extLst>
              </p:cNvPr>
              <p:cNvSpPr txBox="1">
                <a:spLocks noChangeArrowheads="1"/>
              </p:cNvSpPr>
              <p:nvPr/>
            </p:nvSpPr>
            <p:spPr bwMode="auto">
              <a:xfrm>
                <a:off x="3792" y="3648"/>
                <a:ext cx="43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3</a:t>
                </a:r>
                <a:r>
                  <a:rPr lang="en-US" altLang="zh-CN" b="1">
                    <a:effectLst>
                      <a:outerShdw blurRad="38100" dist="38100" dir="2700000" algn="tl">
                        <a:srgbClr val="C0C0C0"/>
                      </a:outerShdw>
                    </a:effectLst>
                    <a:latin typeface="Times New Roman" charset="0"/>
                    <a:sym typeface="Symbol" pitchFamily="18" charset="2"/>
                  </a:rPr>
                  <a:t></a:t>
                </a:r>
              </a:p>
            </p:txBody>
          </p:sp>
          <p:sp>
            <p:nvSpPr>
              <p:cNvPr id="265257" name="Text Box 41">
                <a:extLst>
                  <a:ext uri="{FF2B5EF4-FFF2-40B4-BE49-F238E27FC236}">
                    <a16:creationId xmlns:a16="http://schemas.microsoft.com/office/drawing/2014/main" id="{59B441BD-F42C-4747-A72E-D357E11A7FB5}"/>
                  </a:ext>
                </a:extLst>
              </p:cNvPr>
              <p:cNvSpPr txBox="1">
                <a:spLocks noChangeArrowheads="1"/>
              </p:cNvSpPr>
              <p:nvPr/>
            </p:nvSpPr>
            <p:spPr bwMode="auto">
              <a:xfrm>
                <a:off x="3360" y="2448"/>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4</a:t>
                </a:r>
                <a:r>
                  <a:rPr lang="en-US" altLang="zh-CN" b="1">
                    <a:effectLst>
                      <a:outerShdw blurRad="38100" dist="38100" dir="2700000" algn="tl">
                        <a:srgbClr val="C0C0C0"/>
                      </a:outerShdw>
                    </a:effectLst>
                    <a:latin typeface="Times New Roman" charset="0"/>
                    <a:sym typeface="Symbol" pitchFamily="18" charset="2"/>
                  </a:rPr>
                  <a:t></a:t>
                </a:r>
              </a:p>
            </p:txBody>
          </p:sp>
          <p:sp>
            <p:nvSpPr>
              <p:cNvPr id="265258" name="Text Box 42">
                <a:extLst>
                  <a:ext uri="{FF2B5EF4-FFF2-40B4-BE49-F238E27FC236}">
                    <a16:creationId xmlns:a16="http://schemas.microsoft.com/office/drawing/2014/main" id="{88CD3AB1-E1DE-48DC-896C-5787D1D82D83}"/>
                  </a:ext>
                </a:extLst>
              </p:cNvPr>
              <p:cNvSpPr txBox="1">
                <a:spLocks noChangeArrowheads="1"/>
              </p:cNvSpPr>
              <p:nvPr/>
            </p:nvSpPr>
            <p:spPr bwMode="auto">
              <a:xfrm>
                <a:off x="3216" y="3264"/>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8V</a:t>
                </a:r>
                <a:endParaRPr lang="en-US" altLang="zh-CN" b="1">
                  <a:effectLst>
                    <a:outerShdw blurRad="38100" dist="38100" dir="2700000" algn="tl">
                      <a:srgbClr val="C0C0C0"/>
                    </a:outerShdw>
                  </a:effectLst>
                  <a:latin typeface="Times New Roman" charset="0"/>
                  <a:sym typeface="Symbol" pitchFamily="18" charset="2"/>
                </a:endParaRPr>
              </a:p>
            </p:txBody>
          </p:sp>
          <p:sp>
            <p:nvSpPr>
              <p:cNvPr id="265259" name="Text Box 43">
                <a:extLst>
                  <a:ext uri="{FF2B5EF4-FFF2-40B4-BE49-F238E27FC236}">
                    <a16:creationId xmlns:a16="http://schemas.microsoft.com/office/drawing/2014/main" id="{A10BBF81-BCF1-4E35-BA5C-418FBBDAA533}"/>
                  </a:ext>
                </a:extLst>
              </p:cNvPr>
              <p:cNvSpPr txBox="1">
                <a:spLocks noChangeArrowheads="1"/>
              </p:cNvSpPr>
              <p:nvPr/>
            </p:nvSpPr>
            <p:spPr bwMode="auto">
              <a:xfrm>
                <a:off x="4512" y="2352"/>
                <a:ext cx="43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2</a:t>
                </a:r>
                <a:r>
                  <a:rPr lang="en-US" altLang="zh-CN" b="1" i="1">
                    <a:effectLst>
                      <a:outerShdw blurRad="38100" dist="38100" dir="2700000" algn="tl">
                        <a:srgbClr val="C0C0C0"/>
                      </a:outerShdw>
                    </a:effectLst>
                    <a:latin typeface="Times New Roman" charset="0"/>
                    <a:sym typeface="Symbol" pitchFamily="18" charset="2"/>
                  </a:rPr>
                  <a:t>U</a:t>
                </a:r>
              </a:p>
            </p:txBody>
          </p:sp>
          <p:sp>
            <p:nvSpPr>
              <p:cNvPr id="120854" name="Line 44">
                <a:extLst>
                  <a:ext uri="{FF2B5EF4-FFF2-40B4-BE49-F238E27FC236}">
                    <a16:creationId xmlns:a16="http://schemas.microsoft.com/office/drawing/2014/main" id="{89DBE034-A8EB-4850-AE71-873BDD98FA4A}"/>
                  </a:ext>
                </a:extLst>
              </p:cNvPr>
              <p:cNvSpPr>
                <a:spLocks noChangeShapeType="1"/>
              </p:cNvSpPr>
              <p:nvPr/>
            </p:nvSpPr>
            <p:spPr bwMode="auto">
              <a:xfrm>
                <a:off x="3120" y="2784"/>
                <a:ext cx="240" cy="0"/>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55" name="Line 45">
                <a:extLst>
                  <a:ext uri="{FF2B5EF4-FFF2-40B4-BE49-F238E27FC236}">
                    <a16:creationId xmlns:a16="http://schemas.microsoft.com/office/drawing/2014/main" id="{D1381D1A-4141-49BD-A18F-F974793D0D2F}"/>
                  </a:ext>
                </a:extLst>
              </p:cNvPr>
              <p:cNvSpPr>
                <a:spLocks noChangeShapeType="1"/>
              </p:cNvSpPr>
              <p:nvPr/>
            </p:nvSpPr>
            <p:spPr bwMode="auto">
              <a:xfrm>
                <a:off x="5136" y="2880"/>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56" name="Line 46">
                <a:extLst>
                  <a:ext uri="{FF2B5EF4-FFF2-40B4-BE49-F238E27FC236}">
                    <a16:creationId xmlns:a16="http://schemas.microsoft.com/office/drawing/2014/main" id="{F7E91982-26C6-42C0-B8FC-549B39C731C0}"/>
                  </a:ext>
                </a:extLst>
              </p:cNvPr>
              <p:cNvSpPr>
                <a:spLocks noChangeShapeType="1"/>
              </p:cNvSpPr>
              <p:nvPr/>
            </p:nvSpPr>
            <p:spPr bwMode="auto">
              <a:xfrm>
                <a:off x="4176" y="2928"/>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5263" name="Text Box 47">
                <a:extLst>
                  <a:ext uri="{FF2B5EF4-FFF2-40B4-BE49-F238E27FC236}">
                    <a16:creationId xmlns:a16="http://schemas.microsoft.com/office/drawing/2014/main" id="{794DF8DB-7AA9-4014-98B5-7CD0D3F17570}"/>
                  </a:ext>
                </a:extLst>
              </p:cNvPr>
              <p:cNvSpPr txBox="1">
                <a:spLocks noChangeArrowheads="1"/>
              </p:cNvSpPr>
              <p:nvPr/>
            </p:nvSpPr>
            <p:spPr bwMode="auto">
              <a:xfrm>
                <a:off x="3888" y="2880"/>
                <a:ext cx="384"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I</a:t>
                </a:r>
                <a:r>
                  <a:rPr lang="en-US" altLang="zh-CN" b="1" baseline="-25000">
                    <a:effectLst>
                      <a:outerShdw blurRad="38100" dist="38100" dir="2700000" algn="tl">
                        <a:srgbClr val="C0C0C0"/>
                      </a:outerShdw>
                    </a:effectLst>
                    <a:latin typeface="Times New Roman" charset="0"/>
                    <a:sym typeface="Symbol" pitchFamily="18" charset="2"/>
                  </a:rPr>
                  <a:t>2</a:t>
                </a:r>
              </a:p>
            </p:txBody>
          </p:sp>
          <p:sp>
            <p:nvSpPr>
              <p:cNvPr id="265264" name="Text Box 48">
                <a:extLst>
                  <a:ext uri="{FF2B5EF4-FFF2-40B4-BE49-F238E27FC236}">
                    <a16:creationId xmlns:a16="http://schemas.microsoft.com/office/drawing/2014/main" id="{A6FBA3F0-D29B-4F86-8E7D-D859340499FE}"/>
                  </a:ext>
                </a:extLst>
              </p:cNvPr>
              <p:cNvSpPr txBox="1">
                <a:spLocks noChangeArrowheads="1"/>
              </p:cNvSpPr>
              <p:nvPr/>
            </p:nvSpPr>
            <p:spPr bwMode="auto">
              <a:xfrm>
                <a:off x="2976" y="2448"/>
                <a:ext cx="432"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I</a:t>
                </a:r>
                <a:r>
                  <a:rPr lang="en-US" altLang="zh-CN" b="1" baseline="-25000">
                    <a:effectLst>
                      <a:outerShdw blurRad="38100" dist="38100" dir="2700000" algn="tl">
                        <a:srgbClr val="C0C0C0"/>
                      </a:outerShdw>
                    </a:effectLst>
                    <a:latin typeface="Times New Roman" charset="0"/>
                    <a:sym typeface="Symbol" pitchFamily="18" charset="2"/>
                  </a:rPr>
                  <a:t>1</a:t>
                </a:r>
              </a:p>
            </p:txBody>
          </p:sp>
          <p:sp>
            <p:nvSpPr>
              <p:cNvPr id="120859" name="Oval 49">
                <a:extLst>
                  <a:ext uri="{FF2B5EF4-FFF2-40B4-BE49-F238E27FC236}">
                    <a16:creationId xmlns:a16="http://schemas.microsoft.com/office/drawing/2014/main" id="{A8712EB2-70D8-4961-BC0E-587B693B0F29}"/>
                  </a:ext>
                </a:extLst>
              </p:cNvPr>
              <p:cNvSpPr>
                <a:spLocks noChangeArrowheads="1"/>
              </p:cNvSpPr>
              <p:nvPr/>
            </p:nvSpPr>
            <p:spPr bwMode="auto">
              <a:xfrm>
                <a:off x="4512" y="3168"/>
                <a:ext cx="432" cy="576"/>
              </a:xfrm>
              <a:prstGeom prst="ellipse">
                <a:avLst/>
              </a:prstGeom>
              <a:solidFill>
                <a:schemeClr val="bg1"/>
              </a:solidFill>
              <a:ln w="38100">
                <a:solidFill>
                  <a:schemeClr val="tx1"/>
                </a:solidFill>
                <a:prstDash val="dash"/>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0860" name="Line 50">
                <a:extLst>
                  <a:ext uri="{FF2B5EF4-FFF2-40B4-BE49-F238E27FC236}">
                    <a16:creationId xmlns:a16="http://schemas.microsoft.com/office/drawing/2014/main" id="{10B6F699-6881-456D-AEA4-92A300C937F1}"/>
                  </a:ext>
                </a:extLst>
              </p:cNvPr>
              <p:cNvSpPr>
                <a:spLocks noChangeShapeType="1"/>
              </p:cNvSpPr>
              <p:nvPr/>
            </p:nvSpPr>
            <p:spPr bwMode="auto">
              <a:xfrm flipH="1">
                <a:off x="4848" y="3504"/>
                <a:ext cx="96"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1" name="Oval 51">
                <a:extLst>
                  <a:ext uri="{FF2B5EF4-FFF2-40B4-BE49-F238E27FC236}">
                    <a16:creationId xmlns:a16="http://schemas.microsoft.com/office/drawing/2014/main" id="{E18F4A64-69EF-40EA-BB5D-2D044EA9494F}"/>
                  </a:ext>
                </a:extLst>
              </p:cNvPr>
              <p:cNvSpPr>
                <a:spLocks noChangeArrowheads="1"/>
              </p:cNvSpPr>
              <p:nvPr/>
            </p:nvSpPr>
            <p:spPr bwMode="auto">
              <a:xfrm>
                <a:off x="3552" y="2976"/>
                <a:ext cx="384" cy="672"/>
              </a:xfrm>
              <a:prstGeom prst="ellipse">
                <a:avLst/>
              </a:prstGeom>
              <a:solidFill>
                <a:schemeClr val="bg1"/>
              </a:solidFill>
              <a:ln w="38100">
                <a:solidFill>
                  <a:schemeClr val="tx1"/>
                </a:solidFill>
                <a:prstDash val="dash"/>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0862" name="Line 52">
                <a:extLst>
                  <a:ext uri="{FF2B5EF4-FFF2-40B4-BE49-F238E27FC236}">
                    <a16:creationId xmlns:a16="http://schemas.microsoft.com/office/drawing/2014/main" id="{23CA8D89-3D6C-4D8E-A088-8D54D932AC47}"/>
                  </a:ext>
                </a:extLst>
              </p:cNvPr>
              <p:cNvSpPr>
                <a:spLocks noChangeShapeType="1"/>
              </p:cNvSpPr>
              <p:nvPr/>
            </p:nvSpPr>
            <p:spPr bwMode="auto">
              <a:xfrm rot="1791021">
                <a:off x="3899" y="3363"/>
                <a:ext cx="1" cy="19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20845" name="Text Box 55">
              <a:extLst>
                <a:ext uri="{FF2B5EF4-FFF2-40B4-BE49-F238E27FC236}">
                  <a16:creationId xmlns:a16="http://schemas.microsoft.com/office/drawing/2014/main" id="{0C8AA533-370F-4A27-AA1C-8000CAD512C8}"/>
                </a:ext>
              </a:extLst>
            </p:cNvPr>
            <p:cNvSpPr txBox="1">
              <a:spLocks noChangeArrowheads="1"/>
            </p:cNvSpPr>
            <p:nvPr/>
          </p:nvSpPr>
          <p:spPr bwMode="auto">
            <a:xfrm>
              <a:off x="3888" y="192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图</a:t>
              </a:r>
              <a:r>
                <a:rPr lang="en-US" altLang="zh-CN" sz="2400" b="1"/>
                <a:t>1- 43</a:t>
              </a:r>
            </a:p>
          </p:txBody>
        </p:sp>
      </p:grpSp>
      <p:sp>
        <p:nvSpPr>
          <p:cNvPr id="120837" name="Text Box 56">
            <a:extLst>
              <a:ext uri="{FF2B5EF4-FFF2-40B4-BE49-F238E27FC236}">
                <a16:creationId xmlns:a16="http://schemas.microsoft.com/office/drawing/2014/main" id="{E8E89496-10F3-4CFE-B801-0AAEF3D283EF}"/>
              </a:ext>
            </a:extLst>
          </p:cNvPr>
          <p:cNvSpPr txBox="1">
            <a:spLocks noChangeArrowheads="1"/>
          </p:cNvSpPr>
          <p:nvPr/>
        </p:nvSpPr>
        <p:spPr bwMode="auto">
          <a:xfrm>
            <a:off x="3200400" y="10668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r>
              <a:rPr lang="en-US" altLang="zh-CN" sz="2400" b="1">
                <a:latin typeface="Times New Roman" panose="02020603050405020304" pitchFamily="18" charset="0"/>
              </a:rPr>
              <a:t>=0</a:t>
            </a:r>
          </a:p>
        </p:txBody>
      </p:sp>
      <p:sp>
        <p:nvSpPr>
          <p:cNvPr id="120838" name="Text Box 57">
            <a:extLst>
              <a:ext uri="{FF2B5EF4-FFF2-40B4-BE49-F238E27FC236}">
                <a16:creationId xmlns:a16="http://schemas.microsoft.com/office/drawing/2014/main" id="{3EF7839B-D473-4E70-B28C-4848B4B25A2D}"/>
              </a:ext>
            </a:extLst>
          </p:cNvPr>
          <p:cNvSpPr txBox="1">
            <a:spLocks noChangeArrowheads="1"/>
          </p:cNvSpPr>
          <p:nvPr/>
        </p:nvSpPr>
        <p:spPr bwMode="auto">
          <a:xfrm>
            <a:off x="609600" y="16002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对</a:t>
            </a:r>
            <a:r>
              <a:rPr lang="en-US" altLang="zh-CN" sz="2400" b="1"/>
              <a:t>2</a:t>
            </a:r>
            <a:r>
              <a:rPr lang="zh-CN" altLang="en-US" sz="2400" b="1"/>
              <a:t>个回路按图示绕行方向列</a:t>
            </a:r>
            <a:r>
              <a:rPr lang="en-US" altLang="zh-CN" sz="2400" b="1"/>
              <a:t>KVL</a:t>
            </a:r>
            <a:r>
              <a:rPr lang="zh-CN" altLang="en-US" sz="2400" b="1"/>
              <a:t>方程</a:t>
            </a:r>
          </a:p>
        </p:txBody>
      </p:sp>
      <p:sp>
        <p:nvSpPr>
          <p:cNvPr id="120839" name="Text Box 58">
            <a:extLst>
              <a:ext uri="{FF2B5EF4-FFF2-40B4-BE49-F238E27FC236}">
                <a16:creationId xmlns:a16="http://schemas.microsoft.com/office/drawing/2014/main" id="{A45DA798-2F40-435D-9D63-E09C1BC9DA87}"/>
              </a:ext>
            </a:extLst>
          </p:cNvPr>
          <p:cNvSpPr txBox="1">
            <a:spLocks noChangeArrowheads="1"/>
          </p:cNvSpPr>
          <p:nvPr/>
        </p:nvSpPr>
        <p:spPr bwMode="auto">
          <a:xfrm>
            <a:off x="3276600" y="2057400"/>
            <a:ext cx="25908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400" b="1">
                <a:latin typeface="Times New Roman" panose="02020603050405020304" pitchFamily="18" charset="0"/>
              </a:rPr>
              <a:t>4</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+3</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zh-CN" altLang="en-US" sz="2400" b="1">
                <a:latin typeface="Times New Roman" panose="02020603050405020304" pitchFamily="18" charset="0"/>
              </a:rPr>
              <a:t>－</a:t>
            </a:r>
            <a:r>
              <a:rPr lang="en-US" altLang="zh-CN" sz="2400" b="1">
                <a:latin typeface="Times New Roman" panose="02020603050405020304" pitchFamily="18" charset="0"/>
              </a:rPr>
              <a:t>8=0</a:t>
            </a:r>
          </a:p>
          <a:p>
            <a:pPr eaLnBrk="1" hangingPunct="1">
              <a:spcBef>
                <a:spcPct val="10000"/>
              </a:spcBef>
              <a:buFontTx/>
              <a:buNone/>
            </a:pPr>
            <a:r>
              <a:rPr lang="en-US" altLang="zh-CN" sz="2400" b="1">
                <a:latin typeface="Times New Roman" panose="02020603050405020304" pitchFamily="18" charset="0"/>
              </a:rPr>
              <a:t>2</a:t>
            </a:r>
            <a:r>
              <a:rPr lang="en-US" altLang="zh-CN" sz="2400" b="1" i="1">
                <a:latin typeface="Times New Roman" panose="02020603050405020304" pitchFamily="18" charset="0"/>
              </a:rPr>
              <a:t>U</a:t>
            </a:r>
            <a:r>
              <a:rPr lang="en-US" altLang="zh-CN" sz="2400" b="1">
                <a:latin typeface="Times New Roman" panose="02020603050405020304" pitchFamily="18" charset="0"/>
              </a:rPr>
              <a:t>+4</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r>
              <a:rPr lang="zh-CN" altLang="en-US" sz="2400" b="1">
                <a:latin typeface="Times New Roman" panose="02020603050405020304" pitchFamily="18" charset="0"/>
              </a:rPr>
              <a:t>－</a:t>
            </a:r>
            <a:r>
              <a:rPr lang="en-US" altLang="zh-CN" sz="2400" b="1">
                <a:latin typeface="Times New Roman" panose="02020603050405020304" pitchFamily="18" charset="0"/>
              </a:rPr>
              <a:t>3</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=0</a:t>
            </a:r>
          </a:p>
        </p:txBody>
      </p:sp>
      <p:sp>
        <p:nvSpPr>
          <p:cNvPr id="120840" name="Text Box 59">
            <a:extLst>
              <a:ext uri="{FF2B5EF4-FFF2-40B4-BE49-F238E27FC236}">
                <a16:creationId xmlns:a16="http://schemas.microsoft.com/office/drawing/2014/main" id="{7D567C92-3814-4718-8BE4-CE316EC818F7}"/>
              </a:ext>
            </a:extLst>
          </p:cNvPr>
          <p:cNvSpPr txBox="1">
            <a:spLocks noChangeArrowheads="1"/>
          </p:cNvSpPr>
          <p:nvPr/>
        </p:nvSpPr>
        <p:spPr bwMode="auto">
          <a:xfrm>
            <a:off x="533400" y="2927350"/>
            <a:ext cx="4114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这里多出一个未知量</a:t>
            </a:r>
            <a:r>
              <a:rPr lang="en-US" altLang="zh-CN" sz="2400" b="1" i="1">
                <a:latin typeface="Times New Roman" panose="02020603050405020304" pitchFamily="18" charset="0"/>
              </a:rPr>
              <a:t>U</a:t>
            </a:r>
            <a:r>
              <a:rPr lang="zh-CN" altLang="en-US" sz="2400" b="1">
                <a:latin typeface="Times New Roman" panose="02020603050405020304" pitchFamily="18" charset="0"/>
              </a:rPr>
              <a:t>，需要补充一个方程。用支路电流表示出控制量</a:t>
            </a:r>
          </a:p>
        </p:txBody>
      </p:sp>
      <p:sp>
        <p:nvSpPr>
          <p:cNvPr id="120841" name="Text Box 61">
            <a:extLst>
              <a:ext uri="{FF2B5EF4-FFF2-40B4-BE49-F238E27FC236}">
                <a16:creationId xmlns:a16="http://schemas.microsoft.com/office/drawing/2014/main" id="{F49112A9-B1CD-427D-959F-38CF09AD8EAA}"/>
              </a:ext>
            </a:extLst>
          </p:cNvPr>
          <p:cNvSpPr txBox="1">
            <a:spLocks noChangeArrowheads="1"/>
          </p:cNvSpPr>
          <p:nvPr/>
        </p:nvSpPr>
        <p:spPr bwMode="auto">
          <a:xfrm>
            <a:off x="2590800" y="41148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U=</a:t>
            </a:r>
            <a:r>
              <a:rPr lang="en-US" altLang="zh-CN" sz="2400" b="1">
                <a:latin typeface="Times New Roman" panose="02020603050405020304" pitchFamily="18" charset="0"/>
              </a:rPr>
              <a:t>3</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endParaRPr lang="en-US" altLang="zh-CN" sz="2400" b="1">
              <a:latin typeface="Times New Roman" panose="02020603050405020304" pitchFamily="18" charset="0"/>
            </a:endParaRPr>
          </a:p>
        </p:txBody>
      </p:sp>
      <p:sp>
        <p:nvSpPr>
          <p:cNvPr id="120842" name="Text Box 62">
            <a:extLst>
              <a:ext uri="{FF2B5EF4-FFF2-40B4-BE49-F238E27FC236}">
                <a16:creationId xmlns:a16="http://schemas.microsoft.com/office/drawing/2014/main" id="{E4BDFFC4-D4D5-420C-B7AE-C9C36B83141F}"/>
              </a:ext>
            </a:extLst>
          </p:cNvPr>
          <p:cNvSpPr txBox="1">
            <a:spLocks noChangeArrowheads="1"/>
          </p:cNvSpPr>
          <p:nvPr/>
        </p:nvSpPr>
        <p:spPr bwMode="auto">
          <a:xfrm>
            <a:off x="457200" y="46482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将这</a:t>
            </a:r>
            <a:r>
              <a:rPr lang="en-US" altLang="zh-CN" sz="2400" b="1"/>
              <a:t>4</a:t>
            </a:r>
            <a:r>
              <a:rPr lang="zh-CN" altLang="en-US" sz="2400" b="1"/>
              <a:t>个方程联立求解，得</a:t>
            </a:r>
          </a:p>
        </p:txBody>
      </p:sp>
      <p:sp>
        <p:nvSpPr>
          <p:cNvPr id="120843" name="Text Box 65">
            <a:extLst>
              <a:ext uri="{FF2B5EF4-FFF2-40B4-BE49-F238E27FC236}">
                <a16:creationId xmlns:a16="http://schemas.microsoft.com/office/drawing/2014/main" id="{9F5390A6-88A6-4D56-9C91-6B8F7C8484E4}"/>
              </a:ext>
            </a:extLst>
          </p:cNvPr>
          <p:cNvSpPr txBox="1">
            <a:spLocks noChangeArrowheads="1"/>
          </p:cNvSpPr>
          <p:nvPr/>
        </p:nvSpPr>
        <p:spPr bwMode="auto">
          <a:xfrm>
            <a:off x="1828800" y="5181600"/>
            <a:ext cx="19050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=0.5(A)</a:t>
            </a:r>
          </a:p>
          <a:p>
            <a:pPr eaLnBrk="1" hangingPunct="1">
              <a:spcBef>
                <a:spcPct val="1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=2(A0</a:t>
            </a:r>
          </a:p>
          <a:p>
            <a:pPr eaLnBrk="1" hangingPunct="1">
              <a:spcBef>
                <a:spcPct val="1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r>
              <a:rPr lang="en-US" altLang="zh-CN" sz="2400" b="1">
                <a:latin typeface="Times New Roman" panose="02020603050405020304" pitchFamily="18" charset="0"/>
              </a:rPr>
              <a:t>=</a:t>
            </a:r>
            <a:r>
              <a:rPr lang="zh-CN" altLang="en-US" sz="2400" b="1">
                <a:latin typeface="Times New Roman" panose="02020603050405020304" pitchFamily="18" charset="0"/>
              </a:rPr>
              <a:t>－</a:t>
            </a:r>
            <a:r>
              <a:rPr lang="en-US" altLang="zh-CN" sz="2400" b="1">
                <a:latin typeface="Times New Roman" panose="02020603050405020304" pitchFamily="18" charset="0"/>
              </a:rPr>
              <a:t>1.5(A)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22DEA1-2047-46A4-9465-6DCA4F41ABC5}"/>
              </a:ext>
            </a:extLst>
          </p:cNvPr>
          <p:cNvSpPr>
            <a:spLocks noGrp="1"/>
          </p:cNvSpPr>
          <p:nvPr>
            <p:ph type="sldNum" sz="quarter" idx="12"/>
          </p:nvPr>
        </p:nvSpPr>
        <p:spPr/>
        <p:txBody>
          <a:bodyPr/>
          <a:lstStyle/>
          <a:p>
            <a:pPr>
              <a:defRPr/>
            </a:pPr>
            <a:fld id="{CAF93B98-CBDD-489E-AD44-27DEE2987C5E}" type="slidenum">
              <a:rPr lang="en-US" altLang="zh-CN" smtClean="0"/>
              <a:pPr>
                <a:defRPr/>
              </a:pPr>
              <a:t>12</a:t>
            </a:fld>
            <a:endParaRPr lang="en-US" altLang="zh-CN"/>
          </a:p>
        </p:txBody>
      </p:sp>
      <p:pic>
        <p:nvPicPr>
          <p:cNvPr id="3" name="videoplayback (1)">
            <a:hlinkClick r:id="" action="ppaction://media"/>
            <a:extLst>
              <a:ext uri="{FF2B5EF4-FFF2-40B4-BE49-F238E27FC236}">
                <a16:creationId xmlns:a16="http://schemas.microsoft.com/office/drawing/2014/main" id="{144C8543-A9AA-4864-9D1A-8739379A2E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96" y="239753"/>
            <a:ext cx="9108504" cy="5123534"/>
          </a:xfrm>
          <a:prstGeom prst="rect">
            <a:avLst/>
          </a:prstGeom>
        </p:spPr>
      </p:pic>
    </p:spTree>
    <p:extLst>
      <p:ext uri="{BB962C8B-B14F-4D97-AF65-F5344CB8AC3E}">
        <p14:creationId xmlns:p14="http://schemas.microsoft.com/office/powerpoint/2010/main" val="13875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7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5">
            <a:extLst>
              <a:ext uri="{FF2B5EF4-FFF2-40B4-BE49-F238E27FC236}">
                <a16:creationId xmlns:a16="http://schemas.microsoft.com/office/drawing/2014/main" id="{5E509634-DBEA-43FE-B65F-B069AAD51F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467224-05E2-40F0-82D6-610F225CDD80}" type="slidenum">
              <a:rPr lang="en-US" altLang="zh-CN" sz="1400" smtClean="0"/>
              <a:pPr>
                <a:spcBef>
                  <a:spcPct val="0"/>
                </a:spcBef>
                <a:buFontTx/>
                <a:buNone/>
              </a:pPr>
              <a:t>120</a:t>
            </a:fld>
            <a:endParaRPr lang="en-US" altLang="zh-CN" sz="1400"/>
          </a:p>
        </p:txBody>
      </p:sp>
      <p:sp>
        <p:nvSpPr>
          <p:cNvPr id="121859" name="Text Box 2">
            <a:extLst>
              <a:ext uri="{FF2B5EF4-FFF2-40B4-BE49-F238E27FC236}">
                <a16:creationId xmlns:a16="http://schemas.microsoft.com/office/drawing/2014/main" id="{7671B424-C217-468B-877F-4F380F9CA3E0}"/>
              </a:ext>
            </a:extLst>
          </p:cNvPr>
          <p:cNvSpPr txBox="1">
            <a:spLocks noChangeArrowheads="1"/>
          </p:cNvSpPr>
          <p:nvPr/>
        </p:nvSpPr>
        <p:spPr bwMode="auto">
          <a:xfrm>
            <a:off x="533400" y="457200"/>
            <a:ext cx="44958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solidFill>
                  <a:srgbClr val="FF3300"/>
                </a:solidFill>
              </a:rPr>
              <a:t>       [</a:t>
            </a:r>
            <a:r>
              <a:rPr lang="zh-CN" altLang="en-US" sz="2400" b="1">
                <a:solidFill>
                  <a:srgbClr val="FF3300"/>
                </a:solidFill>
              </a:rPr>
              <a:t>例</a:t>
            </a:r>
            <a:r>
              <a:rPr lang="en-US" altLang="zh-CN" sz="2400" b="1">
                <a:solidFill>
                  <a:srgbClr val="FF3300"/>
                </a:solidFill>
              </a:rPr>
              <a:t>1-16]</a:t>
            </a:r>
            <a:r>
              <a:rPr lang="zh-CN" altLang="en-US" sz="2400" b="1">
                <a:solidFill>
                  <a:srgbClr val="FF3300"/>
                </a:solidFill>
              </a:rPr>
              <a:t>用节点电位法</a:t>
            </a:r>
            <a:r>
              <a:rPr lang="zh-CN" altLang="en-US" sz="2400" b="1"/>
              <a:t>求解图</a:t>
            </a:r>
            <a:r>
              <a:rPr lang="en-US" altLang="zh-CN" sz="2400" b="1"/>
              <a:t>1- 44</a:t>
            </a:r>
            <a:r>
              <a:rPr lang="zh-CN" altLang="en-US" sz="2400" b="1"/>
              <a:t>中的节点电位</a:t>
            </a:r>
            <a:r>
              <a:rPr lang="en-US" altLang="zh-CN" sz="2400" b="1" i="1">
                <a:latin typeface="Times New Roman" panose="02020603050405020304" pitchFamily="18" charset="0"/>
              </a:rPr>
              <a:t>V</a:t>
            </a:r>
            <a:r>
              <a:rPr lang="en-US" altLang="zh-CN" sz="2400" b="1" baseline="-25000">
                <a:latin typeface="Times New Roman" panose="02020603050405020304" pitchFamily="18" charset="0"/>
              </a:rPr>
              <a:t>A</a:t>
            </a:r>
            <a:r>
              <a:rPr lang="zh-CN" altLang="en-US" sz="2400" b="1">
                <a:latin typeface="Times New Roman" panose="02020603050405020304" pitchFamily="18" charset="0"/>
              </a:rPr>
              <a:t>和</a:t>
            </a:r>
            <a:r>
              <a:rPr lang="en-US" altLang="zh-CN" sz="2400" b="1" i="1">
                <a:latin typeface="Times New Roman" panose="02020603050405020304" pitchFamily="18" charset="0"/>
              </a:rPr>
              <a:t>V</a:t>
            </a:r>
            <a:r>
              <a:rPr lang="en-US" altLang="zh-CN" sz="2400" b="1" baseline="-25000">
                <a:latin typeface="Times New Roman" panose="02020603050405020304" pitchFamily="18" charset="0"/>
              </a:rPr>
              <a:t>B </a:t>
            </a:r>
            <a:r>
              <a:rPr lang="zh-CN" altLang="en-US" sz="2400" b="1"/>
              <a:t>。</a:t>
            </a:r>
          </a:p>
        </p:txBody>
      </p:sp>
      <p:grpSp>
        <p:nvGrpSpPr>
          <p:cNvPr id="121860" name="Group 3">
            <a:extLst>
              <a:ext uri="{FF2B5EF4-FFF2-40B4-BE49-F238E27FC236}">
                <a16:creationId xmlns:a16="http://schemas.microsoft.com/office/drawing/2014/main" id="{078B24C8-45D8-4A7A-8EB4-EC498122EC00}"/>
              </a:ext>
            </a:extLst>
          </p:cNvPr>
          <p:cNvGrpSpPr>
            <a:grpSpLocks/>
          </p:cNvGrpSpPr>
          <p:nvPr/>
        </p:nvGrpSpPr>
        <p:grpSpPr bwMode="auto">
          <a:xfrm>
            <a:off x="5029200" y="304800"/>
            <a:ext cx="4114800" cy="3124200"/>
            <a:chOff x="2496" y="1440"/>
            <a:chExt cx="2592" cy="1968"/>
          </a:xfrm>
        </p:grpSpPr>
        <p:grpSp>
          <p:nvGrpSpPr>
            <p:cNvPr id="121872" name="Group 4">
              <a:extLst>
                <a:ext uri="{FF2B5EF4-FFF2-40B4-BE49-F238E27FC236}">
                  <a16:creationId xmlns:a16="http://schemas.microsoft.com/office/drawing/2014/main" id="{61638817-D2FF-4164-9ABB-2828E12A3125}"/>
                </a:ext>
              </a:extLst>
            </p:cNvPr>
            <p:cNvGrpSpPr>
              <a:grpSpLocks/>
            </p:cNvGrpSpPr>
            <p:nvPr/>
          </p:nvGrpSpPr>
          <p:grpSpPr bwMode="auto">
            <a:xfrm>
              <a:off x="2496" y="1440"/>
              <a:ext cx="2592" cy="1684"/>
              <a:chOff x="1008" y="1776"/>
              <a:chExt cx="2592" cy="1684"/>
            </a:xfrm>
          </p:grpSpPr>
          <p:grpSp>
            <p:nvGrpSpPr>
              <p:cNvPr id="121874" name="Group 5">
                <a:extLst>
                  <a:ext uri="{FF2B5EF4-FFF2-40B4-BE49-F238E27FC236}">
                    <a16:creationId xmlns:a16="http://schemas.microsoft.com/office/drawing/2014/main" id="{F1F88D89-CC0D-48D1-BB4F-FE1129564476}"/>
                  </a:ext>
                </a:extLst>
              </p:cNvPr>
              <p:cNvGrpSpPr>
                <a:grpSpLocks/>
              </p:cNvGrpSpPr>
              <p:nvPr/>
            </p:nvGrpSpPr>
            <p:grpSpPr bwMode="auto">
              <a:xfrm>
                <a:off x="1008" y="1920"/>
                <a:ext cx="2204" cy="1540"/>
                <a:chOff x="1117" y="6353"/>
                <a:chExt cx="5511" cy="3850"/>
              </a:xfrm>
            </p:grpSpPr>
            <p:grpSp>
              <p:nvGrpSpPr>
                <p:cNvPr id="121883" name="Group 6">
                  <a:extLst>
                    <a:ext uri="{FF2B5EF4-FFF2-40B4-BE49-F238E27FC236}">
                      <a16:creationId xmlns:a16="http://schemas.microsoft.com/office/drawing/2014/main" id="{41FAA0E9-9A61-4CFB-9EB2-ADDE61F3599C}"/>
                    </a:ext>
                  </a:extLst>
                </p:cNvPr>
                <p:cNvGrpSpPr>
                  <a:grpSpLocks/>
                </p:cNvGrpSpPr>
                <p:nvPr/>
              </p:nvGrpSpPr>
              <p:grpSpPr bwMode="auto">
                <a:xfrm>
                  <a:off x="3030" y="6353"/>
                  <a:ext cx="1618" cy="330"/>
                  <a:chOff x="3030" y="6353"/>
                  <a:chExt cx="1618" cy="330"/>
                </a:xfrm>
              </p:grpSpPr>
              <p:sp>
                <p:nvSpPr>
                  <p:cNvPr id="121910" name="Line 7">
                    <a:extLst>
                      <a:ext uri="{FF2B5EF4-FFF2-40B4-BE49-F238E27FC236}">
                        <a16:creationId xmlns:a16="http://schemas.microsoft.com/office/drawing/2014/main" id="{D8182D3D-73EC-4D23-BBBA-624FD81BB289}"/>
                      </a:ext>
                    </a:extLst>
                  </p:cNvPr>
                  <p:cNvSpPr>
                    <a:spLocks noChangeShapeType="1"/>
                  </p:cNvSpPr>
                  <p:nvPr/>
                </p:nvSpPr>
                <p:spPr bwMode="auto">
                  <a:xfrm rot="-5400000">
                    <a:off x="3052" y="6518"/>
                    <a:ext cx="33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11" name="Line 8">
                    <a:extLst>
                      <a:ext uri="{FF2B5EF4-FFF2-40B4-BE49-F238E27FC236}">
                        <a16:creationId xmlns:a16="http://schemas.microsoft.com/office/drawing/2014/main" id="{FBAE713C-F0CA-47F1-B1CD-D58F03821F00}"/>
                      </a:ext>
                    </a:extLst>
                  </p:cNvPr>
                  <p:cNvSpPr>
                    <a:spLocks noChangeShapeType="1"/>
                  </p:cNvSpPr>
                  <p:nvPr/>
                </p:nvSpPr>
                <p:spPr bwMode="auto">
                  <a:xfrm rot="10800000">
                    <a:off x="4307" y="6534"/>
                    <a:ext cx="34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12" name="Line 9">
                    <a:extLst>
                      <a:ext uri="{FF2B5EF4-FFF2-40B4-BE49-F238E27FC236}">
                        <a16:creationId xmlns:a16="http://schemas.microsoft.com/office/drawing/2014/main" id="{DE02EA83-5145-490F-8259-0906CB9E2938}"/>
                      </a:ext>
                    </a:extLst>
                  </p:cNvPr>
                  <p:cNvSpPr>
                    <a:spLocks noChangeShapeType="1"/>
                  </p:cNvSpPr>
                  <p:nvPr/>
                </p:nvSpPr>
                <p:spPr bwMode="auto">
                  <a:xfrm>
                    <a:off x="3030" y="6506"/>
                    <a:ext cx="407"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1884" name="Group 10">
                  <a:extLst>
                    <a:ext uri="{FF2B5EF4-FFF2-40B4-BE49-F238E27FC236}">
                      <a16:creationId xmlns:a16="http://schemas.microsoft.com/office/drawing/2014/main" id="{10E94E76-91D7-477E-A181-4ADB470D5D40}"/>
                    </a:ext>
                  </a:extLst>
                </p:cNvPr>
                <p:cNvGrpSpPr>
                  <a:grpSpLocks/>
                </p:cNvGrpSpPr>
                <p:nvPr/>
              </p:nvGrpSpPr>
              <p:grpSpPr bwMode="auto">
                <a:xfrm>
                  <a:off x="1117" y="6727"/>
                  <a:ext cx="5511" cy="3256"/>
                  <a:chOff x="1117" y="6727"/>
                  <a:chExt cx="5511" cy="3256"/>
                </a:xfrm>
              </p:grpSpPr>
              <p:sp>
                <p:nvSpPr>
                  <p:cNvPr id="121887" name="Line 11">
                    <a:extLst>
                      <a:ext uri="{FF2B5EF4-FFF2-40B4-BE49-F238E27FC236}">
                        <a16:creationId xmlns:a16="http://schemas.microsoft.com/office/drawing/2014/main" id="{21C93451-EB5A-4319-B6E0-4D408CC65E79}"/>
                      </a:ext>
                    </a:extLst>
                  </p:cNvPr>
                  <p:cNvSpPr>
                    <a:spLocks noChangeShapeType="1"/>
                  </p:cNvSpPr>
                  <p:nvPr/>
                </p:nvSpPr>
                <p:spPr bwMode="auto">
                  <a:xfrm>
                    <a:off x="4934" y="6870"/>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8" name="Line 12">
                    <a:extLst>
                      <a:ext uri="{FF2B5EF4-FFF2-40B4-BE49-F238E27FC236}">
                        <a16:creationId xmlns:a16="http://schemas.microsoft.com/office/drawing/2014/main" id="{F83C315D-3A55-41B7-A332-1ABAA0AAAC52}"/>
                      </a:ext>
                    </a:extLst>
                  </p:cNvPr>
                  <p:cNvSpPr>
                    <a:spLocks noChangeShapeType="1"/>
                  </p:cNvSpPr>
                  <p:nvPr/>
                </p:nvSpPr>
                <p:spPr bwMode="auto">
                  <a:xfrm>
                    <a:off x="1436" y="6859"/>
                    <a:ext cx="4826"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9" name="Line 13">
                    <a:extLst>
                      <a:ext uri="{FF2B5EF4-FFF2-40B4-BE49-F238E27FC236}">
                        <a16:creationId xmlns:a16="http://schemas.microsoft.com/office/drawing/2014/main" id="{E1E39664-2734-4EA0-A01D-5D51F79100F2}"/>
                      </a:ext>
                    </a:extLst>
                  </p:cNvPr>
                  <p:cNvSpPr>
                    <a:spLocks noChangeShapeType="1"/>
                  </p:cNvSpPr>
                  <p:nvPr/>
                </p:nvSpPr>
                <p:spPr bwMode="auto">
                  <a:xfrm>
                    <a:off x="1460" y="9961"/>
                    <a:ext cx="479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0" name="Line 14">
                    <a:extLst>
                      <a:ext uri="{FF2B5EF4-FFF2-40B4-BE49-F238E27FC236}">
                        <a16:creationId xmlns:a16="http://schemas.microsoft.com/office/drawing/2014/main" id="{5EB4649D-39EF-4D5F-B64C-D08B76F783D5}"/>
                      </a:ext>
                    </a:extLst>
                  </p:cNvPr>
                  <p:cNvSpPr>
                    <a:spLocks noChangeShapeType="1"/>
                  </p:cNvSpPr>
                  <p:nvPr/>
                </p:nvSpPr>
                <p:spPr bwMode="auto">
                  <a:xfrm>
                    <a:off x="1447" y="6848"/>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1" name="Line 15">
                    <a:extLst>
                      <a:ext uri="{FF2B5EF4-FFF2-40B4-BE49-F238E27FC236}">
                        <a16:creationId xmlns:a16="http://schemas.microsoft.com/office/drawing/2014/main" id="{9755CC24-B6E1-4CEF-AC16-10C1781680E8}"/>
                      </a:ext>
                    </a:extLst>
                  </p:cNvPr>
                  <p:cNvSpPr>
                    <a:spLocks noChangeShapeType="1"/>
                  </p:cNvSpPr>
                  <p:nvPr/>
                </p:nvSpPr>
                <p:spPr bwMode="auto">
                  <a:xfrm>
                    <a:off x="6265" y="6870"/>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2" name="Line 16">
                    <a:extLst>
                      <a:ext uri="{FF2B5EF4-FFF2-40B4-BE49-F238E27FC236}">
                        <a16:creationId xmlns:a16="http://schemas.microsoft.com/office/drawing/2014/main" id="{D959EC84-F749-44D4-B0CA-647E51A62E58}"/>
                      </a:ext>
                    </a:extLst>
                  </p:cNvPr>
                  <p:cNvSpPr>
                    <a:spLocks noChangeShapeType="1"/>
                  </p:cNvSpPr>
                  <p:nvPr/>
                </p:nvSpPr>
                <p:spPr bwMode="auto">
                  <a:xfrm>
                    <a:off x="2822" y="6892"/>
                    <a:ext cx="0" cy="30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1893" name="Group 17">
                    <a:extLst>
                      <a:ext uri="{FF2B5EF4-FFF2-40B4-BE49-F238E27FC236}">
                        <a16:creationId xmlns:a16="http://schemas.microsoft.com/office/drawing/2014/main" id="{1A4EB3AF-7693-4F6E-8C44-FB7BA69B15FE}"/>
                      </a:ext>
                    </a:extLst>
                  </p:cNvPr>
                  <p:cNvGrpSpPr>
                    <a:grpSpLocks/>
                  </p:cNvGrpSpPr>
                  <p:nvPr/>
                </p:nvGrpSpPr>
                <p:grpSpPr bwMode="auto">
                  <a:xfrm rot="-5400000">
                    <a:off x="3640" y="5634"/>
                    <a:ext cx="310" cy="2496"/>
                    <a:chOff x="743" y="567"/>
                    <a:chExt cx="187" cy="1639"/>
                  </a:xfrm>
                </p:grpSpPr>
                <p:sp>
                  <p:nvSpPr>
                    <p:cNvPr id="121908" name="Line 18">
                      <a:extLst>
                        <a:ext uri="{FF2B5EF4-FFF2-40B4-BE49-F238E27FC236}">
                          <a16:creationId xmlns:a16="http://schemas.microsoft.com/office/drawing/2014/main" id="{017E2BF2-AB7B-4872-8650-1B4F434D9C1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09" name="Rectangle 19">
                      <a:extLst>
                        <a:ext uri="{FF2B5EF4-FFF2-40B4-BE49-F238E27FC236}">
                          <a16:creationId xmlns:a16="http://schemas.microsoft.com/office/drawing/2014/main" id="{B57570E8-7D94-4F37-9D40-482F694174B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1894" name="Group 20">
                    <a:extLst>
                      <a:ext uri="{FF2B5EF4-FFF2-40B4-BE49-F238E27FC236}">
                        <a16:creationId xmlns:a16="http://schemas.microsoft.com/office/drawing/2014/main" id="{CA18D336-6365-42AB-AA9F-29D4F1C1CF3C}"/>
                      </a:ext>
                    </a:extLst>
                  </p:cNvPr>
                  <p:cNvGrpSpPr>
                    <a:grpSpLocks/>
                  </p:cNvGrpSpPr>
                  <p:nvPr/>
                </p:nvGrpSpPr>
                <p:grpSpPr bwMode="auto">
                  <a:xfrm>
                    <a:off x="2657" y="7332"/>
                    <a:ext cx="310" cy="2496"/>
                    <a:chOff x="743" y="567"/>
                    <a:chExt cx="187" cy="1639"/>
                  </a:xfrm>
                </p:grpSpPr>
                <p:sp>
                  <p:nvSpPr>
                    <p:cNvPr id="121906" name="Line 21">
                      <a:extLst>
                        <a:ext uri="{FF2B5EF4-FFF2-40B4-BE49-F238E27FC236}">
                          <a16:creationId xmlns:a16="http://schemas.microsoft.com/office/drawing/2014/main" id="{75417767-DF7B-4A85-B118-DF88E864087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07" name="Rectangle 22">
                      <a:extLst>
                        <a:ext uri="{FF2B5EF4-FFF2-40B4-BE49-F238E27FC236}">
                          <a16:creationId xmlns:a16="http://schemas.microsoft.com/office/drawing/2014/main" id="{7F9FAFE7-6F8D-4059-92DD-E52C481B06F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1895" name="Group 23">
                    <a:extLst>
                      <a:ext uri="{FF2B5EF4-FFF2-40B4-BE49-F238E27FC236}">
                        <a16:creationId xmlns:a16="http://schemas.microsoft.com/office/drawing/2014/main" id="{34ABD2AA-D0BE-4B13-81C5-4CEF42F92811}"/>
                      </a:ext>
                    </a:extLst>
                  </p:cNvPr>
                  <p:cNvGrpSpPr>
                    <a:grpSpLocks/>
                  </p:cNvGrpSpPr>
                  <p:nvPr/>
                </p:nvGrpSpPr>
                <p:grpSpPr bwMode="auto">
                  <a:xfrm>
                    <a:off x="4767" y="7354"/>
                    <a:ext cx="310" cy="2496"/>
                    <a:chOff x="743" y="567"/>
                    <a:chExt cx="187" cy="1639"/>
                  </a:xfrm>
                </p:grpSpPr>
                <p:sp>
                  <p:nvSpPr>
                    <p:cNvPr id="121904" name="Line 24">
                      <a:extLst>
                        <a:ext uri="{FF2B5EF4-FFF2-40B4-BE49-F238E27FC236}">
                          <a16:creationId xmlns:a16="http://schemas.microsoft.com/office/drawing/2014/main" id="{F9A00D53-592F-4186-A04F-BF70B49F557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05" name="Rectangle 25">
                      <a:extLst>
                        <a:ext uri="{FF2B5EF4-FFF2-40B4-BE49-F238E27FC236}">
                          <a16:creationId xmlns:a16="http://schemas.microsoft.com/office/drawing/2014/main" id="{658A1B20-BEFD-4538-8D7F-87EC8B522A04}"/>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1896" name="Group 26">
                    <a:extLst>
                      <a:ext uri="{FF2B5EF4-FFF2-40B4-BE49-F238E27FC236}">
                        <a16:creationId xmlns:a16="http://schemas.microsoft.com/office/drawing/2014/main" id="{6B0FE924-1059-4904-9357-9B5845B60629}"/>
                      </a:ext>
                    </a:extLst>
                  </p:cNvPr>
                  <p:cNvGrpSpPr>
                    <a:grpSpLocks/>
                  </p:cNvGrpSpPr>
                  <p:nvPr/>
                </p:nvGrpSpPr>
                <p:grpSpPr bwMode="auto">
                  <a:xfrm>
                    <a:off x="1117" y="7541"/>
                    <a:ext cx="649" cy="1947"/>
                    <a:chOff x="7376" y="11050"/>
                    <a:chExt cx="649" cy="1947"/>
                  </a:xfrm>
                </p:grpSpPr>
                <p:sp>
                  <p:nvSpPr>
                    <p:cNvPr id="121900" name="Line 27">
                      <a:extLst>
                        <a:ext uri="{FF2B5EF4-FFF2-40B4-BE49-F238E27FC236}">
                          <a16:creationId xmlns:a16="http://schemas.microsoft.com/office/drawing/2014/main" id="{49691BFD-89B9-4690-A4AE-802382551B0A}"/>
                        </a:ext>
                      </a:extLst>
                    </p:cNvPr>
                    <p:cNvSpPr>
                      <a:spLocks noChangeShapeType="1"/>
                    </p:cNvSpPr>
                    <p:nvPr/>
                  </p:nvSpPr>
                  <p:spPr bwMode="auto">
                    <a:xfrm>
                      <a:off x="7702" y="11050"/>
                      <a:ext cx="0" cy="19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01" name="Oval 28">
                      <a:extLst>
                        <a:ext uri="{FF2B5EF4-FFF2-40B4-BE49-F238E27FC236}">
                          <a16:creationId xmlns:a16="http://schemas.microsoft.com/office/drawing/2014/main" id="{6A471965-7301-4D6B-BE12-777BC666553B}"/>
                        </a:ext>
                      </a:extLst>
                    </p:cNvPr>
                    <p:cNvSpPr>
                      <a:spLocks noChangeArrowheads="1"/>
                    </p:cNvSpPr>
                    <p:nvPr/>
                  </p:nvSpPr>
                  <p:spPr bwMode="auto">
                    <a:xfrm>
                      <a:off x="7376" y="11698"/>
                      <a:ext cx="649" cy="651"/>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1902" name="Line 29">
                      <a:extLst>
                        <a:ext uri="{FF2B5EF4-FFF2-40B4-BE49-F238E27FC236}">
                          <a16:creationId xmlns:a16="http://schemas.microsoft.com/office/drawing/2014/main" id="{147B2B13-05C4-40A5-B6EE-7C9926131541}"/>
                        </a:ext>
                      </a:extLst>
                    </p:cNvPr>
                    <p:cNvSpPr>
                      <a:spLocks noChangeShapeType="1"/>
                    </p:cNvSpPr>
                    <p:nvPr/>
                  </p:nvSpPr>
                  <p:spPr bwMode="auto">
                    <a:xfrm>
                      <a:off x="7387" y="12029"/>
                      <a:ext cx="6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03" name="Line 30">
                      <a:extLst>
                        <a:ext uri="{FF2B5EF4-FFF2-40B4-BE49-F238E27FC236}">
                          <a16:creationId xmlns:a16="http://schemas.microsoft.com/office/drawing/2014/main" id="{246F6AA4-26C7-42E4-AFFA-021C01046D0F}"/>
                        </a:ext>
                      </a:extLst>
                    </p:cNvPr>
                    <p:cNvSpPr>
                      <a:spLocks noChangeShapeType="1"/>
                    </p:cNvSpPr>
                    <p:nvPr/>
                  </p:nvSpPr>
                  <p:spPr bwMode="auto">
                    <a:xfrm>
                      <a:off x="7695" y="11102"/>
                      <a:ext cx="0" cy="476"/>
                    </a:xfrm>
                    <a:prstGeom prst="line">
                      <a:avLst/>
                    </a:prstGeom>
                    <a:noFill/>
                    <a:ln w="381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897" name="AutoShape 31">
                    <a:extLst>
                      <a:ext uri="{FF2B5EF4-FFF2-40B4-BE49-F238E27FC236}">
                        <a16:creationId xmlns:a16="http://schemas.microsoft.com/office/drawing/2014/main" id="{3DAA41FA-2306-4059-BBE4-DB846574F267}"/>
                      </a:ext>
                    </a:extLst>
                  </p:cNvPr>
                  <p:cNvSpPr>
                    <a:spLocks noChangeArrowheads="1"/>
                  </p:cNvSpPr>
                  <p:nvPr/>
                </p:nvSpPr>
                <p:spPr bwMode="auto">
                  <a:xfrm>
                    <a:off x="5902" y="8300"/>
                    <a:ext cx="726" cy="715"/>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1898" name="Line 32">
                    <a:extLst>
                      <a:ext uri="{FF2B5EF4-FFF2-40B4-BE49-F238E27FC236}">
                        <a16:creationId xmlns:a16="http://schemas.microsoft.com/office/drawing/2014/main" id="{1E009D1B-20F9-4E77-972C-12F4AAB9232C}"/>
                      </a:ext>
                    </a:extLst>
                  </p:cNvPr>
                  <p:cNvSpPr>
                    <a:spLocks noChangeShapeType="1"/>
                  </p:cNvSpPr>
                  <p:nvPr/>
                </p:nvSpPr>
                <p:spPr bwMode="auto">
                  <a:xfrm>
                    <a:off x="5913" y="8652"/>
                    <a:ext cx="68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9" name="Line 33">
                    <a:extLst>
                      <a:ext uri="{FF2B5EF4-FFF2-40B4-BE49-F238E27FC236}">
                        <a16:creationId xmlns:a16="http://schemas.microsoft.com/office/drawing/2014/main" id="{63E79131-EDBD-46EC-98AA-B1A531E80A14}"/>
                      </a:ext>
                    </a:extLst>
                  </p:cNvPr>
                  <p:cNvSpPr>
                    <a:spLocks noChangeShapeType="1"/>
                  </p:cNvSpPr>
                  <p:nvPr/>
                </p:nvSpPr>
                <p:spPr bwMode="auto">
                  <a:xfrm rot="16200000" flipV="1">
                    <a:off x="5881" y="7782"/>
                    <a:ext cx="749" cy="2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1885" name="Line 34">
                  <a:extLst>
                    <a:ext uri="{FF2B5EF4-FFF2-40B4-BE49-F238E27FC236}">
                      <a16:creationId xmlns:a16="http://schemas.microsoft.com/office/drawing/2014/main" id="{25670408-BAB4-4F42-8CA2-B8C3C5273A93}"/>
                    </a:ext>
                  </a:extLst>
                </p:cNvPr>
                <p:cNvSpPr>
                  <a:spLocks noChangeShapeType="1"/>
                </p:cNvSpPr>
                <p:nvPr/>
              </p:nvSpPr>
              <p:spPr bwMode="auto">
                <a:xfrm>
                  <a:off x="3240" y="9928"/>
                  <a:ext cx="22" cy="27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6" name="Line 35">
                  <a:extLst>
                    <a:ext uri="{FF2B5EF4-FFF2-40B4-BE49-F238E27FC236}">
                      <a16:creationId xmlns:a16="http://schemas.microsoft.com/office/drawing/2014/main" id="{C41E1469-DFD8-47EC-BC88-0324667CF15A}"/>
                    </a:ext>
                  </a:extLst>
                </p:cNvPr>
                <p:cNvSpPr>
                  <a:spLocks noChangeShapeType="1"/>
                </p:cNvSpPr>
                <p:nvPr/>
              </p:nvSpPr>
              <p:spPr bwMode="auto">
                <a:xfrm>
                  <a:off x="3075" y="10203"/>
                  <a:ext cx="31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875" name="Text Box 36">
                <a:extLst>
                  <a:ext uri="{FF2B5EF4-FFF2-40B4-BE49-F238E27FC236}">
                    <a16:creationId xmlns:a16="http://schemas.microsoft.com/office/drawing/2014/main" id="{86992198-ACDB-4E1A-828B-6B64FC59BBD4}"/>
                  </a:ext>
                </a:extLst>
              </p:cNvPr>
              <p:cNvSpPr txBox="1">
                <a:spLocks noChangeArrowheads="1"/>
              </p:cNvSpPr>
              <p:nvPr/>
            </p:nvSpPr>
            <p:spPr bwMode="auto">
              <a:xfrm>
                <a:off x="2592" y="182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B</a:t>
                </a:r>
              </a:p>
            </p:txBody>
          </p:sp>
          <p:sp>
            <p:nvSpPr>
              <p:cNvPr id="121876" name="Text Box 37">
                <a:extLst>
                  <a:ext uri="{FF2B5EF4-FFF2-40B4-BE49-F238E27FC236}">
                    <a16:creationId xmlns:a16="http://schemas.microsoft.com/office/drawing/2014/main" id="{6AADAAA1-AEB3-41CD-BCE2-185F68809E86}"/>
                  </a:ext>
                </a:extLst>
              </p:cNvPr>
              <p:cNvSpPr txBox="1">
                <a:spLocks noChangeArrowheads="1"/>
              </p:cNvSpPr>
              <p:nvPr/>
            </p:nvSpPr>
            <p:spPr bwMode="auto">
              <a:xfrm>
                <a:off x="1968" y="17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U</a:t>
                </a:r>
              </a:p>
            </p:txBody>
          </p:sp>
          <p:sp>
            <p:nvSpPr>
              <p:cNvPr id="121877" name="Text Box 38">
                <a:extLst>
                  <a:ext uri="{FF2B5EF4-FFF2-40B4-BE49-F238E27FC236}">
                    <a16:creationId xmlns:a16="http://schemas.microsoft.com/office/drawing/2014/main" id="{E4699DC6-B84C-47D7-BCB8-E00B9007BE8F}"/>
                  </a:ext>
                </a:extLst>
              </p:cNvPr>
              <p:cNvSpPr txBox="1">
                <a:spLocks noChangeArrowheads="1"/>
              </p:cNvSpPr>
              <p:nvPr/>
            </p:nvSpPr>
            <p:spPr bwMode="auto">
              <a:xfrm>
                <a:off x="3024" y="2448"/>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 0.8</a:t>
                </a:r>
                <a:r>
                  <a:rPr lang="en-US" altLang="zh-CN" sz="2400" b="1" i="1">
                    <a:latin typeface="Times New Roman" panose="02020603050405020304" pitchFamily="18" charset="0"/>
                  </a:rPr>
                  <a:t>U</a:t>
                </a:r>
                <a:endParaRPr lang="en-US" altLang="zh-CN" sz="2400" b="1">
                  <a:latin typeface="Times New Roman" panose="02020603050405020304" pitchFamily="18" charset="0"/>
                </a:endParaRPr>
              </a:p>
            </p:txBody>
          </p:sp>
          <p:sp>
            <p:nvSpPr>
              <p:cNvPr id="271399" name="Text Box 39">
                <a:extLst>
                  <a:ext uri="{FF2B5EF4-FFF2-40B4-BE49-F238E27FC236}">
                    <a16:creationId xmlns:a16="http://schemas.microsoft.com/office/drawing/2014/main" id="{AFFF5642-DFAD-4C00-A3BD-DA525954881B}"/>
                  </a:ext>
                </a:extLst>
              </p:cNvPr>
              <p:cNvSpPr txBox="1">
                <a:spLocks noChangeArrowheads="1"/>
              </p:cNvSpPr>
              <p:nvPr/>
            </p:nvSpPr>
            <p:spPr bwMode="auto">
              <a:xfrm>
                <a:off x="2544" y="2976"/>
                <a:ext cx="528"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Times New Roman" charset="0"/>
                  </a:rPr>
                  <a:t>8</a:t>
                </a:r>
                <a:r>
                  <a:rPr lang="en-US" altLang="zh-CN" b="1">
                    <a:effectLst>
                      <a:outerShdw blurRad="38100" dist="38100" dir="2700000" algn="tl">
                        <a:srgbClr val="C0C0C0"/>
                      </a:outerShdw>
                    </a:effectLst>
                    <a:latin typeface="Times New Roman" charset="0"/>
                    <a:sym typeface="Symbol" pitchFamily="18" charset="2"/>
                  </a:rPr>
                  <a:t></a:t>
                </a:r>
                <a:endParaRPr lang="en-US" altLang="zh-CN" b="1">
                  <a:latin typeface="Times New Roman" charset="0"/>
                </a:endParaRPr>
              </a:p>
            </p:txBody>
          </p:sp>
          <p:sp>
            <p:nvSpPr>
              <p:cNvPr id="271400" name="Text Box 40">
                <a:extLst>
                  <a:ext uri="{FF2B5EF4-FFF2-40B4-BE49-F238E27FC236}">
                    <a16:creationId xmlns:a16="http://schemas.microsoft.com/office/drawing/2014/main" id="{684F7885-4293-4388-B471-7E8C363C2DC9}"/>
                  </a:ext>
                </a:extLst>
              </p:cNvPr>
              <p:cNvSpPr txBox="1">
                <a:spLocks noChangeArrowheads="1"/>
              </p:cNvSpPr>
              <p:nvPr/>
            </p:nvSpPr>
            <p:spPr bwMode="auto">
              <a:xfrm>
                <a:off x="1920" y="2160"/>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Times New Roman" charset="0"/>
                  </a:rPr>
                  <a:t>5</a:t>
                </a:r>
                <a:r>
                  <a:rPr lang="en-US" altLang="zh-CN" b="1">
                    <a:effectLst>
                      <a:outerShdw blurRad="38100" dist="38100" dir="2700000" algn="tl">
                        <a:srgbClr val="C0C0C0"/>
                      </a:outerShdw>
                    </a:effectLst>
                    <a:latin typeface="Times New Roman" charset="0"/>
                    <a:sym typeface="Symbol" pitchFamily="18" charset="2"/>
                  </a:rPr>
                  <a:t></a:t>
                </a:r>
                <a:endParaRPr lang="en-US" altLang="zh-CN" b="1">
                  <a:latin typeface="Times New Roman" charset="0"/>
                </a:endParaRPr>
              </a:p>
            </p:txBody>
          </p:sp>
          <p:sp>
            <p:nvSpPr>
              <p:cNvPr id="271401" name="Text Box 41">
                <a:extLst>
                  <a:ext uri="{FF2B5EF4-FFF2-40B4-BE49-F238E27FC236}">
                    <a16:creationId xmlns:a16="http://schemas.microsoft.com/office/drawing/2014/main" id="{6F2200D0-3E3C-4F23-9035-C91143EC8B5B}"/>
                  </a:ext>
                </a:extLst>
              </p:cNvPr>
              <p:cNvSpPr txBox="1">
                <a:spLocks noChangeArrowheads="1"/>
              </p:cNvSpPr>
              <p:nvPr/>
            </p:nvSpPr>
            <p:spPr bwMode="auto">
              <a:xfrm>
                <a:off x="1776" y="2688"/>
                <a:ext cx="480" cy="288"/>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Times New Roman" charset="0"/>
                  </a:rPr>
                  <a:t>3</a:t>
                </a:r>
                <a:r>
                  <a:rPr lang="en-US" altLang="zh-CN" b="1">
                    <a:effectLst>
                      <a:outerShdw blurRad="38100" dist="38100" dir="2700000" algn="tl">
                        <a:srgbClr val="C0C0C0"/>
                      </a:outerShdw>
                    </a:effectLst>
                    <a:latin typeface="Times New Roman" charset="0"/>
                    <a:sym typeface="Symbol" pitchFamily="18" charset="2"/>
                  </a:rPr>
                  <a:t></a:t>
                </a:r>
                <a:endParaRPr lang="en-US" altLang="zh-CN" b="1">
                  <a:latin typeface="Times New Roman" charset="0"/>
                </a:endParaRPr>
              </a:p>
            </p:txBody>
          </p:sp>
          <p:sp>
            <p:nvSpPr>
              <p:cNvPr id="121881" name="Text Box 42">
                <a:extLst>
                  <a:ext uri="{FF2B5EF4-FFF2-40B4-BE49-F238E27FC236}">
                    <a16:creationId xmlns:a16="http://schemas.microsoft.com/office/drawing/2014/main" id="{7A2E791C-1DA7-46BA-8A86-CD555ED49887}"/>
                  </a:ext>
                </a:extLst>
              </p:cNvPr>
              <p:cNvSpPr txBox="1">
                <a:spLocks noChangeArrowheads="1"/>
              </p:cNvSpPr>
              <p:nvPr/>
            </p:nvSpPr>
            <p:spPr bwMode="auto">
              <a:xfrm>
                <a:off x="1152" y="240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16A</a:t>
                </a:r>
              </a:p>
            </p:txBody>
          </p:sp>
          <p:sp>
            <p:nvSpPr>
              <p:cNvPr id="121882" name="Text Box 43">
                <a:extLst>
                  <a:ext uri="{FF2B5EF4-FFF2-40B4-BE49-F238E27FC236}">
                    <a16:creationId xmlns:a16="http://schemas.microsoft.com/office/drawing/2014/main" id="{FA3FCDF8-F7D1-4DEF-8A0B-03D8E629DAE7}"/>
                  </a:ext>
                </a:extLst>
              </p:cNvPr>
              <p:cNvSpPr txBox="1">
                <a:spLocks noChangeArrowheads="1"/>
              </p:cNvSpPr>
              <p:nvPr/>
            </p:nvSpPr>
            <p:spPr bwMode="auto">
              <a:xfrm>
                <a:off x="1440" y="182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a:t>
                </a:r>
              </a:p>
            </p:txBody>
          </p:sp>
        </p:grpSp>
        <p:sp>
          <p:nvSpPr>
            <p:cNvPr id="121873" name="Text Box 44">
              <a:extLst>
                <a:ext uri="{FF2B5EF4-FFF2-40B4-BE49-F238E27FC236}">
                  <a16:creationId xmlns:a16="http://schemas.microsoft.com/office/drawing/2014/main" id="{BF9334DA-FB5C-4DA7-ABE2-9CF14F65732F}"/>
                </a:ext>
              </a:extLst>
            </p:cNvPr>
            <p:cNvSpPr txBox="1">
              <a:spLocks noChangeArrowheads="1"/>
            </p:cNvSpPr>
            <p:nvPr/>
          </p:nvSpPr>
          <p:spPr bwMode="auto">
            <a:xfrm>
              <a:off x="3312" y="3120"/>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图</a:t>
              </a:r>
              <a:r>
                <a:rPr lang="en-US" altLang="zh-CN" sz="2400" b="1"/>
                <a:t>1- 44</a:t>
              </a:r>
            </a:p>
          </p:txBody>
        </p:sp>
      </p:grpSp>
      <p:sp>
        <p:nvSpPr>
          <p:cNvPr id="121861" name="Text Box 45">
            <a:extLst>
              <a:ext uri="{FF2B5EF4-FFF2-40B4-BE49-F238E27FC236}">
                <a16:creationId xmlns:a16="http://schemas.microsoft.com/office/drawing/2014/main" id="{811B33A5-D171-426D-BA9D-266E538A9726}"/>
              </a:ext>
            </a:extLst>
          </p:cNvPr>
          <p:cNvSpPr txBox="1">
            <a:spLocks noChangeArrowheads="1"/>
          </p:cNvSpPr>
          <p:nvPr/>
        </p:nvSpPr>
        <p:spPr bwMode="auto">
          <a:xfrm>
            <a:off x="1295400" y="13716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3300"/>
                </a:solidFill>
              </a:rPr>
              <a:t>解：</a:t>
            </a:r>
            <a:r>
              <a:rPr lang="zh-CN" altLang="en-US" sz="2400" b="1"/>
              <a:t>列节点电位方程</a:t>
            </a:r>
          </a:p>
        </p:txBody>
      </p:sp>
      <p:sp>
        <p:nvSpPr>
          <p:cNvPr id="121862" name="Text Box 46">
            <a:extLst>
              <a:ext uri="{FF2B5EF4-FFF2-40B4-BE49-F238E27FC236}">
                <a16:creationId xmlns:a16="http://schemas.microsoft.com/office/drawing/2014/main" id="{79A847A8-BCFE-4668-B043-CEA8B877912D}"/>
              </a:ext>
            </a:extLst>
          </p:cNvPr>
          <p:cNvSpPr txBox="1">
            <a:spLocks noChangeArrowheads="1"/>
          </p:cNvSpPr>
          <p:nvPr/>
        </p:nvSpPr>
        <p:spPr bwMode="auto">
          <a:xfrm>
            <a:off x="609600" y="17526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t>节点</a:t>
            </a:r>
            <a:r>
              <a:rPr lang="en-US" altLang="zh-CN" sz="2400" b="1" dirty="0"/>
              <a:t>A    </a:t>
            </a:r>
          </a:p>
        </p:txBody>
      </p:sp>
      <p:sp>
        <p:nvSpPr>
          <p:cNvPr id="121863" name="Text Box 47">
            <a:extLst>
              <a:ext uri="{FF2B5EF4-FFF2-40B4-BE49-F238E27FC236}">
                <a16:creationId xmlns:a16="http://schemas.microsoft.com/office/drawing/2014/main" id="{48548105-4203-4CB0-BC57-9717ADDB8270}"/>
              </a:ext>
            </a:extLst>
          </p:cNvPr>
          <p:cNvSpPr txBox="1">
            <a:spLocks noChangeArrowheads="1"/>
          </p:cNvSpPr>
          <p:nvPr/>
        </p:nvSpPr>
        <p:spPr bwMode="auto">
          <a:xfrm>
            <a:off x="609600" y="2667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t>节点</a:t>
            </a:r>
            <a:r>
              <a:rPr lang="en-US" altLang="zh-CN" sz="2400" b="1" dirty="0"/>
              <a:t>B</a:t>
            </a:r>
          </a:p>
        </p:txBody>
      </p:sp>
      <p:graphicFrame>
        <p:nvGraphicFramePr>
          <p:cNvPr id="121864" name="Object 48">
            <a:extLst>
              <a:ext uri="{FF2B5EF4-FFF2-40B4-BE49-F238E27FC236}">
                <a16:creationId xmlns:a16="http://schemas.microsoft.com/office/drawing/2014/main" id="{F231E5E8-A9DE-4033-822B-A8CA7F55A521}"/>
              </a:ext>
            </a:extLst>
          </p:cNvPr>
          <p:cNvGraphicFramePr>
            <a:graphicFrameLocks noChangeAspect="1"/>
          </p:cNvGraphicFramePr>
          <p:nvPr/>
        </p:nvGraphicFramePr>
        <p:xfrm>
          <a:off x="1219200" y="1981200"/>
          <a:ext cx="3429000" cy="817563"/>
        </p:xfrm>
        <a:graphic>
          <a:graphicData uri="http://schemas.openxmlformats.org/presentationml/2006/ole">
            <mc:AlternateContent xmlns:mc="http://schemas.openxmlformats.org/markup-compatibility/2006">
              <mc:Choice xmlns:v="urn:schemas-microsoft-com:vml" Requires="v">
                <p:oleObj spid="_x0000_s51347" name="Equation" r:id="rId3" imgW="1777229" imgH="393529" progId="Equation.3">
                  <p:embed/>
                </p:oleObj>
              </mc:Choice>
              <mc:Fallback>
                <p:oleObj name="Equation" r:id="rId3" imgW="1777229" imgH="393529" progId="Equation.3">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981200"/>
                        <a:ext cx="3429000"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5" name="Object 49">
            <a:extLst>
              <a:ext uri="{FF2B5EF4-FFF2-40B4-BE49-F238E27FC236}">
                <a16:creationId xmlns:a16="http://schemas.microsoft.com/office/drawing/2014/main" id="{7F25A976-5DAF-451A-A65D-F0D9342DAEC2}"/>
              </a:ext>
            </a:extLst>
          </p:cNvPr>
          <p:cNvGraphicFramePr>
            <a:graphicFrameLocks noChangeAspect="1"/>
          </p:cNvGraphicFramePr>
          <p:nvPr/>
        </p:nvGraphicFramePr>
        <p:xfrm>
          <a:off x="1295400" y="3113088"/>
          <a:ext cx="3581400" cy="773112"/>
        </p:xfrm>
        <a:graphic>
          <a:graphicData uri="http://schemas.openxmlformats.org/presentationml/2006/ole">
            <mc:AlternateContent xmlns:mc="http://schemas.openxmlformats.org/markup-compatibility/2006">
              <mc:Choice xmlns:v="urn:schemas-microsoft-com:vml" Requires="v">
                <p:oleObj spid="_x0000_s51348" name="Equation" r:id="rId5" imgW="1815312" imgH="393529" progId="Equation.3">
                  <p:embed/>
                </p:oleObj>
              </mc:Choice>
              <mc:Fallback>
                <p:oleObj name="Equation" r:id="rId5" imgW="1815312" imgH="393529" progId="Equation.3">
                  <p:embed/>
                  <p:pic>
                    <p:nvPicPr>
                      <p:cNvPr id="0"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3113088"/>
                        <a:ext cx="3581400" cy="773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6" name="Text Box 50">
            <a:extLst>
              <a:ext uri="{FF2B5EF4-FFF2-40B4-BE49-F238E27FC236}">
                <a16:creationId xmlns:a16="http://schemas.microsoft.com/office/drawing/2014/main" id="{DEED4CAE-14DE-4D03-8A94-4CAE85F69754}"/>
              </a:ext>
            </a:extLst>
          </p:cNvPr>
          <p:cNvSpPr txBox="1">
            <a:spLocks noChangeArrowheads="1"/>
          </p:cNvSpPr>
          <p:nvPr/>
        </p:nvSpPr>
        <p:spPr bwMode="auto">
          <a:xfrm>
            <a:off x="685800" y="38862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t>补充一个方程，用节点电位表示控制量</a:t>
            </a:r>
            <a:r>
              <a:rPr lang="en-US" altLang="zh-CN" sz="2400" b="1" i="1" dirty="0">
                <a:latin typeface="Times New Roman" panose="02020603050405020304" pitchFamily="18" charset="0"/>
              </a:rPr>
              <a:t>U</a:t>
            </a:r>
          </a:p>
        </p:txBody>
      </p:sp>
      <p:graphicFrame>
        <p:nvGraphicFramePr>
          <p:cNvPr id="121867" name="Object 51">
            <a:extLst>
              <a:ext uri="{FF2B5EF4-FFF2-40B4-BE49-F238E27FC236}">
                <a16:creationId xmlns:a16="http://schemas.microsoft.com/office/drawing/2014/main" id="{9E8C4F0A-FE36-4818-9F9A-10603B25399F}"/>
              </a:ext>
            </a:extLst>
          </p:cNvPr>
          <p:cNvGraphicFramePr>
            <a:graphicFrameLocks noChangeAspect="1"/>
          </p:cNvGraphicFramePr>
          <p:nvPr/>
        </p:nvGraphicFramePr>
        <p:xfrm>
          <a:off x="2590800" y="4354513"/>
          <a:ext cx="1600200" cy="446087"/>
        </p:xfrm>
        <a:graphic>
          <a:graphicData uri="http://schemas.openxmlformats.org/presentationml/2006/ole">
            <mc:AlternateContent xmlns:mc="http://schemas.openxmlformats.org/markup-compatibility/2006">
              <mc:Choice xmlns:v="urn:schemas-microsoft-com:vml" Requires="v">
                <p:oleObj spid="_x0000_s51349" name="Equation" r:id="rId7" imgW="774364" imgH="215806" progId="Equation.3">
                  <p:embed/>
                </p:oleObj>
              </mc:Choice>
              <mc:Fallback>
                <p:oleObj name="Equation" r:id="rId7" imgW="774364" imgH="215806" progId="Equation.3">
                  <p:embed/>
                  <p:pic>
                    <p:nvPicPr>
                      <p:cNvPr id="0" name="Object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4354513"/>
                        <a:ext cx="1600200"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8" name="Text Box 52">
            <a:extLst>
              <a:ext uri="{FF2B5EF4-FFF2-40B4-BE49-F238E27FC236}">
                <a16:creationId xmlns:a16="http://schemas.microsoft.com/office/drawing/2014/main" id="{870580CE-AB83-438F-8428-5183A83110E4}"/>
              </a:ext>
            </a:extLst>
          </p:cNvPr>
          <p:cNvSpPr txBox="1">
            <a:spLocks noChangeArrowheads="1"/>
          </p:cNvSpPr>
          <p:nvPr/>
        </p:nvSpPr>
        <p:spPr bwMode="auto">
          <a:xfrm>
            <a:off x="762000" y="48768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将这</a:t>
            </a:r>
            <a:r>
              <a:rPr lang="en-US" altLang="zh-CN" sz="2400" b="1"/>
              <a:t>4</a:t>
            </a:r>
            <a:r>
              <a:rPr lang="zh-CN" altLang="en-US" sz="2400" b="1"/>
              <a:t>个方程联立求解，得</a:t>
            </a:r>
          </a:p>
        </p:txBody>
      </p:sp>
      <p:graphicFrame>
        <p:nvGraphicFramePr>
          <p:cNvPr id="121869" name="Object 53">
            <a:extLst>
              <a:ext uri="{FF2B5EF4-FFF2-40B4-BE49-F238E27FC236}">
                <a16:creationId xmlns:a16="http://schemas.microsoft.com/office/drawing/2014/main" id="{636F6054-8206-4D2A-94DE-5BC0FF0ED210}"/>
              </a:ext>
            </a:extLst>
          </p:cNvPr>
          <p:cNvGraphicFramePr>
            <a:graphicFrameLocks noChangeAspect="1"/>
          </p:cNvGraphicFramePr>
          <p:nvPr/>
        </p:nvGraphicFramePr>
        <p:xfrm>
          <a:off x="2743200" y="5943600"/>
          <a:ext cx="1219200" cy="441325"/>
        </p:xfrm>
        <a:graphic>
          <a:graphicData uri="http://schemas.openxmlformats.org/presentationml/2006/ole">
            <mc:AlternateContent xmlns:mc="http://schemas.openxmlformats.org/markup-compatibility/2006">
              <mc:Choice xmlns:v="urn:schemas-microsoft-com:vml" Requires="v">
                <p:oleObj spid="_x0000_s51350" name="Equation" r:id="rId9" imgW="634449" imgH="215713" progId="Equation.3">
                  <p:embed/>
                </p:oleObj>
              </mc:Choice>
              <mc:Fallback>
                <p:oleObj name="Equation" r:id="rId9" imgW="634449" imgH="215713" progId="Equation.3">
                  <p:embed/>
                  <p:pic>
                    <p:nvPicPr>
                      <p:cNvPr id="0" name="Object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5943600"/>
                        <a:ext cx="121920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70" name="Object 54">
            <a:extLst>
              <a:ext uri="{FF2B5EF4-FFF2-40B4-BE49-F238E27FC236}">
                <a16:creationId xmlns:a16="http://schemas.microsoft.com/office/drawing/2014/main" id="{DAC63281-077F-4B7D-B6BA-D281CCF3E611}"/>
              </a:ext>
            </a:extLst>
          </p:cNvPr>
          <p:cNvGraphicFramePr>
            <a:graphicFrameLocks noChangeAspect="1"/>
          </p:cNvGraphicFramePr>
          <p:nvPr/>
        </p:nvGraphicFramePr>
        <p:xfrm>
          <a:off x="2743200" y="5410200"/>
          <a:ext cx="1295400" cy="439738"/>
        </p:xfrm>
        <a:graphic>
          <a:graphicData uri="http://schemas.openxmlformats.org/presentationml/2006/ole">
            <mc:AlternateContent xmlns:mc="http://schemas.openxmlformats.org/markup-compatibility/2006">
              <mc:Choice xmlns:v="urn:schemas-microsoft-com:vml" Requires="v">
                <p:oleObj spid="_x0000_s51351" name="Equation" r:id="rId11" imgW="634449" imgH="215713" progId="Equation.3">
                  <p:embed/>
                </p:oleObj>
              </mc:Choice>
              <mc:Fallback>
                <p:oleObj name="Equation" r:id="rId11" imgW="634449" imgH="215713" progId="Equation.3">
                  <p:embed/>
                  <p:pic>
                    <p:nvPicPr>
                      <p:cNvPr id="0"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3200" y="5410200"/>
                        <a:ext cx="12954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71" name="Rectangle 56">
            <a:extLst>
              <a:ext uri="{FF2B5EF4-FFF2-40B4-BE49-F238E27FC236}">
                <a16:creationId xmlns:a16="http://schemas.microsoft.com/office/drawing/2014/main" id="{AA35EDBC-BCC2-45F1-A293-2D76D32DC1BE}"/>
              </a:ext>
            </a:extLst>
          </p:cNvPr>
          <p:cNvSpPr>
            <a:spLocks noGrp="1" noChangeArrowheads="1"/>
          </p:cNvSpPr>
          <p:nvPr>
            <p:ph type="subTitle" idx="1"/>
          </p:nvPr>
        </p:nvSpPr>
        <p:spPr>
          <a:xfrm>
            <a:off x="1219200" y="533400"/>
            <a:ext cx="1447800" cy="381000"/>
          </a:xfrm>
          <a:solidFill>
            <a:schemeClr val="bg1"/>
          </a:solidFill>
        </p:spPr>
        <p:txBody>
          <a:bodyPr/>
          <a:lstStyle/>
          <a:p>
            <a:pPr eaLnBrk="1" hangingPunct="1"/>
            <a:r>
              <a:rPr lang="en-US" altLang="zh-CN" sz="2400" b="1">
                <a:solidFill>
                  <a:srgbClr val="FF3300"/>
                </a:solidFill>
              </a:rPr>
              <a:t>[</a:t>
            </a:r>
            <a:r>
              <a:rPr lang="zh-CN" altLang="en-US" sz="2400" b="1">
                <a:solidFill>
                  <a:srgbClr val="FF3300"/>
                </a:solidFill>
              </a:rPr>
              <a:t>例</a:t>
            </a:r>
            <a:r>
              <a:rPr lang="en-US" altLang="zh-CN" sz="2400" b="1">
                <a:solidFill>
                  <a:srgbClr val="FF3300"/>
                </a:solidFill>
              </a:rPr>
              <a:t>1-16]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8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8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86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8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8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18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8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18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1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p:bldP spid="121862" grpId="0"/>
      <p:bldP spid="121866" grpId="0"/>
      <p:bldP spid="12186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
            <a:extLst>
              <a:ext uri="{FF2B5EF4-FFF2-40B4-BE49-F238E27FC236}">
                <a16:creationId xmlns:a16="http://schemas.microsoft.com/office/drawing/2014/main" id="{6B887B70-A916-4ECC-9A90-7975868020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B377F5D-2AC8-4CB7-8F42-F83D5FDF6E8F}" type="slidenum">
              <a:rPr lang="en-US" altLang="zh-CN" sz="1400" smtClean="0"/>
              <a:pPr>
                <a:spcBef>
                  <a:spcPct val="0"/>
                </a:spcBef>
                <a:buFontTx/>
                <a:buNone/>
              </a:pPr>
              <a:t>121</a:t>
            </a:fld>
            <a:endParaRPr lang="en-US" altLang="zh-CN" sz="1400"/>
          </a:p>
        </p:txBody>
      </p:sp>
      <p:sp>
        <p:nvSpPr>
          <p:cNvPr id="122883" name="Text Box 2">
            <a:extLst>
              <a:ext uri="{FF2B5EF4-FFF2-40B4-BE49-F238E27FC236}">
                <a16:creationId xmlns:a16="http://schemas.microsoft.com/office/drawing/2014/main" id="{AA23E3CC-7B2B-4D02-B8B6-49B02E7906F4}"/>
              </a:ext>
            </a:extLst>
          </p:cNvPr>
          <p:cNvSpPr txBox="1">
            <a:spLocks noChangeArrowheads="1"/>
          </p:cNvSpPr>
          <p:nvPr/>
        </p:nvSpPr>
        <p:spPr bwMode="auto">
          <a:xfrm>
            <a:off x="1981200" y="5334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3300"/>
                </a:solidFill>
              </a:rPr>
              <a:t>用叠加原理</a:t>
            </a:r>
            <a:r>
              <a:rPr lang="zh-CN" altLang="en-US" sz="2400" b="1"/>
              <a:t>求解图</a:t>
            </a:r>
            <a:r>
              <a:rPr lang="en-US" altLang="zh-CN" sz="2400" b="1"/>
              <a:t>1- 45(a)</a:t>
            </a:r>
            <a:r>
              <a:rPr lang="zh-CN" altLang="en-US" sz="2400" b="1"/>
              <a:t>中的电压</a:t>
            </a:r>
            <a:r>
              <a:rPr lang="en-US" altLang="zh-CN" sz="2400" b="1" i="1"/>
              <a:t>U</a:t>
            </a:r>
            <a:r>
              <a:rPr lang="en-US" altLang="zh-CN" sz="2400" b="1" baseline="-25000">
                <a:latin typeface="Times New Roman" panose="02020603050405020304" pitchFamily="18" charset="0"/>
              </a:rPr>
              <a:t> </a:t>
            </a:r>
            <a:r>
              <a:rPr lang="zh-CN" altLang="en-US" sz="2400" b="1"/>
              <a:t>。</a:t>
            </a:r>
          </a:p>
        </p:txBody>
      </p:sp>
      <p:grpSp>
        <p:nvGrpSpPr>
          <p:cNvPr id="122884" name="Group 183">
            <a:extLst>
              <a:ext uri="{FF2B5EF4-FFF2-40B4-BE49-F238E27FC236}">
                <a16:creationId xmlns:a16="http://schemas.microsoft.com/office/drawing/2014/main" id="{4AE59E28-EF9F-4FEA-8FC6-74B984DF51EA}"/>
              </a:ext>
            </a:extLst>
          </p:cNvPr>
          <p:cNvGrpSpPr>
            <a:grpSpLocks/>
          </p:cNvGrpSpPr>
          <p:nvPr/>
        </p:nvGrpSpPr>
        <p:grpSpPr bwMode="auto">
          <a:xfrm>
            <a:off x="381000" y="3468688"/>
            <a:ext cx="2895600" cy="2855912"/>
            <a:chOff x="240" y="2185"/>
            <a:chExt cx="1824" cy="1799"/>
          </a:xfrm>
        </p:grpSpPr>
        <p:grpSp>
          <p:nvGrpSpPr>
            <p:cNvPr id="122954" name="Group 99">
              <a:extLst>
                <a:ext uri="{FF2B5EF4-FFF2-40B4-BE49-F238E27FC236}">
                  <a16:creationId xmlns:a16="http://schemas.microsoft.com/office/drawing/2014/main" id="{3EFB535A-1492-48FC-B65C-57F8E54ABE77}"/>
                </a:ext>
              </a:extLst>
            </p:cNvPr>
            <p:cNvGrpSpPr>
              <a:grpSpLocks/>
            </p:cNvGrpSpPr>
            <p:nvPr/>
          </p:nvGrpSpPr>
          <p:grpSpPr bwMode="auto">
            <a:xfrm>
              <a:off x="240" y="2185"/>
              <a:ext cx="1824" cy="1557"/>
              <a:chOff x="2400" y="1008"/>
              <a:chExt cx="2304" cy="1979"/>
            </a:xfrm>
          </p:grpSpPr>
          <p:grpSp>
            <p:nvGrpSpPr>
              <p:cNvPr id="122956" name="Group 61">
                <a:extLst>
                  <a:ext uri="{FF2B5EF4-FFF2-40B4-BE49-F238E27FC236}">
                    <a16:creationId xmlns:a16="http://schemas.microsoft.com/office/drawing/2014/main" id="{454C0EF8-EFE6-4137-A362-95BC3FB64FEE}"/>
                  </a:ext>
                </a:extLst>
              </p:cNvPr>
              <p:cNvGrpSpPr>
                <a:grpSpLocks/>
              </p:cNvGrpSpPr>
              <p:nvPr/>
            </p:nvGrpSpPr>
            <p:grpSpPr bwMode="auto">
              <a:xfrm>
                <a:off x="2400" y="2186"/>
                <a:ext cx="348" cy="775"/>
                <a:chOff x="7134" y="6265"/>
                <a:chExt cx="869" cy="1936"/>
              </a:xfrm>
            </p:grpSpPr>
            <p:grpSp>
              <p:nvGrpSpPr>
                <p:cNvPr id="122987" name="Group 62">
                  <a:extLst>
                    <a:ext uri="{FF2B5EF4-FFF2-40B4-BE49-F238E27FC236}">
                      <a16:creationId xmlns:a16="http://schemas.microsoft.com/office/drawing/2014/main" id="{B22204AC-9263-4858-8313-408B2CBFE509}"/>
                    </a:ext>
                  </a:extLst>
                </p:cNvPr>
                <p:cNvGrpSpPr>
                  <a:grpSpLocks/>
                </p:cNvGrpSpPr>
                <p:nvPr/>
              </p:nvGrpSpPr>
              <p:grpSpPr bwMode="auto">
                <a:xfrm>
                  <a:off x="7134" y="6265"/>
                  <a:ext cx="655" cy="1936"/>
                  <a:chOff x="4417" y="567"/>
                  <a:chExt cx="550" cy="1650"/>
                </a:xfrm>
              </p:grpSpPr>
              <p:sp>
                <p:nvSpPr>
                  <p:cNvPr id="122991" name="Oval 63">
                    <a:extLst>
                      <a:ext uri="{FF2B5EF4-FFF2-40B4-BE49-F238E27FC236}">
                        <a16:creationId xmlns:a16="http://schemas.microsoft.com/office/drawing/2014/main" id="{6ABA236F-FB27-41EF-8BA3-60A44332593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2992" name="Line 64">
                    <a:extLst>
                      <a:ext uri="{FF2B5EF4-FFF2-40B4-BE49-F238E27FC236}">
                        <a16:creationId xmlns:a16="http://schemas.microsoft.com/office/drawing/2014/main" id="{39E6846A-9FAF-45A4-8762-433DB82056AC}"/>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88" name="Line 65">
                  <a:extLst>
                    <a:ext uri="{FF2B5EF4-FFF2-40B4-BE49-F238E27FC236}">
                      <a16:creationId xmlns:a16="http://schemas.microsoft.com/office/drawing/2014/main" id="{05D64218-586B-4DAA-9D33-0956FECE7E4A}"/>
                    </a:ext>
                  </a:extLst>
                </p:cNvPr>
                <p:cNvSpPr>
                  <a:spLocks noChangeShapeType="1"/>
                </p:cNvSpPr>
                <p:nvPr/>
              </p:nvSpPr>
              <p:spPr bwMode="auto">
                <a:xfrm>
                  <a:off x="7734" y="6691"/>
                  <a:ext cx="269" cy="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9" name="Line 66">
                  <a:extLst>
                    <a:ext uri="{FF2B5EF4-FFF2-40B4-BE49-F238E27FC236}">
                      <a16:creationId xmlns:a16="http://schemas.microsoft.com/office/drawing/2014/main" id="{BDB8A9B3-95D2-4926-84E4-2A704C317284}"/>
                    </a:ext>
                  </a:extLst>
                </p:cNvPr>
                <p:cNvSpPr>
                  <a:spLocks noChangeShapeType="1"/>
                </p:cNvSpPr>
                <p:nvPr/>
              </p:nvSpPr>
              <p:spPr bwMode="auto">
                <a:xfrm>
                  <a:off x="7776" y="7749"/>
                  <a:ext cx="1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90" name="Line 67">
                  <a:extLst>
                    <a:ext uri="{FF2B5EF4-FFF2-40B4-BE49-F238E27FC236}">
                      <a16:creationId xmlns:a16="http://schemas.microsoft.com/office/drawing/2014/main" id="{6DF8E210-2159-450B-BB38-B2D56AB314B2}"/>
                    </a:ext>
                  </a:extLst>
                </p:cNvPr>
                <p:cNvSpPr>
                  <a:spLocks noChangeShapeType="1"/>
                </p:cNvSpPr>
                <p:nvPr/>
              </p:nvSpPr>
              <p:spPr bwMode="auto">
                <a:xfrm rot="5400000">
                  <a:off x="7728" y="6716"/>
                  <a:ext cx="2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57" name="Line 68">
                <a:extLst>
                  <a:ext uri="{FF2B5EF4-FFF2-40B4-BE49-F238E27FC236}">
                    <a16:creationId xmlns:a16="http://schemas.microsoft.com/office/drawing/2014/main" id="{8F3E640C-0D9B-41E5-83B1-4017065BB5A7}"/>
                  </a:ext>
                </a:extLst>
              </p:cNvPr>
              <p:cNvSpPr>
                <a:spLocks noChangeShapeType="1"/>
              </p:cNvSpPr>
              <p:nvPr/>
            </p:nvSpPr>
            <p:spPr bwMode="auto">
              <a:xfrm>
                <a:off x="2528" y="1425"/>
                <a:ext cx="169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58" name="Line 69">
                <a:extLst>
                  <a:ext uri="{FF2B5EF4-FFF2-40B4-BE49-F238E27FC236}">
                    <a16:creationId xmlns:a16="http://schemas.microsoft.com/office/drawing/2014/main" id="{0291DA78-04C4-4DA2-926B-67D5B1D2F4EF}"/>
                  </a:ext>
                </a:extLst>
              </p:cNvPr>
              <p:cNvSpPr>
                <a:spLocks noChangeShapeType="1"/>
              </p:cNvSpPr>
              <p:nvPr/>
            </p:nvSpPr>
            <p:spPr bwMode="auto">
              <a:xfrm>
                <a:off x="2519" y="2961"/>
                <a:ext cx="1685" cy="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59" name="Line 70">
                <a:extLst>
                  <a:ext uri="{FF2B5EF4-FFF2-40B4-BE49-F238E27FC236}">
                    <a16:creationId xmlns:a16="http://schemas.microsoft.com/office/drawing/2014/main" id="{467F79A2-B9FA-41F2-B116-693DE45DBA41}"/>
                  </a:ext>
                </a:extLst>
              </p:cNvPr>
              <p:cNvSpPr>
                <a:spLocks noChangeShapeType="1"/>
              </p:cNvSpPr>
              <p:nvPr/>
            </p:nvSpPr>
            <p:spPr bwMode="auto">
              <a:xfrm>
                <a:off x="4221" y="1434"/>
                <a:ext cx="0" cy="155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0" name="Line 71">
                <a:extLst>
                  <a:ext uri="{FF2B5EF4-FFF2-40B4-BE49-F238E27FC236}">
                    <a16:creationId xmlns:a16="http://schemas.microsoft.com/office/drawing/2014/main" id="{5CC52FC7-99D5-42EF-A41E-226244BFED4D}"/>
                  </a:ext>
                </a:extLst>
              </p:cNvPr>
              <p:cNvSpPr>
                <a:spLocks noChangeShapeType="1"/>
              </p:cNvSpPr>
              <p:nvPr/>
            </p:nvSpPr>
            <p:spPr bwMode="auto">
              <a:xfrm>
                <a:off x="3262" y="1438"/>
                <a:ext cx="0" cy="152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61" name="Group 72">
                <a:extLst>
                  <a:ext uri="{FF2B5EF4-FFF2-40B4-BE49-F238E27FC236}">
                    <a16:creationId xmlns:a16="http://schemas.microsoft.com/office/drawing/2014/main" id="{47B07311-41AA-4A7A-BBD9-A58759C6A5F7}"/>
                  </a:ext>
                </a:extLst>
              </p:cNvPr>
              <p:cNvGrpSpPr>
                <a:grpSpLocks/>
              </p:cNvGrpSpPr>
              <p:nvPr/>
            </p:nvGrpSpPr>
            <p:grpSpPr bwMode="auto">
              <a:xfrm>
                <a:off x="2462" y="1438"/>
                <a:ext cx="124" cy="999"/>
                <a:chOff x="743" y="567"/>
                <a:chExt cx="187" cy="1639"/>
              </a:xfrm>
            </p:grpSpPr>
            <p:sp>
              <p:nvSpPr>
                <p:cNvPr id="122985" name="Line 73">
                  <a:extLst>
                    <a:ext uri="{FF2B5EF4-FFF2-40B4-BE49-F238E27FC236}">
                      <a16:creationId xmlns:a16="http://schemas.microsoft.com/office/drawing/2014/main" id="{C0E67620-1803-4C29-82FB-3539BE4C114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6" name="Rectangle 74">
                  <a:extLst>
                    <a:ext uri="{FF2B5EF4-FFF2-40B4-BE49-F238E27FC236}">
                      <a16:creationId xmlns:a16="http://schemas.microsoft.com/office/drawing/2014/main" id="{71A79DDE-EE50-48D6-AC11-0112C020833C}"/>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2962" name="Group 75">
                <a:extLst>
                  <a:ext uri="{FF2B5EF4-FFF2-40B4-BE49-F238E27FC236}">
                    <a16:creationId xmlns:a16="http://schemas.microsoft.com/office/drawing/2014/main" id="{8FB032CF-09BC-43DE-968A-B8498AB0DEA3}"/>
                  </a:ext>
                </a:extLst>
              </p:cNvPr>
              <p:cNvGrpSpPr>
                <a:grpSpLocks/>
              </p:cNvGrpSpPr>
              <p:nvPr/>
            </p:nvGrpSpPr>
            <p:grpSpPr bwMode="auto">
              <a:xfrm flipH="1">
                <a:off x="3315" y="1275"/>
                <a:ext cx="902" cy="304"/>
                <a:chOff x="7486" y="8542"/>
                <a:chExt cx="2255" cy="759"/>
              </a:xfrm>
            </p:grpSpPr>
            <p:sp>
              <p:nvSpPr>
                <p:cNvPr id="122983" name="AutoShape 76">
                  <a:extLst>
                    <a:ext uri="{FF2B5EF4-FFF2-40B4-BE49-F238E27FC236}">
                      <a16:creationId xmlns:a16="http://schemas.microsoft.com/office/drawing/2014/main" id="{1C0BE6C6-D238-4038-A389-2BCA3C51B501}"/>
                    </a:ext>
                  </a:extLst>
                </p:cNvPr>
                <p:cNvSpPr>
                  <a:spLocks noChangeArrowheads="1"/>
                </p:cNvSpPr>
                <p:nvPr/>
              </p:nvSpPr>
              <p:spPr bwMode="auto">
                <a:xfrm>
                  <a:off x="8036" y="8542"/>
                  <a:ext cx="902" cy="759"/>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2984" name="Line 77">
                  <a:extLst>
                    <a:ext uri="{FF2B5EF4-FFF2-40B4-BE49-F238E27FC236}">
                      <a16:creationId xmlns:a16="http://schemas.microsoft.com/office/drawing/2014/main" id="{12030F5E-52E5-41A8-89B2-CCB87A6DBCEB}"/>
                    </a:ext>
                  </a:extLst>
                </p:cNvPr>
                <p:cNvSpPr>
                  <a:spLocks noChangeShapeType="1"/>
                </p:cNvSpPr>
                <p:nvPr/>
              </p:nvSpPr>
              <p:spPr bwMode="auto">
                <a:xfrm>
                  <a:off x="7486" y="8905"/>
                  <a:ext cx="2255"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63" name="Line 79">
                <a:extLst>
                  <a:ext uri="{FF2B5EF4-FFF2-40B4-BE49-F238E27FC236}">
                    <a16:creationId xmlns:a16="http://schemas.microsoft.com/office/drawing/2014/main" id="{7A7DE9E9-5381-4895-97A4-3152C391B5F5}"/>
                  </a:ext>
                </a:extLst>
              </p:cNvPr>
              <p:cNvSpPr>
                <a:spLocks noChangeShapeType="1"/>
              </p:cNvSpPr>
              <p:nvPr/>
            </p:nvSpPr>
            <p:spPr bwMode="auto">
              <a:xfrm rot="-5400000">
                <a:off x="3465" y="1266"/>
                <a:ext cx="13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4" name="Line 80">
                <a:extLst>
                  <a:ext uri="{FF2B5EF4-FFF2-40B4-BE49-F238E27FC236}">
                    <a16:creationId xmlns:a16="http://schemas.microsoft.com/office/drawing/2014/main" id="{8464F6F0-126D-45EF-A60D-012FAE3BF714}"/>
                  </a:ext>
                </a:extLst>
              </p:cNvPr>
              <p:cNvSpPr>
                <a:spLocks noChangeShapeType="1"/>
              </p:cNvSpPr>
              <p:nvPr/>
            </p:nvSpPr>
            <p:spPr bwMode="auto">
              <a:xfrm rot="10800000">
                <a:off x="3992" y="1272"/>
                <a:ext cx="1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5" name="Line 81">
                <a:extLst>
                  <a:ext uri="{FF2B5EF4-FFF2-40B4-BE49-F238E27FC236}">
                    <a16:creationId xmlns:a16="http://schemas.microsoft.com/office/drawing/2014/main" id="{C46A4270-B443-40BF-834A-A66F624A0472}"/>
                  </a:ext>
                </a:extLst>
              </p:cNvPr>
              <p:cNvSpPr>
                <a:spLocks noChangeShapeType="1"/>
              </p:cNvSpPr>
              <p:nvPr/>
            </p:nvSpPr>
            <p:spPr bwMode="auto">
              <a:xfrm>
                <a:off x="3456" y="1261"/>
                <a:ext cx="163" cy="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66" name="Group 82">
                <a:extLst>
                  <a:ext uri="{FF2B5EF4-FFF2-40B4-BE49-F238E27FC236}">
                    <a16:creationId xmlns:a16="http://schemas.microsoft.com/office/drawing/2014/main" id="{1CA1A9AD-7B6E-4B01-88E5-CDCDD3C91B20}"/>
                  </a:ext>
                </a:extLst>
              </p:cNvPr>
              <p:cNvGrpSpPr>
                <a:grpSpLocks/>
              </p:cNvGrpSpPr>
              <p:nvPr/>
            </p:nvGrpSpPr>
            <p:grpSpPr bwMode="auto">
              <a:xfrm>
                <a:off x="3195" y="1768"/>
                <a:ext cx="124" cy="999"/>
                <a:chOff x="743" y="567"/>
                <a:chExt cx="187" cy="1639"/>
              </a:xfrm>
            </p:grpSpPr>
            <p:sp>
              <p:nvSpPr>
                <p:cNvPr id="122981" name="Line 83">
                  <a:extLst>
                    <a:ext uri="{FF2B5EF4-FFF2-40B4-BE49-F238E27FC236}">
                      <a16:creationId xmlns:a16="http://schemas.microsoft.com/office/drawing/2014/main" id="{FE747532-231E-4D6C-955C-DEA80260667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2" name="Rectangle 84">
                  <a:extLst>
                    <a:ext uri="{FF2B5EF4-FFF2-40B4-BE49-F238E27FC236}">
                      <a16:creationId xmlns:a16="http://schemas.microsoft.com/office/drawing/2014/main" id="{E804F965-F10E-47C2-92AF-DD280082B14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2967" name="Oval 85">
                <a:extLst>
                  <a:ext uri="{FF2B5EF4-FFF2-40B4-BE49-F238E27FC236}">
                    <a16:creationId xmlns:a16="http://schemas.microsoft.com/office/drawing/2014/main" id="{7C4D24E7-A8E5-4775-A195-3B30358F8F44}"/>
                  </a:ext>
                </a:extLst>
              </p:cNvPr>
              <p:cNvSpPr>
                <a:spLocks noChangeArrowheads="1"/>
              </p:cNvSpPr>
              <p:nvPr/>
            </p:nvSpPr>
            <p:spPr bwMode="auto">
              <a:xfrm>
                <a:off x="4076" y="2138"/>
                <a:ext cx="286" cy="27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2968" name="Line 86">
                <a:extLst>
                  <a:ext uri="{FF2B5EF4-FFF2-40B4-BE49-F238E27FC236}">
                    <a16:creationId xmlns:a16="http://schemas.microsoft.com/office/drawing/2014/main" id="{F5761395-D465-4F9A-83E2-BA79FBA0F4DE}"/>
                  </a:ext>
                </a:extLst>
              </p:cNvPr>
              <p:cNvSpPr>
                <a:spLocks noChangeShapeType="1"/>
              </p:cNvSpPr>
              <p:nvPr/>
            </p:nvSpPr>
            <p:spPr bwMode="auto">
              <a:xfrm>
                <a:off x="4063" y="2279"/>
                <a:ext cx="3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9" name="Line 87">
                <a:extLst>
                  <a:ext uri="{FF2B5EF4-FFF2-40B4-BE49-F238E27FC236}">
                    <a16:creationId xmlns:a16="http://schemas.microsoft.com/office/drawing/2014/main" id="{50CBBE67-EB34-40CB-8DEC-9E005F992627}"/>
                  </a:ext>
                </a:extLst>
              </p:cNvPr>
              <p:cNvSpPr>
                <a:spLocks noChangeShapeType="1"/>
              </p:cNvSpPr>
              <p:nvPr/>
            </p:nvSpPr>
            <p:spPr bwMode="auto">
              <a:xfrm>
                <a:off x="4212" y="1825"/>
                <a:ext cx="0" cy="194"/>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122970" name="Line 88">
                <a:extLst>
                  <a:ext uri="{FF2B5EF4-FFF2-40B4-BE49-F238E27FC236}">
                    <a16:creationId xmlns:a16="http://schemas.microsoft.com/office/drawing/2014/main" id="{3C38E8D5-B18A-4417-9EBB-1E13BD057177}"/>
                  </a:ext>
                </a:extLst>
              </p:cNvPr>
              <p:cNvSpPr>
                <a:spLocks noChangeShapeType="1"/>
              </p:cNvSpPr>
              <p:nvPr/>
            </p:nvSpPr>
            <p:spPr bwMode="auto">
              <a:xfrm>
                <a:off x="2514" y="1500"/>
                <a:ext cx="0" cy="193"/>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122971" name="Line 89">
                <a:extLst>
                  <a:ext uri="{FF2B5EF4-FFF2-40B4-BE49-F238E27FC236}">
                    <a16:creationId xmlns:a16="http://schemas.microsoft.com/office/drawing/2014/main" id="{F2115BA9-4EA0-43FE-B136-82FA1EA3A674}"/>
                  </a:ext>
                </a:extLst>
              </p:cNvPr>
              <p:cNvSpPr>
                <a:spLocks noChangeShapeType="1"/>
              </p:cNvSpPr>
              <p:nvPr/>
            </p:nvSpPr>
            <p:spPr bwMode="auto">
              <a:xfrm rot="-5400000">
                <a:off x="4366" y="2050"/>
                <a:ext cx="13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2" name="Line 90">
                <a:extLst>
                  <a:ext uri="{FF2B5EF4-FFF2-40B4-BE49-F238E27FC236}">
                    <a16:creationId xmlns:a16="http://schemas.microsoft.com/office/drawing/2014/main" id="{BE4D4454-FBC2-4623-880C-22C53C277B5F}"/>
                  </a:ext>
                </a:extLst>
              </p:cNvPr>
              <p:cNvSpPr>
                <a:spLocks noChangeShapeType="1"/>
              </p:cNvSpPr>
              <p:nvPr/>
            </p:nvSpPr>
            <p:spPr bwMode="auto">
              <a:xfrm rot="10800000">
                <a:off x="4362" y="2477"/>
                <a:ext cx="1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3" name="Line 91">
                <a:extLst>
                  <a:ext uri="{FF2B5EF4-FFF2-40B4-BE49-F238E27FC236}">
                    <a16:creationId xmlns:a16="http://schemas.microsoft.com/office/drawing/2014/main" id="{DF32E8FC-8ADB-4AFE-8039-9C2C8F70BAA1}"/>
                  </a:ext>
                </a:extLst>
              </p:cNvPr>
              <p:cNvSpPr>
                <a:spLocks noChangeShapeType="1"/>
              </p:cNvSpPr>
              <p:nvPr/>
            </p:nvSpPr>
            <p:spPr bwMode="auto">
              <a:xfrm>
                <a:off x="4357" y="2045"/>
                <a:ext cx="163"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380" name="Text Box 92">
                <a:extLst>
                  <a:ext uri="{FF2B5EF4-FFF2-40B4-BE49-F238E27FC236}">
                    <a16:creationId xmlns:a16="http://schemas.microsoft.com/office/drawing/2014/main" id="{482BA37E-66D2-4BF7-BFCF-DC3C6BD1A378}"/>
                  </a:ext>
                </a:extLst>
              </p:cNvPr>
              <p:cNvSpPr txBox="1">
                <a:spLocks noChangeArrowheads="1"/>
              </p:cNvSpPr>
              <p:nvPr/>
            </p:nvSpPr>
            <p:spPr bwMode="auto">
              <a:xfrm>
                <a:off x="3648" y="1008"/>
                <a:ext cx="528" cy="318"/>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10</a:t>
                </a:r>
                <a:r>
                  <a:rPr lang="en-US" altLang="zh-CN" sz="2000" b="1" i="1">
                    <a:effectLst>
                      <a:outerShdw blurRad="38100" dist="38100" dir="2700000" algn="tl">
                        <a:srgbClr val="C0C0C0"/>
                      </a:outerShdw>
                    </a:effectLst>
                    <a:latin typeface="Times New Roman" charset="0"/>
                    <a:sym typeface="Symbol" pitchFamily="18" charset="2"/>
                  </a:rPr>
                  <a:t>I</a:t>
                </a:r>
              </a:p>
            </p:txBody>
          </p:sp>
          <p:sp>
            <p:nvSpPr>
              <p:cNvPr id="268381" name="Text Box 93">
                <a:extLst>
                  <a:ext uri="{FF2B5EF4-FFF2-40B4-BE49-F238E27FC236}">
                    <a16:creationId xmlns:a16="http://schemas.microsoft.com/office/drawing/2014/main" id="{77C06BCD-AB6A-4A83-9381-08668AF89674}"/>
                  </a:ext>
                </a:extLst>
              </p:cNvPr>
              <p:cNvSpPr txBox="1">
                <a:spLocks noChangeArrowheads="1"/>
              </p:cNvSpPr>
              <p:nvPr/>
            </p:nvSpPr>
            <p:spPr bwMode="auto">
              <a:xfrm>
                <a:off x="2640" y="1488"/>
                <a:ext cx="288" cy="31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000" b="1" i="1">
                    <a:effectLst>
                      <a:outerShdw blurRad="38100" dist="38100" dir="2700000" algn="tl">
                        <a:srgbClr val="C0C0C0"/>
                      </a:outerShdw>
                    </a:effectLst>
                    <a:latin typeface="Times New Roman" panose="02020603050405020304" pitchFamily="18" charset="0"/>
                    <a:sym typeface="Symbol" panose="05050102010706020507" pitchFamily="18" charset="2"/>
                  </a:rPr>
                  <a:t>I</a:t>
                </a:r>
              </a:p>
            </p:txBody>
          </p:sp>
          <p:sp>
            <p:nvSpPr>
              <p:cNvPr id="268382" name="Text Box 94">
                <a:extLst>
                  <a:ext uri="{FF2B5EF4-FFF2-40B4-BE49-F238E27FC236}">
                    <a16:creationId xmlns:a16="http://schemas.microsoft.com/office/drawing/2014/main" id="{870888B9-E914-452C-8EC9-D28043C12AA0}"/>
                  </a:ext>
                </a:extLst>
              </p:cNvPr>
              <p:cNvSpPr txBox="1">
                <a:spLocks noChangeArrowheads="1"/>
              </p:cNvSpPr>
              <p:nvPr/>
            </p:nvSpPr>
            <p:spPr bwMode="auto">
              <a:xfrm>
                <a:off x="4368" y="2113"/>
                <a:ext cx="336" cy="319"/>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000" b="1" i="1">
                    <a:effectLst>
                      <a:outerShdw blurRad="38100" dist="38100" dir="2700000" algn="tl">
                        <a:srgbClr val="C0C0C0"/>
                      </a:outerShdw>
                    </a:effectLst>
                    <a:latin typeface="Times New Roman" panose="02020603050405020304" pitchFamily="18" charset="0"/>
                    <a:sym typeface="Symbol" panose="05050102010706020507" pitchFamily="18" charset="2"/>
                  </a:rPr>
                  <a:t>U</a:t>
                </a:r>
              </a:p>
            </p:txBody>
          </p:sp>
          <p:sp>
            <p:nvSpPr>
              <p:cNvPr id="268383" name="Text Box 95">
                <a:extLst>
                  <a:ext uri="{FF2B5EF4-FFF2-40B4-BE49-F238E27FC236}">
                    <a16:creationId xmlns:a16="http://schemas.microsoft.com/office/drawing/2014/main" id="{6AE37370-AA1F-439A-9320-E6A364225EC6}"/>
                  </a:ext>
                </a:extLst>
              </p:cNvPr>
              <p:cNvSpPr txBox="1">
                <a:spLocks noChangeArrowheads="1"/>
              </p:cNvSpPr>
              <p:nvPr/>
            </p:nvSpPr>
            <p:spPr bwMode="auto">
              <a:xfrm>
                <a:off x="3840" y="1777"/>
                <a:ext cx="480" cy="316"/>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5A</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384" name="Text Box 96">
                <a:extLst>
                  <a:ext uri="{FF2B5EF4-FFF2-40B4-BE49-F238E27FC236}">
                    <a16:creationId xmlns:a16="http://schemas.microsoft.com/office/drawing/2014/main" id="{D6E38EFD-9F65-44EF-8618-BB052A185DBC}"/>
                  </a:ext>
                </a:extLst>
              </p:cNvPr>
              <p:cNvSpPr txBox="1">
                <a:spLocks noChangeArrowheads="1"/>
              </p:cNvSpPr>
              <p:nvPr/>
            </p:nvSpPr>
            <p:spPr bwMode="auto">
              <a:xfrm>
                <a:off x="3360" y="2160"/>
                <a:ext cx="432" cy="319"/>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4</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385" name="Text Box 97">
                <a:extLst>
                  <a:ext uri="{FF2B5EF4-FFF2-40B4-BE49-F238E27FC236}">
                    <a16:creationId xmlns:a16="http://schemas.microsoft.com/office/drawing/2014/main" id="{5824A686-9E08-4A60-A8AF-04F2AD3AD499}"/>
                  </a:ext>
                </a:extLst>
              </p:cNvPr>
              <p:cNvSpPr txBox="1">
                <a:spLocks noChangeArrowheads="1"/>
              </p:cNvSpPr>
              <p:nvPr/>
            </p:nvSpPr>
            <p:spPr bwMode="auto">
              <a:xfrm>
                <a:off x="2592" y="1872"/>
                <a:ext cx="480" cy="318"/>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6</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386" name="Text Box 98">
                <a:extLst>
                  <a:ext uri="{FF2B5EF4-FFF2-40B4-BE49-F238E27FC236}">
                    <a16:creationId xmlns:a16="http://schemas.microsoft.com/office/drawing/2014/main" id="{D02BEBBA-B235-45BD-8C2F-D237AC46EDDB}"/>
                  </a:ext>
                </a:extLst>
              </p:cNvPr>
              <p:cNvSpPr txBox="1">
                <a:spLocks noChangeArrowheads="1"/>
              </p:cNvSpPr>
              <p:nvPr/>
            </p:nvSpPr>
            <p:spPr bwMode="auto">
              <a:xfrm>
                <a:off x="2688" y="2400"/>
                <a:ext cx="432" cy="318"/>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8V</a:t>
                </a:r>
                <a:endParaRPr lang="en-US" altLang="zh-CN" sz="2000" b="1" i="1">
                  <a:effectLst>
                    <a:outerShdw blurRad="38100" dist="38100" dir="2700000" algn="tl">
                      <a:srgbClr val="C0C0C0"/>
                    </a:outerShdw>
                  </a:effectLst>
                  <a:latin typeface="Times New Roman" charset="0"/>
                  <a:sym typeface="Symbol" pitchFamily="18" charset="2"/>
                </a:endParaRPr>
              </a:p>
            </p:txBody>
          </p:sp>
        </p:grpSp>
        <p:sp>
          <p:nvSpPr>
            <p:cNvPr id="122955" name="Text Box 101">
              <a:extLst>
                <a:ext uri="{FF2B5EF4-FFF2-40B4-BE49-F238E27FC236}">
                  <a16:creationId xmlns:a16="http://schemas.microsoft.com/office/drawing/2014/main" id="{3201CFF4-E29D-4BA3-9E44-D205D4DEAF61}"/>
                </a:ext>
              </a:extLst>
            </p:cNvPr>
            <p:cNvSpPr txBox="1">
              <a:spLocks noChangeArrowheads="1"/>
            </p:cNvSpPr>
            <p:nvPr/>
          </p:nvSpPr>
          <p:spPr bwMode="auto">
            <a:xfrm>
              <a:off x="658" y="3734"/>
              <a:ext cx="9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t>图</a:t>
              </a:r>
              <a:r>
                <a:rPr lang="en-US" altLang="zh-CN" sz="2000" b="1"/>
                <a:t>1- 45(a)</a:t>
              </a:r>
            </a:p>
          </p:txBody>
        </p:sp>
      </p:grpSp>
      <p:grpSp>
        <p:nvGrpSpPr>
          <p:cNvPr id="122885" name="Group 185">
            <a:extLst>
              <a:ext uri="{FF2B5EF4-FFF2-40B4-BE49-F238E27FC236}">
                <a16:creationId xmlns:a16="http://schemas.microsoft.com/office/drawing/2014/main" id="{5DC109B4-AA42-4569-BED7-4AFD96C05E01}"/>
              </a:ext>
            </a:extLst>
          </p:cNvPr>
          <p:cNvGrpSpPr>
            <a:grpSpLocks/>
          </p:cNvGrpSpPr>
          <p:nvPr/>
        </p:nvGrpSpPr>
        <p:grpSpPr bwMode="auto">
          <a:xfrm>
            <a:off x="3429000" y="3489325"/>
            <a:ext cx="2514600" cy="2835275"/>
            <a:chOff x="2160" y="2198"/>
            <a:chExt cx="1584" cy="1786"/>
          </a:xfrm>
        </p:grpSpPr>
        <p:grpSp>
          <p:nvGrpSpPr>
            <p:cNvPr id="122920" name="Group 147">
              <a:extLst>
                <a:ext uri="{FF2B5EF4-FFF2-40B4-BE49-F238E27FC236}">
                  <a16:creationId xmlns:a16="http://schemas.microsoft.com/office/drawing/2014/main" id="{2043C0EF-42CE-4E50-A537-04584A2AC222}"/>
                </a:ext>
              </a:extLst>
            </p:cNvPr>
            <p:cNvGrpSpPr>
              <a:grpSpLocks/>
            </p:cNvGrpSpPr>
            <p:nvPr/>
          </p:nvGrpSpPr>
          <p:grpSpPr bwMode="auto">
            <a:xfrm>
              <a:off x="2160" y="2198"/>
              <a:ext cx="1584" cy="1534"/>
              <a:chOff x="2880" y="1584"/>
              <a:chExt cx="1584" cy="1534"/>
            </a:xfrm>
          </p:grpSpPr>
          <p:grpSp>
            <p:nvGrpSpPr>
              <p:cNvPr id="122922" name="Group 105">
                <a:extLst>
                  <a:ext uri="{FF2B5EF4-FFF2-40B4-BE49-F238E27FC236}">
                    <a16:creationId xmlns:a16="http://schemas.microsoft.com/office/drawing/2014/main" id="{41625939-6689-4395-B35D-2BCD140030BD}"/>
                  </a:ext>
                </a:extLst>
              </p:cNvPr>
              <p:cNvGrpSpPr>
                <a:grpSpLocks/>
              </p:cNvGrpSpPr>
              <p:nvPr/>
            </p:nvGrpSpPr>
            <p:grpSpPr bwMode="auto">
              <a:xfrm>
                <a:off x="2880" y="2503"/>
                <a:ext cx="272" cy="605"/>
                <a:chOff x="7134" y="6265"/>
                <a:chExt cx="869" cy="1936"/>
              </a:xfrm>
            </p:grpSpPr>
            <p:grpSp>
              <p:nvGrpSpPr>
                <p:cNvPr id="122948" name="Group 106">
                  <a:extLst>
                    <a:ext uri="{FF2B5EF4-FFF2-40B4-BE49-F238E27FC236}">
                      <a16:creationId xmlns:a16="http://schemas.microsoft.com/office/drawing/2014/main" id="{26045A01-2177-495D-B335-910C4EB04054}"/>
                    </a:ext>
                  </a:extLst>
                </p:cNvPr>
                <p:cNvGrpSpPr>
                  <a:grpSpLocks/>
                </p:cNvGrpSpPr>
                <p:nvPr/>
              </p:nvGrpSpPr>
              <p:grpSpPr bwMode="auto">
                <a:xfrm>
                  <a:off x="7134" y="6265"/>
                  <a:ext cx="655" cy="1936"/>
                  <a:chOff x="4417" y="567"/>
                  <a:chExt cx="550" cy="1650"/>
                </a:xfrm>
              </p:grpSpPr>
              <p:sp>
                <p:nvSpPr>
                  <p:cNvPr id="122952" name="Oval 107">
                    <a:extLst>
                      <a:ext uri="{FF2B5EF4-FFF2-40B4-BE49-F238E27FC236}">
                        <a16:creationId xmlns:a16="http://schemas.microsoft.com/office/drawing/2014/main" id="{433290C0-FCD1-4C14-97BA-CC7301EEBAE2}"/>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2953" name="Line 108">
                    <a:extLst>
                      <a:ext uri="{FF2B5EF4-FFF2-40B4-BE49-F238E27FC236}">
                        <a16:creationId xmlns:a16="http://schemas.microsoft.com/office/drawing/2014/main" id="{1AAA6B76-A65D-4A32-B5D2-00F9784320FF}"/>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49" name="Line 109">
                  <a:extLst>
                    <a:ext uri="{FF2B5EF4-FFF2-40B4-BE49-F238E27FC236}">
                      <a16:creationId xmlns:a16="http://schemas.microsoft.com/office/drawing/2014/main" id="{FCD4C3B4-E08F-4DDC-9D7E-229E093C1F64}"/>
                    </a:ext>
                  </a:extLst>
                </p:cNvPr>
                <p:cNvSpPr>
                  <a:spLocks noChangeShapeType="1"/>
                </p:cNvSpPr>
                <p:nvPr/>
              </p:nvSpPr>
              <p:spPr bwMode="auto">
                <a:xfrm>
                  <a:off x="7734" y="6691"/>
                  <a:ext cx="269" cy="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50" name="Line 110">
                  <a:extLst>
                    <a:ext uri="{FF2B5EF4-FFF2-40B4-BE49-F238E27FC236}">
                      <a16:creationId xmlns:a16="http://schemas.microsoft.com/office/drawing/2014/main" id="{5CB37293-82A9-47E5-9B17-6CFF4819B494}"/>
                    </a:ext>
                  </a:extLst>
                </p:cNvPr>
                <p:cNvSpPr>
                  <a:spLocks noChangeShapeType="1"/>
                </p:cNvSpPr>
                <p:nvPr/>
              </p:nvSpPr>
              <p:spPr bwMode="auto">
                <a:xfrm>
                  <a:off x="7776" y="7749"/>
                  <a:ext cx="1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51" name="Line 111">
                  <a:extLst>
                    <a:ext uri="{FF2B5EF4-FFF2-40B4-BE49-F238E27FC236}">
                      <a16:creationId xmlns:a16="http://schemas.microsoft.com/office/drawing/2014/main" id="{4B8E9E38-AC48-42A3-8727-F944C5D2759B}"/>
                    </a:ext>
                  </a:extLst>
                </p:cNvPr>
                <p:cNvSpPr>
                  <a:spLocks noChangeShapeType="1"/>
                </p:cNvSpPr>
                <p:nvPr/>
              </p:nvSpPr>
              <p:spPr bwMode="auto">
                <a:xfrm rot="5400000">
                  <a:off x="7728" y="6716"/>
                  <a:ext cx="2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23" name="Line 112">
                <a:extLst>
                  <a:ext uri="{FF2B5EF4-FFF2-40B4-BE49-F238E27FC236}">
                    <a16:creationId xmlns:a16="http://schemas.microsoft.com/office/drawing/2014/main" id="{E3F61FB8-D7F0-4790-BE15-B1929B834753}"/>
                  </a:ext>
                </a:extLst>
              </p:cNvPr>
              <p:cNvSpPr>
                <a:spLocks noChangeShapeType="1"/>
              </p:cNvSpPr>
              <p:nvPr/>
            </p:nvSpPr>
            <p:spPr bwMode="auto">
              <a:xfrm>
                <a:off x="2980" y="1909"/>
                <a:ext cx="132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4" name="Line 113">
                <a:extLst>
                  <a:ext uri="{FF2B5EF4-FFF2-40B4-BE49-F238E27FC236}">
                    <a16:creationId xmlns:a16="http://schemas.microsoft.com/office/drawing/2014/main" id="{D7564440-45C8-48D4-98D0-C55F8A085EEC}"/>
                  </a:ext>
                </a:extLst>
              </p:cNvPr>
              <p:cNvSpPr>
                <a:spLocks noChangeShapeType="1"/>
              </p:cNvSpPr>
              <p:nvPr/>
            </p:nvSpPr>
            <p:spPr bwMode="auto">
              <a:xfrm>
                <a:off x="2973" y="3108"/>
                <a:ext cx="1315" cy="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5" name="Line 115">
                <a:extLst>
                  <a:ext uri="{FF2B5EF4-FFF2-40B4-BE49-F238E27FC236}">
                    <a16:creationId xmlns:a16="http://schemas.microsoft.com/office/drawing/2014/main" id="{BF994A41-C6A7-4C21-A15D-DE644E923C05}"/>
                  </a:ext>
                </a:extLst>
              </p:cNvPr>
              <p:cNvSpPr>
                <a:spLocks noChangeShapeType="1"/>
              </p:cNvSpPr>
              <p:nvPr/>
            </p:nvSpPr>
            <p:spPr bwMode="auto">
              <a:xfrm>
                <a:off x="3553" y="1920"/>
                <a:ext cx="0" cy="11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26" name="Group 116">
                <a:extLst>
                  <a:ext uri="{FF2B5EF4-FFF2-40B4-BE49-F238E27FC236}">
                    <a16:creationId xmlns:a16="http://schemas.microsoft.com/office/drawing/2014/main" id="{86C01F3D-BC51-4BBC-BE51-3644D909F9BC}"/>
                  </a:ext>
                </a:extLst>
              </p:cNvPr>
              <p:cNvGrpSpPr>
                <a:grpSpLocks/>
              </p:cNvGrpSpPr>
              <p:nvPr/>
            </p:nvGrpSpPr>
            <p:grpSpPr bwMode="auto">
              <a:xfrm>
                <a:off x="2928" y="1920"/>
                <a:ext cx="97" cy="779"/>
                <a:chOff x="743" y="567"/>
                <a:chExt cx="187" cy="1639"/>
              </a:xfrm>
            </p:grpSpPr>
            <p:sp>
              <p:nvSpPr>
                <p:cNvPr id="122946" name="Line 117">
                  <a:extLst>
                    <a:ext uri="{FF2B5EF4-FFF2-40B4-BE49-F238E27FC236}">
                      <a16:creationId xmlns:a16="http://schemas.microsoft.com/office/drawing/2014/main" id="{AE16726A-B75E-4619-A693-FF267661F131}"/>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47" name="Rectangle 118">
                  <a:extLst>
                    <a:ext uri="{FF2B5EF4-FFF2-40B4-BE49-F238E27FC236}">
                      <a16:creationId xmlns:a16="http://schemas.microsoft.com/office/drawing/2014/main" id="{8A6264BD-26A1-4A40-9F45-8E7DEC0EFF5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2927" name="Group 119">
                <a:extLst>
                  <a:ext uri="{FF2B5EF4-FFF2-40B4-BE49-F238E27FC236}">
                    <a16:creationId xmlns:a16="http://schemas.microsoft.com/office/drawing/2014/main" id="{29ABB2BA-BD6E-4CE8-B755-2C014449AC27}"/>
                  </a:ext>
                </a:extLst>
              </p:cNvPr>
              <p:cNvGrpSpPr>
                <a:grpSpLocks/>
              </p:cNvGrpSpPr>
              <p:nvPr/>
            </p:nvGrpSpPr>
            <p:grpSpPr bwMode="auto">
              <a:xfrm flipH="1">
                <a:off x="3594" y="1792"/>
                <a:ext cx="704" cy="238"/>
                <a:chOff x="7486" y="8542"/>
                <a:chExt cx="2255" cy="759"/>
              </a:xfrm>
            </p:grpSpPr>
            <p:sp>
              <p:nvSpPr>
                <p:cNvPr id="122944" name="AutoShape 120">
                  <a:extLst>
                    <a:ext uri="{FF2B5EF4-FFF2-40B4-BE49-F238E27FC236}">
                      <a16:creationId xmlns:a16="http://schemas.microsoft.com/office/drawing/2014/main" id="{45E8E604-867F-4E91-BB4E-C7ABFE95CFFB}"/>
                    </a:ext>
                  </a:extLst>
                </p:cNvPr>
                <p:cNvSpPr>
                  <a:spLocks noChangeArrowheads="1"/>
                </p:cNvSpPr>
                <p:nvPr/>
              </p:nvSpPr>
              <p:spPr bwMode="auto">
                <a:xfrm>
                  <a:off x="8036" y="8542"/>
                  <a:ext cx="902" cy="759"/>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2945" name="Line 121">
                  <a:extLst>
                    <a:ext uri="{FF2B5EF4-FFF2-40B4-BE49-F238E27FC236}">
                      <a16:creationId xmlns:a16="http://schemas.microsoft.com/office/drawing/2014/main" id="{590A585A-1FAE-49C3-8C8A-213546ADE34C}"/>
                    </a:ext>
                  </a:extLst>
                </p:cNvPr>
                <p:cNvSpPr>
                  <a:spLocks noChangeShapeType="1"/>
                </p:cNvSpPr>
                <p:nvPr/>
              </p:nvSpPr>
              <p:spPr bwMode="auto">
                <a:xfrm>
                  <a:off x="7486" y="8905"/>
                  <a:ext cx="2255"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928" name="Line 122">
                <a:extLst>
                  <a:ext uri="{FF2B5EF4-FFF2-40B4-BE49-F238E27FC236}">
                    <a16:creationId xmlns:a16="http://schemas.microsoft.com/office/drawing/2014/main" id="{9F205980-3EA2-411E-8096-743A9803C77D}"/>
                  </a:ext>
                </a:extLst>
              </p:cNvPr>
              <p:cNvSpPr>
                <a:spLocks noChangeShapeType="1"/>
              </p:cNvSpPr>
              <p:nvPr/>
            </p:nvSpPr>
            <p:spPr bwMode="auto">
              <a:xfrm rot="-5400000">
                <a:off x="3711" y="1786"/>
                <a:ext cx="10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9" name="Line 123">
                <a:extLst>
                  <a:ext uri="{FF2B5EF4-FFF2-40B4-BE49-F238E27FC236}">
                    <a16:creationId xmlns:a16="http://schemas.microsoft.com/office/drawing/2014/main" id="{7116BC0D-EBBC-4229-9C62-F1BABF90F22A}"/>
                  </a:ext>
                </a:extLst>
              </p:cNvPr>
              <p:cNvSpPr>
                <a:spLocks noChangeShapeType="1"/>
              </p:cNvSpPr>
              <p:nvPr/>
            </p:nvSpPr>
            <p:spPr bwMode="auto">
              <a:xfrm rot="10800000">
                <a:off x="4123" y="1790"/>
                <a:ext cx="10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0" name="Line 124">
                <a:extLst>
                  <a:ext uri="{FF2B5EF4-FFF2-40B4-BE49-F238E27FC236}">
                    <a16:creationId xmlns:a16="http://schemas.microsoft.com/office/drawing/2014/main" id="{EB6B7F7B-F9F0-43BC-9963-9AB67A604188}"/>
                  </a:ext>
                </a:extLst>
              </p:cNvPr>
              <p:cNvSpPr>
                <a:spLocks noChangeShapeType="1"/>
              </p:cNvSpPr>
              <p:nvPr/>
            </p:nvSpPr>
            <p:spPr bwMode="auto">
              <a:xfrm>
                <a:off x="3704" y="1781"/>
                <a:ext cx="127"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31" name="Group 125">
                <a:extLst>
                  <a:ext uri="{FF2B5EF4-FFF2-40B4-BE49-F238E27FC236}">
                    <a16:creationId xmlns:a16="http://schemas.microsoft.com/office/drawing/2014/main" id="{BDA59CE6-C1EC-49A5-B707-FD296D5649C8}"/>
                  </a:ext>
                </a:extLst>
              </p:cNvPr>
              <p:cNvGrpSpPr>
                <a:grpSpLocks/>
              </p:cNvGrpSpPr>
              <p:nvPr/>
            </p:nvGrpSpPr>
            <p:grpSpPr bwMode="auto">
              <a:xfrm>
                <a:off x="3500" y="2177"/>
                <a:ext cx="97" cy="779"/>
                <a:chOff x="743" y="567"/>
                <a:chExt cx="187" cy="1639"/>
              </a:xfrm>
            </p:grpSpPr>
            <p:sp>
              <p:nvSpPr>
                <p:cNvPr id="122942" name="Line 126">
                  <a:extLst>
                    <a:ext uri="{FF2B5EF4-FFF2-40B4-BE49-F238E27FC236}">
                      <a16:creationId xmlns:a16="http://schemas.microsoft.com/office/drawing/2014/main" id="{BFB23120-F02F-4CF4-929B-73983161376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43" name="Rectangle 127">
                  <a:extLst>
                    <a:ext uri="{FF2B5EF4-FFF2-40B4-BE49-F238E27FC236}">
                      <a16:creationId xmlns:a16="http://schemas.microsoft.com/office/drawing/2014/main" id="{BE52052A-52A0-47D2-B7E8-10247875F19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2932" name="Line 131">
                <a:extLst>
                  <a:ext uri="{FF2B5EF4-FFF2-40B4-BE49-F238E27FC236}">
                    <a16:creationId xmlns:a16="http://schemas.microsoft.com/office/drawing/2014/main" id="{EB4BC973-4260-4BCC-99D2-CF894A9BFA77}"/>
                  </a:ext>
                </a:extLst>
              </p:cNvPr>
              <p:cNvSpPr>
                <a:spLocks noChangeShapeType="1"/>
              </p:cNvSpPr>
              <p:nvPr/>
            </p:nvSpPr>
            <p:spPr bwMode="auto">
              <a:xfrm>
                <a:off x="2969" y="1968"/>
                <a:ext cx="0" cy="150"/>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122933" name="Line 132">
                <a:extLst>
                  <a:ext uri="{FF2B5EF4-FFF2-40B4-BE49-F238E27FC236}">
                    <a16:creationId xmlns:a16="http://schemas.microsoft.com/office/drawing/2014/main" id="{237B0E1D-3A55-498C-A348-3A36D02F7B21}"/>
                  </a:ext>
                </a:extLst>
              </p:cNvPr>
              <p:cNvSpPr>
                <a:spLocks noChangeShapeType="1"/>
              </p:cNvSpPr>
              <p:nvPr/>
            </p:nvSpPr>
            <p:spPr bwMode="auto">
              <a:xfrm rot="-5400000">
                <a:off x="4229" y="2071"/>
                <a:ext cx="15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4" name="Line 133">
                <a:extLst>
                  <a:ext uri="{FF2B5EF4-FFF2-40B4-BE49-F238E27FC236}">
                    <a16:creationId xmlns:a16="http://schemas.microsoft.com/office/drawing/2014/main" id="{2ED54BF1-EAF7-4A00-A9F1-9BBA4396A3F8}"/>
                  </a:ext>
                </a:extLst>
              </p:cNvPr>
              <p:cNvSpPr>
                <a:spLocks noChangeShapeType="1"/>
              </p:cNvSpPr>
              <p:nvPr/>
            </p:nvSpPr>
            <p:spPr bwMode="auto">
              <a:xfrm rot="10800000">
                <a:off x="4272" y="3045"/>
                <a:ext cx="10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5" name="Line 134">
                <a:extLst>
                  <a:ext uri="{FF2B5EF4-FFF2-40B4-BE49-F238E27FC236}">
                    <a16:creationId xmlns:a16="http://schemas.microsoft.com/office/drawing/2014/main" id="{023479A1-A66B-4D89-A4B9-D87B7FBDE3D8}"/>
                  </a:ext>
                </a:extLst>
              </p:cNvPr>
              <p:cNvSpPr>
                <a:spLocks noChangeShapeType="1"/>
              </p:cNvSpPr>
              <p:nvPr/>
            </p:nvSpPr>
            <p:spPr bwMode="auto">
              <a:xfrm>
                <a:off x="4229" y="2071"/>
                <a:ext cx="127"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423" name="Text Box 135">
                <a:extLst>
                  <a:ext uri="{FF2B5EF4-FFF2-40B4-BE49-F238E27FC236}">
                    <a16:creationId xmlns:a16="http://schemas.microsoft.com/office/drawing/2014/main" id="{1EECA79C-8CBA-4C6A-8F06-EAD4948574A0}"/>
                  </a:ext>
                </a:extLst>
              </p:cNvPr>
              <p:cNvSpPr txBox="1">
                <a:spLocks noChangeArrowheads="1"/>
              </p:cNvSpPr>
              <p:nvPr/>
            </p:nvSpPr>
            <p:spPr bwMode="auto">
              <a:xfrm>
                <a:off x="3757" y="1584"/>
                <a:ext cx="467"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10</a:t>
                </a:r>
                <a:r>
                  <a:rPr lang="en-US" altLang="zh-CN" sz="2000" b="1" i="1">
                    <a:effectLst>
                      <a:outerShdw blurRad="38100" dist="38100" dir="2700000" algn="tl">
                        <a:srgbClr val="C0C0C0"/>
                      </a:outerShdw>
                    </a:effectLst>
                    <a:latin typeface="Times New Roman" charset="0"/>
                    <a:sym typeface="Symbol" pitchFamily="18" charset="2"/>
                  </a:rPr>
                  <a:t>I</a:t>
                </a:r>
                <a:r>
                  <a:rPr lang="en-US" altLang="zh-CN" sz="2000" b="1" i="1" baseline="30000">
                    <a:effectLst>
                      <a:outerShdw blurRad="38100" dist="38100" dir="2700000" algn="tl">
                        <a:srgbClr val="C0C0C0"/>
                      </a:outerShdw>
                    </a:effectLst>
                    <a:latin typeface="Times New Roman" charset="0"/>
                    <a:sym typeface="Symbol" pitchFamily="18" charset="2"/>
                  </a:rPr>
                  <a:t> 1</a:t>
                </a:r>
                <a:r>
                  <a:rPr lang="en-US" altLang="zh-CN" sz="2000" b="1" baseline="30000">
                    <a:effectLst>
                      <a:outerShdw blurRad="38100" dist="38100" dir="2700000" algn="tl">
                        <a:srgbClr val="C0C0C0"/>
                      </a:outerShdw>
                    </a:effectLst>
                    <a:latin typeface="Times New Roman" charset="0"/>
                    <a:sym typeface="Symbol" pitchFamily="18" charset="2"/>
                  </a:rPr>
                  <a:t> </a:t>
                </a:r>
              </a:p>
            </p:txBody>
          </p:sp>
          <p:sp>
            <p:nvSpPr>
              <p:cNvPr id="268424" name="Text Box 136">
                <a:extLst>
                  <a:ext uri="{FF2B5EF4-FFF2-40B4-BE49-F238E27FC236}">
                    <a16:creationId xmlns:a16="http://schemas.microsoft.com/office/drawing/2014/main" id="{F888B76A-F4D9-4602-9A7B-7CCCE9C32D0B}"/>
                  </a:ext>
                </a:extLst>
              </p:cNvPr>
              <p:cNvSpPr txBox="1">
                <a:spLocks noChangeArrowheads="1"/>
              </p:cNvSpPr>
              <p:nvPr/>
            </p:nvSpPr>
            <p:spPr bwMode="auto">
              <a:xfrm>
                <a:off x="3067" y="1958"/>
                <a:ext cx="341"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i="1">
                    <a:effectLst>
                      <a:outerShdw blurRad="38100" dist="38100" dir="2700000" algn="tl">
                        <a:srgbClr val="C0C0C0"/>
                      </a:outerShdw>
                    </a:effectLst>
                    <a:latin typeface="Times New Roman" charset="0"/>
                    <a:sym typeface="Symbol" pitchFamily="18" charset="2"/>
                  </a:rPr>
                  <a:t>I</a:t>
                </a:r>
                <a:r>
                  <a:rPr lang="en-US" altLang="zh-CN" sz="2000" b="1" i="1" baseline="30000">
                    <a:effectLst>
                      <a:outerShdw blurRad="38100" dist="38100" dir="2700000" algn="tl">
                        <a:srgbClr val="C0C0C0"/>
                      </a:outerShdw>
                    </a:effectLst>
                    <a:latin typeface="Times New Roman" charset="0"/>
                    <a:sym typeface="Symbol" pitchFamily="18" charset="2"/>
                  </a:rPr>
                  <a:t> 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425" name="Text Box 137">
                <a:extLst>
                  <a:ext uri="{FF2B5EF4-FFF2-40B4-BE49-F238E27FC236}">
                    <a16:creationId xmlns:a16="http://schemas.microsoft.com/office/drawing/2014/main" id="{81F0AA88-C39B-4418-B77D-B4D54ABE729D}"/>
                  </a:ext>
                </a:extLst>
              </p:cNvPr>
              <p:cNvSpPr txBox="1">
                <a:spLocks noChangeArrowheads="1"/>
              </p:cNvSpPr>
              <p:nvPr/>
            </p:nvSpPr>
            <p:spPr bwMode="auto">
              <a:xfrm>
                <a:off x="4117" y="2407"/>
                <a:ext cx="347"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i="1">
                    <a:effectLst>
                      <a:outerShdw blurRad="38100" dist="38100" dir="2700000" algn="tl">
                        <a:srgbClr val="C0C0C0"/>
                      </a:outerShdw>
                    </a:effectLst>
                    <a:latin typeface="Times New Roman" charset="0"/>
                    <a:sym typeface="Symbol" pitchFamily="18" charset="2"/>
                  </a:rPr>
                  <a:t>U</a:t>
                </a:r>
                <a:r>
                  <a:rPr lang="en-US" altLang="zh-CN" sz="2000" b="1" i="1" baseline="30000">
                    <a:effectLst>
                      <a:outerShdw blurRad="38100" dist="38100" dir="2700000" algn="tl">
                        <a:srgbClr val="C0C0C0"/>
                      </a:outerShdw>
                    </a:effectLst>
                    <a:latin typeface="Times New Roman" charset="0"/>
                    <a:sym typeface="Symbol" pitchFamily="18" charset="2"/>
                  </a:rPr>
                  <a:t> 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427" name="Text Box 139">
                <a:extLst>
                  <a:ext uri="{FF2B5EF4-FFF2-40B4-BE49-F238E27FC236}">
                    <a16:creationId xmlns:a16="http://schemas.microsoft.com/office/drawing/2014/main" id="{EA8A5EF3-CFC0-4FFC-B092-CD4D43318BFE}"/>
                  </a:ext>
                </a:extLst>
              </p:cNvPr>
              <p:cNvSpPr txBox="1">
                <a:spLocks noChangeArrowheads="1"/>
              </p:cNvSpPr>
              <p:nvPr/>
            </p:nvSpPr>
            <p:spPr bwMode="auto">
              <a:xfrm>
                <a:off x="3629" y="2483"/>
                <a:ext cx="337"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4</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428" name="Text Box 140">
                <a:extLst>
                  <a:ext uri="{FF2B5EF4-FFF2-40B4-BE49-F238E27FC236}">
                    <a16:creationId xmlns:a16="http://schemas.microsoft.com/office/drawing/2014/main" id="{C3E851DB-6E68-4D41-82D4-7EE5EA1D5895}"/>
                  </a:ext>
                </a:extLst>
              </p:cNvPr>
              <p:cNvSpPr txBox="1">
                <a:spLocks noChangeArrowheads="1"/>
              </p:cNvSpPr>
              <p:nvPr/>
            </p:nvSpPr>
            <p:spPr bwMode="auto">
              <a:xfrm>
                <a:off x="3031" y="2258"/>
                <a:ext cx="373"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6</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429" name="Text Box 141">
                <a:extLst>
                  <a:ext uri="{FF2B5EF4-FFF2-40B4-BE49-F238E27FC236}">
                    <a16:creationId xmlns:a16="http://schemas.microsoft.com/office/drawing/2014/main" id="{96AC2239-F532-4181-8BFF-414884D2001B}"/>
                  </a:ext>
                </a:extLst>
              </p:cNvPr>
              <p:cNvSpPr txBox="1">
                <a:spLocks noChangeArrowheads="1"/>
              </p:cNvSpPr>
              <p:nvPr/>
            </p:nvSpPr>
            <p:spPr bwMode="auto">
              <a:xfrm>
                <a:off x="3105" y="2670"/>
                <a:ext cx="338"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8V</a:t>
                </a:r>
                <a:endParaRPr lang="en-US" altLang="zh-CN" sz="2000" b="1" i="1">
                  <a:effectLst>
                    <a:outerShdw blurRad="38100" dist="38100" dir="2700000" algn="tl">
                      <a:srgbClr val="C0C0C0"/>
                    </a:outerShdw>
                  </a:effectLst>
                  <a:latin typeface="Times New Roman" charset="0"/>
                  <a:sym typeface="Symbol" pitchFamily="18" charset="2"/>
                </a:endParaRPr>
              </a:p>
            </p:txBody>
          </p:sp>
        </p:grpSp>
        <p:sp>
          <p:nvSpPr>
            <p:cNvPr id="122921" name="Text Box 142">
              <a:extLst>
                <a:ext uri="{FF2B5EF4-FFF2-40B4-BE49-F238E27FC236}">
                  <a16:creationId xmlns:a16="http://schemas.microsoft.com/office/drawing/2014/main" id="{9BB8F327-E9B6-45E5-870C-59A7D2D21A2B}"/>
                </a:ext>
              </a:extLst>
            </p:cNvPr>
            <p:cNvSpPr txBox="1">
              <a:spLocks noChangeArrowheads="1"/>
            </p:cNvSpPr>
            <p:nvPr/>
          </p:nvSpPr>
          <p:spPr bwMode="auto">
            <a:xfrm>
              <a:off x="2572" y="3734"/>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t>图</a:t>
              </a:r>
              <a:r>
                <a:rPr lang="en-US" altLang="zh-CN" sz="2000" b="1"/>
                <a:t>1- 45(b)</a:t>
              </a:r>
            </a:p>
          </p:txBody>
        </p:sp>
      </p:grpSp>
      <p:grpSp>
        <p:nvGrpSpPr>
          <p:cNvPr id="122886" name="Group 184">
            <a:extLst>
              <a:ext uri="{FF2B5EF4-FFF2-40B4-BE49-F238E27FC236}">
                <a16:creationId xmlns:a16="http://schemas.microsoft.com/office/drawing/2014/main" id="{5933CCE4-4C7C-4788-BB6D-DBA1CDA7933A}"/>
              </a:ext>
            </a:extLst>
          </p:cNvPr>
          <p:cNvGrpSpPr>
            <a:grpSpLocks/>
          </p:cNvGrpSpPr>
          <p:nvPr/>
        </p:nvGrpSpPr>
        <p:grpSpPr bwMode="auto">
          <a:xfrm>
            <a:off x="6096000" y="3429000"/>
            <a:ext cx="2819400" cy="2851150"/>
            <a:chOff x="3840" y="2208"/>
            <a:chExt cx="1776" cy="1796"/>
          </a:xfrm>
        </p:grpSpPr>
        <p:sp>
          <p:nvSpPr>
            <p:cNvPr id="268438" name="Text Box 150">
              <a:extLst>
                <a:ext uri="{FF2B5EF4-FFF2-40B4-BE49-F238E27FC236}">
                  <a16:creationId xmlns:a16="http://schemas.microsoft.com/office/drawing/2014/main" id="{93C0D2D5-996C-490E-9B6D-112009B2CE85}"/>
                </a:ext>
              </a:extLst>
            </p:cNvPr>
            <p:cNvSpPr txBox="1">
              <a:spLocks noChangeArrowheads="1"/>
            </p:cNvSpPr>
            <p:nvPr/>
          </p:nvSpPr>
          <p:spPr bwMode="auto">
            <a:xfrm>
              <a:off x="4704" y="2208"/>
              <a:ext cx="572"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10</a:t>
              </a:r>
              <a:r>
                <a:rPr lang="en-US" altLang="zh-CN" sz="2000" b="1" i="1">
                  <a:effectLst>
                    <a:outerShdw blurRad="38100" dist="38100" dir="2700000" algn="tl">
                      <a:srgbClr val="C0C0C0"/>
                    </a:outerShdw>
                  </a:effectLst>
                  <a:latin typeface="Times New Roman" charset="0"/>
                  <a:sym typeface="Symbol" pitchFamily="18" charset="2"/>
                </a:rPr>
                <a:t>I </a:t>
              </a:r>
              <a:r>
                <a:rPr lang="en-US" altLang="zh-CN" sz="2000" b="1" i="1" baseline="30000">
                  <a:effectLst>
                    <a:outerShdw blurRad="38100" dist="38100" dir="2700000" algn="tl">
                      <a:srgbClr val="C0C0C0"/>
                    </a:outerShdw>
                  </a:effectLst>
                  <a:latin typeface="Times New Roman" charset="0"/>
                  <a:sym typeface="Symbol" pitchFamily="18" charset="2"/>
                </a:rPr>
                <a:t>11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122890" name="Line 151">
              <a:extLst>
                <a:ext uri="{FF2B5EF4-FFF2-40B4-BE49-F238E27FC236}">
                  <a16:creationId xmlns:a16="http://schemas.microsoft.com/office/drawing/2014/main" id="{45AD79CA-42D9-442B-9F9B-9BB7FF57E00A}"/>
                </a:ext>
              </a:extLst>
            </p:cNvPr>
            <p:cNvSpPr>
              <a:spLocks noChangeShapeType="1"/>
            </p:cNvSpPr>
            <p:nvPr/>
          </p:nvSpPr>
          <p:spPr bwMode="auto">
            <a:xfrm>
              <a:off x="3898" y="2574"/>
              <a:ext cx="0" cy="11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1" name="Line 152">
              <a:extLst>
                <a:ext uri="{FF2B5EF4-FFF2-40B4-BE49-F238E27FC236}">
                  <a16:creationId xmlns:a16="http://schemas.microsoft.com/office/drawing/2014/main" id="{A16A757A-3099-4542-8765-09390A40372E}"/>
                </a:ext>
              </a:extLst>
            </p:cNvPr>
            <p:cNvSpPr>
              <a:spLocks noChangeShapeType="1"/>
            </p:cNvSpPr>
            <p:nvPr/>
          </p:nvSpPr>
          <p:spPr bwMode="auto">
            <a:xfrm>
              <a:off x="3886" y="2562"/>
              <a:ext cx="129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2" name="Line 153">
              <a:extLst>
                <a:ext uri="{FF2B5EF4-FFF2-40B4-BE49-F238E27FC236}">
                  <a16:creationId xmlns:a16="http://schemas.microsoft.com/office/drawing/2014/main" id="{2C85F81C-0476-45C6-AC4B-AAD5B8D1AA14}"/>
                </a:ext>
              </a:extLst>
            </p:cNvPr>
            <p:cNvSpPr>
              <a:spLocks noChangeShapeType="1"/>
            </p:cNvSpPr>
            <p:nvPr/>
          </p:nvSpPr>
          <p:spPr bwMode="auto">
            <a:xfrm>
              <a:off x="3879" y="3742"/>
              <a:ext cx="1291" cy="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3" name="Line 154">
              <a:extLst>
                <a:ext uri="{FF2B5EF4-FFF2-40B4-BE49-F238E27FC236}">
                  <a16:creationId xmlns:a16="http://schemas.microsoft.com/office/drawing/2014/main" id="{08BF637B-04FB-4CB7-B5EE-CC4D469E5636}"/>
                </a:ext>
              </a:extLst>
            </p:cNvPr>
            <p:cNvSpPr>
              <a:spLocks noChangeShapeType="1"/>
            </p:cNvSpPr>
            <p:nvPr/>
          </p:nvSpPr>
          <p:spPr bwMode="auto">
            <a:xfrm>
              <a:off x="5183" y="2569"/>
              <a:ext cx="0" cy="119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4" name="Line 155">
              <a:extLst>
                <a:ext uri="{FF2B5EF4-FFF2-40B4-BE49-F238E27FC236}">
                  <a16:creationId xmlns:a16="http://schemas.microsoft.com/office/drawing/2014/main" id="{017AAD29-100E-4F45-98FD-443F5DBAA757}"/>
                </a:ext>
              </a:extLst>
            </p:cNvPr>
            <p:cNvSpPr>
              <a:spLocks noChangeShapeType="1"/>
            </p:cNvSpPr>
            <p:nvPr/>
          </p:nvSpPr>
          <p:spPr bwMode="auto">
            <a:xfrm>
              <a:off x="4449" y="2572"/>
              <a:ext cx="0" cy="117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895" name="Group 156">
              <a:extLst>
                <a:ext uri="{FF2B5EF4-FFF2-40B4-BE49-F238E27FC236}">
                  <a16:creationId xmlns:a16="http://schemas.microsoft.com/office/drawing/2014/main" id="{9A8535A4-AB1D-4209-9D3C-45C253C7EB14}"/>
                </a:ext>
              </a:extLst>
            </p:cNvPr>
            <p:cNvGrpSpPr>
              <a:grpSpLocks/>
            </p:cNvGrpSpPr>
            <p:nvPr/>
          </p:nvGrpSpPr>
          <p:grpSpPr bwMode="auto">
            <a:xfrm>
              <a:off x="3840" y="2802"/>
              <a:ext cx="95" cy="767"/>
              <a:chOff x="743" y="567"/>
              <a:chExt cx="187" cy="1639"/>
            </a:xfrm>
          </p:grpSpPr>
          <p:sp>
            <p:nvSpPr>
              <p:cNvPr id="122918" name="Line 157">
                <a:extLst>
                  <a:ext uri="{FF2B5EF4-FFF2-40B4-BE49-F238E27FC236}">
                    <a16:creationId xmlns:a16="http://schemas.microsoft.com/office/drawing/2014/main" id="{121AFDD1-942F-498B-9B45-A58F6A6B0B4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9" name="Rectangle 158">
                <a:extLst>
                  <a:ext uri="{FF2B5EF4-FFF2-40B4-BE49-F238E27FC236}">
                    <a16:creationId xmlns:a16="http://schemas.microsoft.com/office/drawing/2014/main" id="{A0D260F5-BB9B-4CEE-9374-B9D8061B15C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2896" name="Group 159">
              <a:extLst>
                <a:ext uri="{FF2B5EF4-FFF2-40B4-BE49-F238E27FC236}">
                  <a16:creationId xmlns:a16="http://schemas.microsoft.com/office/drawing/2014/main" id="{C1F48322-9881-47AF-B36A-BAB423A01B05}"/>
                </a:ext>
              </a:extLst>
            </p:cNvPr>
            <p:cNvGrpSpPr>
              <a:grpSpLocks/>
            </p:cNvGrpSpPr>
            <p:nvPr/>
          </p:nvGrpSpPr>
          <p:grpSpPr bwMode="auto">
            <a:xfrm flipH="1">
              <a:off x="4489" y="2447"/>
              <a:ext cx="691" cy="234"/>
              <a:chOff x="7486" y="8542"/>
              <a:chExt cx="2255" cy="759"/>
            </a:xfrm>
          </p:grpSpPr>
          <p:sp>
            <p:nvSpPr>
              <p:cNvPr id="122916" name="AutoShape 160">
                <a:extLst>
                  <a:ext uri="{FF2B5EF4-FFF2-40B4-BE49-F238E27FC236}">
                    <a16:creationId xmlns:a16="http://schemas.microsoft.com/office/drawing/2014/main" id="{65345688-218B-4751-8632-9F753006011A}"/>
                  </a:ext>
                </a:extLst>
              </p:cNvPr>
              <p:cNvSpPr>
                <a:spLocks noChangeArrowheads="1"/>
              </p:cNvSpPr>
              <p:nvPr/>
            </p:nvSpPr>
            <p:spPr bwMode="auto">
              <a:xfrm>
                <a:off x="8036" y="8542"/>
                <a:ext cx="902" cy="759"/>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2917" name="Line 161">
                <a:extLst>
                  <a:ext uri="{FF2B5EF4-FFF2-40B4-BE49-F238E27FC236}">
                    <a16:creationId xmlns:a16="http://schemas.microsoft.com/office/drawing/2014/main" id="{5E665069-3C90-4B91-A929-95B4DDE82AAF}"/>
                  </a:ext>
                </a:extLst>
              </p:cNvPr>
              <p:cNvSpPr>
                <a:spLocks noChangeShapeType="1"/>
              </p:cNvSpPr>
              <p:nvPr/>
            </p:nvSpPr>
            <p:spPr bwMode="auto">
              <a:xfrm>
                <a:off x="7486" y="8905"/>
                <a:ext cx="2255"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2897" name="Line 162">
              <a:extLst>
                <a:ext uri="{FF2B5EF4-FFF2-40B4-BE49-F238E27FC236}">
                  <a16:creationId xmlns:a16="http://schemas.microsoft.com/office/drawing/2014/main" id="{37E6787F-9E1A-4B23-B96B-D81D7E3A66C0}"/>
                </a:ext>
              </a:extLst>
            </p:cNvPr>
            <p:cNvSpPr>
              <a:spLocks noChangeShapeType="1"/>
            </p:cNvSpPr>
            <p:nvPr/>
          </p:nvSpPr>
          <p:spPr bwMode="auto">
            <a:xfrm rot="-5400000">
              <a:off x="4604" y="2440"/>
              <a:ext cx="1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8" name="Line 163">
              <a:extLst>
                <a:ext uri="{FF2B5EF4-FFF2-40B4-BE49-F238E27FC236}">
                  <a16:creationId xmlns:a16="http://schemas.microsoft.com/office/drawing/2014/main" id="{66DB9550-6C7E-4ED8-B27D-C0CA1FA8114B}"/>
                </a:ext>
              </a:extLst>
            </p:cNvPr>
            <p:cNvSpPr>
              <a:spLocks noChangeShapeType="1"/>
            </p:cNvSpPr>
            <p:nvPr/>
          </p:nvSpPr>
          <p:spPr bwMode="auto">
            <a:xfrm rot="10800000">
              <a:off x="5176" y="2445"/>
              <a:ext cx="1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9" name="Line 164">
              <a:extLst>
                <a:ext uri="{FF2B5EF4-FFF2-40B4-BE49-F238E27FC236}">
                  <a16:creationId xmlns:a16="http://schemas.microsoft.com/office/drawing/2014/main" id="{65D0F8C3-AB10-4FC5-80C8-1EA6532DEDB5}"/>
                </a:ext>
              </a:extLst>
            </p:cNvPr>
            <p:cNvSpPr>
              <a:spLocks noChangeShapeType="1"/>
            </p:cNvSpPr>
            <p:nvPr/>
          </p:nvSpPr>
          <p:spPr bwMode="auto">
            <a:xfrm>
              <a:off x="4597" y="2436"/>
              <a:ext cx="125"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2900" name="Group 165">
              <a:extLst>
                <a:ext uri="{FF2B5EF4-FFF2-40B4-BE49-F238E27FC236}">
                  <a16:creationId xmlns:a16="http://schemas.microsoft.com/office/drawing/2014/main" id="{66BDC9F2-FE15-4CFA-A03C-CC257D17D0E6}"/>
                </a:ext>
              </a:extLst>
            </p:cNvPr>
            <p:cNvGrpSpPr>
              <a:grpSpLocks/>
            </p:cNvGrpSpPr>
            <p:nvPr/>
          </p:nvGrpSpPr>
          <p:grpSpPr bwMode="auto">
            <a:xfrm>
              <a:off x="4397" y="2826"/>
              <a:ext cx="95" cy="767"/>
              <a:chOff x="743" y="567"/>
              <a:chExt cx="187" cy="1639"/>
            </a:xfrm>
          </p:grpSpPr>
          <p:sp>
            <p:nvSpPr>
              <p:cNvPr id="122914" name="Line 166">
                <a:extLst>
                  <a:ext uri="{FF2B5EF4-FFF2-40B4-BE49-F238E27FC236}">
                    <a16:creationId xmlns:a16="http://schemas.microsoft.com/office/drawing/2014/main" id="{11E045AE-2A41-4BEF-A8FF-A36ECB3AA92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5" name="Rectangle 167">
                <a:extLst>
                  <a:ext uri="{FF2B5EF4-FFF2-40B4-BE49-F238E27FC236}">
                    <a16:creationId xmlns:a16="http://schemas.microsoft.com/office/drawing/2014/main" id="{49FEDB47-B2EA-4229-AD45-D2119F8342A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2901" name="Oval 168">
              <a:extLst>
                <a:ext uri="{FF2B5EF4-FFF2-40B4-BE49-F238E27FC236}">
                  <a16:creationId xmlns:a16="http://schemas.microsoft.com/office/drawing/2014/main" id="{B01236A9-F028-44EB-A6A6-93CF3F1A3831}"/>
                </a:ext>
              </a:extLst>
            </p:cNvPr>
            <p:cNvSpPr>
              <a:spLocks noChangeArrowheads="1"/>
            </p:cNvSpPr>
            <p:nvPr/>
          </p:nvSpPr>
          <p:spPr bwMode="auto">
            <a:xfrm>
              <a:off x="5072" y="3110"/>
              <a:ext cx="220" cy="21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2902" name="Line 169">
              <a:extLst>
                <a:ext uri="{FF2B5EF4-FFF2-40B4-BE49-F238E27FC236}">
                  <a16:creationId xmlns:a16="http://schemas.microsoft.com/office/drawing/2014/main" id="{A984CA0C-4CB8-41DA-8702-5A0FD2333D82}"/>
                </a:ext>
              </a:extLst>
            </p:cNvPr>
            <p:cNvSpPr>
              <a:spLocks noChangeShapeType="1"/>
            </p:cNvSpPr>
            <p:nvPr/>
          </p:nvSpPr>
          <p:spPr bwMode="auto">
            <a:xfrm>
              <a:off x="5062" y="3218"/>
              <a:ext cx="23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3" name="Line 170">
              <a:extLst>
                <a:ext uri="{FF2B5EF4-FFF2-40B4-BE49-F238E27FC236}">
                  <a16:creationId xmlns:a16="http://schemas.microsoft.com/office/drawing/2014/main" id="{59B4BC98-9DDE-49AC-A38A-7F9282780E00}"/>
                </a:ext>
              </a:extLst>
            </p:cNvPr>
            <p:cNvSpPr>
              <a:spLocks noChangeShapeType="1"/>
            </p:cNvSpPr>
            <p:nvPr/>
          </p:nvSpPr>
          <p:spPr bwMode="auto">
            <a:xfrm>
              <a:off x="5177" y="2870"/>
              <a:ext cx="0" cy="149"/>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122904" name="Line 171">
              <a:extLst>
                <a:ext uri="{FF2B5EF4-FFF2-40B4-BE49-F238E27FC236}">
                  <a16:creationId xmlns:a16="http://schemas.microsoft.com/office/drawing/2014/main" id="{3B92D672-1E07-4612-A7C4-C14CF8B52447}"/>
                </a:ext>
              </a:extLst>
            </p:cNvPr>
            <p:cNvSpPr>
              <a:spLocks noChangeShapeType="1"/>
            </p:cNvSpPr>
            <p:nvPr/>
          </p:nvSpPr>
          <p:spPr bwMode="auto">
            <a:xfrm>
              <a:off x="3898" y="2620"/>
              <a:ext cx="0" cy="148"/>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122905" name="Line 172">
              <a:extLst>
                <a:ext uri="{FF2B5EF4-FFF2-40B4-BE49-F238E27FC236}">
                  <a16:creationId xmlns:a16="http://schemas.microsoft.com/office/drawing/2014/main" id="{F728830B-5E73-4529-A8E8-65F511FBFA1E}"/>
                </a:ext>
              </a:extLst>
            </p:cNvPr>
            <p:cNvSpPr>
              <a:spLocks noChangeShapeType="1"/>
            </p:cNvSpPr>
            <p:nvPr/>
          </p:nvSpPr>
          <p:spPr bwMode="auto">
            <a:xfrm rot="-5400000">
              <a:off x="5294" y="3043"/>
              <a:ext cx="10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6" name="Line 173">
              <a:extLst>
                <a:ext uri="{FF2B5EF4-FFF2-40B4-BE49-F238E27FC236}">
                  <a16:creationId xmlns:a16="http://schemas.microsoft.com/office/drawing/2014/main" id="{634271E2-3083-487A-9001-814584AD6413}"/>
                </a:ext>
              </a:extLst>
            </p:cNvPr>
            <p:cNvSpPr>
              <a:spLocks noChangeShapeType="1"/>
            </p:cNvSpPr>
            <p:nvPr/>
          </p:nvSpPr>
          <p:spPr bwMode="auto">
            <a:xfrm rot="10800000">
              <a:off x="5292" y="3370"/>
              <a:ext cx="1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7" name="Line 174">
              <a:extLst>
                <a:ext uri="{FF2B5EF4-FFF2-40B4-BE49-F238E27FC236}">
                  <a16:creationId xmlns:a16="http://schemas.microsoft.com/office/drawing/2014/main" id="{3F628474-C7F9-4C7A-BA2C-2C9AAE882B70}"/>
                </a:ext>
              </a:extLst>
            </p:cNvPr>
            <p:cNvSpPr>
              <a:spLocks noChangeShapeType="1"/>
            </p:cNvSpPr>
            <p:nvPr/>
          </p:nvSpPr>
          <p:spPr bwMode="auto">
            <a:xfrm>
              <a:off x="5288" y="3039"/>
              <a:ext cx="125"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463" name="Text Box 175">
              <a:extLst>
                <a:ext uri="{FF2B5EF4-FFF2-40B4-BE49-F238E27FC236}">
                  <a16:creationId xmlns:a16="http://schemas.microsoft.com/office/drawing/2014/main" id="{4916C29D-B8B8-4666-98D7-A1A568254DFE}"/>
                </a:ext>
              </a:extLst>
            </p:cNvPr>
            <p:cNvSpPr txBox="1">
              <a:spLocks noChangeArrowheads="1"/>
            </p:cNvSpPr>
            <p:nvPr/>
          </p:nvSpPr>
          <p:spPr bwMode="auto">
            <a:xfrm>
              <a:off x="3972" y="2611"/>
              <a:ext cx="332"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i="1">
                  <a:effectLst>
                    <a:outerShdw blurRad="38100" dist="38100" dir="2700000" algn="tl">
                      <a:srgbClr val="C0C0C0"/>
                    </a:outerShdw>
                  </a:effectLst>
                  <a:latin typeface="Times New Roman" charset="0"/>
                  <a:sym typeface="Symbol" pitchFamily="18" charset="2"/>
                </a:rPr>
                <a:t>I</a:t>
              </a:r>
              <a:r>
                <a:rPr lang="en-US" altLang="zh-CN" sz="2000" b="1" i="1" baseline="30000">
                  <a:effectLst>
                    <a:outerShdw blurRad="38100" dist="38100" dir="2700000" algn="tl">
                      <a:srgbClr val="C0C0C0"/>
                    </a:outerShdw>
                  </a:effectLst>
                  <a:latin typeface="Times New Roman" charset="0"/>
                  <a:sym typeface="Symbol" pitchFamily="18" charset="2"/>
                </a:rPr>
                <a:t> 11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464" name="Text Box 176">
              <a:extLst>
                <a:ext uri="{FF2B5EF4-FFF2-40B4-BE49-F238E27FC236}">
                  <a16:creationId xmlns:a16="http://schemas.microsoft.com/office/drawing/2014/main" id="{19DB78E7-3DF4-4522-B2AB-290A84320791}"/>
                </a:ext>
              </a:extLst>
            </p:cNvPr>
            <p:cNvSpPr txBox="1">
              <a:spLocks noChangeArrowheads="1"/>
            </p:cNvSpPr>
            <p:nvPr/>
          </p:nvSpPr>
          <p:spPr bwMode="auto">
            <a:xfrm>
              <a:off x="5343" y="3090"/>
              <a:ext cx="273" cy="192"/>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sz="2000" b="1" i="1">
                  <a:effectLst>
                    <a:outerShdw blurRad="38100" dist="38100" dir="2700000" algn="tl">
                      <a:srgbClr val="C0C0C0"/>
                    </a:outerShdw>
                  </a:effectLst>
                  <a:latin typeface="Times New Roman" charset="0"/>
                  <a:sym typeface="Symbol" pitchFamily="18" charset="2"/>
                </a:rPr>
                <a:t>U</a:t>
              </a:r>
              <a:r>
                <a:rPr lang="en-US" altLang="zh-CN" sz="2000" b="1" i="1" baseline="30000">
                  <a:effectLst>
                    <a:outerShdw blurRad="38100" dist="38100" dir="2700000" algn="tl">
                      <a:srgbClr val="C0C0C0"/>
                    </a:outerShdw>
                  </a:effectLst>
                  <a:latin typeface="Times New Roman" charset="0"/>
                  <a:sym typeface="Symbol" pitchFamily="18" charset="2"/>
                </a:rPr>
                <a:t> 11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465" name="Text Box 177">
              <a:extLst>
                <a:ext uri="{FF2B5EF4-FFF2-40B4-BE49-F238E27FC236}">
                  <a16:creationId xmlns:a16="http://schemas.microsoft.com/office/drawing/2014/main" id="{DF744F7C-DC8C-4514-B08D-A564FE5D7C93}"/>
                </a:ext>
              </a:extLst>
            </p:cNvPr>
            <p:cNvSpPr txBox="1">
              <a:spLocks noChangeArrowheads="1"/>
            </p:cNvSpPr>
            <p:nvPr/>
          </p:nvSpPr>
          <p:spPr bwMode="auto">
            <a:xfrm>
              <a:off x="4891" y="2832"/>
              <a:ext cx="368"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5A</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466" name="Text Box 178">
              <a:extLst>
                <a:ext uri="{FF2B5EF4-FFF2-40B4-BE49-F238E27FC236}">
                  <a16:creationId xmlns:a16="http://schemas.microsoft.com/office/drawing/2014/main" id="{C77CF9B8-0B4A-4B95-A429-D5114163DFA4}"/>
                </a:ext>
              </a:extLst>
            </p:cNvPr>
            <p:cNvSpPr txBox="1">
              <a:spLocks noChangeArrowheads="1"/>
            </p:cNvSpPr>
            <p:nvPr/>
          </p:nvSpPr>
          <p:spPr bwMode="auto">
            <a:xfrm>
              <a:off x="4524" y="3127"/>
              <a:ext cx="331"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4</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68467" name="Text Box 179">
              <a:extLst>
                <a:ext uri="{FF2B5EF4-FFF2-40B4-BE49-F238E27FC236}">
                  <a16:creationId xmlns:a16="http://schemas.microsoft.com/office/drawing/2014/main" id="{08D03BB5-B3E1-4925-87ED-BA8DA2E53764}"/>
                </a:ext>
              </a:extLst>
            </p:cNvPr>
            <p:cNvSpPr txBox="1">
              <a:spLocks noChangeArrowheads="1"/>
            </p:cNvSpPr>
            <p:nvPr/>
          </p:nvSpPr>
          <p:spPr bwMode="auto">
            <a:xfrm>
              <a:off x="3935" y="2906"/>
              <a:ext cx="369"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6</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122913" name="Text Box 180">
              <a:extLst>
                <a:ext uri="{FF2B5EF4-FFF2-40B4-BE49-F238E27FC236}">
                  <a16:creationId xmlns:a16="http://schemas.microsoft.com/office/drawing/2014/main" id="{40A0443B-98DE-477D-BC3C-71B84D4C13FD}"/>
                </a:ext>
              </a:extLst>
            </p:cNvPr>
            <p:cNvSpPr txBox="1">
              <a:spLocks noChangeArrowheads="1"/>
            </p:cNvSpPr>
            <p:nvPr/>
          </p:nvSpPr>
          <p:spPr bwMode="auto">
            <a:xfrm>
              <a:off x="4193" y="3754"/>
              <a:ext cx="7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t>图</a:t>
              </a:r>
              <a:r>
                <a:rPr lang="en-US" altLang="zh-CN" sz="2000" b="1"/>
                <a:t>1- 45(c)</a:t>
              </a:r>
            </a:p>
          </p:txBody>
        </p:sp>
      </p:grpSp>
      <p:sp>
        <p:nvSpPr>
          <p:cNvPr id="122887" name="Text Box 182">
            <a:extLst>
              <a:ext uri="{FF2B5EF4-FFF2-40B4-BE49-F238E27FC236}">
                <a16:creationId xmlns:a16="http://schemas.microsoft.com/office/drawing/2014/main" id="{1DE480EB-47DE-490B-ADAD-C6D77D1B9E39}"/>
              </a:ext>
            </a:extLst>
          </p:cNvPr>
          <p:cNvSpPr txBox="1">
            <a:spLocks noChangeArrowheads="1"/>
          </p:cNvSpPr>
          <p:nvPr/>
        </p:nvSpPr>
        <p:spPr bwMode="auto">
          <a:xfrm>
            <a:off x="609600" y="1295400"/>
            <a:ext cx="76962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zh-CN" altLang="en-US" sz="2400" b="1" dirty="0">
                <a:solidFill>
                  <a:srgbClr val="FF3300"/>
                </a:solidFill>
              </a:rPr>
              <a:t>解：</a:t>
            </a:r>
            <a:r>
              <a:rPr lang="zh-CN" altLang="en-US" sz="2400" b="1" dirty="0"/>
              <a:t>应用叠加原理是将每个独立源单独作用时的响应叠加，受控源不能这样处理。只要有控制量就有受控量。图</a:t>
            </a:r>
            <a:r>
              <a:rPr lang="en-US" altLang="zh-CN" sz="2400" b="1" dirty="0"/>
              <a:t>1- 45(a)</a:t>
            </a:r>
            <a:r>
              <a:rPr lang="zh-CN" altLang="en-US" sz="2400" b="1" dirty="0"/>
              <a:t>中有</a:t>
            </a:r>
            <a:r>
              <a:rPr lang="en-US" altLang="zh-CN" sz="2400" b="1" dirty="0"/>
              <a:t>2</a:t>
            </a:r>
            <a:r>
              <a:rPr lang="zh-CN" altLang="en-US" sz="2400" b="1" dirty="0"/>
              <a:t>个独立源，将他们单独作用时的响应用图</a:t>
            </a:r>
            <a:r>
              <a:rPr lang="en-US" altLang="zh-CN" sz="2400" b="1" dirty="0"/>
              <a:t>1- 45(b)</a:t>
            </a:r>
            <a:r>
              <a:rPr lang="zh-CN" altLang="en-US" sz="2400" b="1" dirty="0"/>
              <a:t>和图</a:t>
            </a:r>
            <a:r>
              <a:rPr lang="en-US" altLang="zh-CN" sz="2400" b="1" dirty="0"/>
              <a:t>1- 45 </a:t>
            </a:r>
            <a:r>
              <a:rPr lang="en-US" altLang="zh-CN" sz="2000" b="1" dirty="0"/>
              <a:t>(c)</a:t>
            </a:r>
            <a:r>
              <a:rPr lang="zh-CN" altLang="en-US" sz="2400" b="1" dirty="0"/>
              <a:t>求出来。</a:t>
            </a:r>
          </a:p>
        </p:txBody>
      </p:sp>
      <p:sp>
        <p:nvSpPr>
          <p:cNvPr id="122888" name="Rectangle 187">
            <a:extLst>
              <a:ext uri="{FF2B5EF4-FFF2-40B4-BE49-F238E27FC236}">
                <a16:creationId xmlns:a16="http://schemas.microsoft.com/office/drawing/2014/main" id="{9E77AD14-85A5-4FA9-A06E-11DB6461267D}"/>
              </a:ext>
            </a:extLst>
          </p:cNvPr>
          <p:cNvSpPr>
            <a:spLocks noGrp="1" noChangeArrowheads="1"/>
          </p:cNvSpPr>
          <p:nvPr>
            <p:ph type="subTitle" idx="1"/>
          </p:nvPr>
        </p:nvSpPr>
        <p:spPr>
          <a:xfrm>
            <a:off x="533400" y="533400"/>
            <a:ext cx="1447800" cy="457200"/>
          </a:xfrm>
          <a:solidFill>
            <a:schemeClr val="bg1"/>
          </a:solidFill>
        </p:spPr>
        <p:txBody>
          <a:bodyPr/>
          <a:lstStyle/>
          <a:p>
            <a:pPr eaLnBrk="1" hangingPunct="1"/>
            <a:r>
              <a:rPr lang="en-US" altLang="zh-CN" sz="2400" b="1">
                <a:solidFill>
                  <a:srgbClr val="FF3300"/>
                </a:solidFill>
              </a:rPr>
              <a:t>[</a:t>
            </a:r>
            <a:r>
              <a:rPr lang="zh-CN" altLang="en-US" sz="2400" b="1">
                <a:solidFill>
                  <a:srgbClr val="FF3300"/>
                </a:solidFill>
              </a:rPr>
              <a:t>例</a:t>
            </a:r>
            <a:r>
              <a:rPr lang="en-US" altLang="zh-CN" sz="2400" b="1">
                <a:solidFill>
                  <a:srgbClr val="FF3300"/>
                </a:solidFill>
              </a:rPr>
              <a:t>1-17]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5">
            <a:extLst>
              <a:ext uri="{FF2B5EF4-FFF2-40B4-BE49-F238E27FC236}">
                <a16:creationId xmlns:a16="http://schemas.microsoft.com/office/drawing/2014/main" id="{238084EF-9C42-4744-B578-DC85EF628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2DAFFA4-F5FF-45C6-AE47-A18EE418903E}" type="slidenum">
              <a:rPr lang="en-US" altLang="zh-CN" sz="1400" smtClean="0"/>
              <a:pPr>
                <a:spcBef>
                  <a:spcPct val="0"/>
                </a:spcBef>
                <a:buFontTx/>
                <a:buNone/>
              </a:pPr>
              <a:t>122</a:t>
            </a:fld>
            <a:endParaRPr lang="en-US" altLang="zh-CN" sz="1400"/>
          </a:p>
        </p:txBody>
      </p:sp>
      <p:grpSp>
        <p:nvGrpSpPr>
          <p:cNvPr id="123907" name="Group 43">
            <a:extLst>
              <a:ext uri="{FF2B5EF4-FFF2-40B4-BE49-F238E27FC236}">
                <a16:creationId xmlns:a16="http://schemas.microsoft.com/office/drawing/2014/main" id="{BE296C39-D644-44FE-8C20-16EF5C343A15}"/>
              </a:ext>
            </a:extLst>
          </p:cNvPr>
          <p:cNvGrpSpPr>
            <a:grpSpLocks/>
          </p:cNvGrpSpPr>
          <p:nvPr/>
        </p:nvGrpSpPr>
        <p:grpSpPr bwMode="auto">
          <a:xfrm>
            <a:off x="5867400" y="533400"/>
            <a:ext cx="2514600" cy="2835275"/>
            <a:chOff x="2160" y="2198"/>
            <a:chExt cx="1584" cy="1786"/>
          </a:xfrm>
        </p:grpSpPr>
        <p:grpSp>
          <p:nvGrpSpPr>
            <p:cNvPr id="123950" name="Group 44">
              <a:extLst>
                <a:ext uri="{FF2B5EF4-FFF2-40B4-BE49-F238E27FC236}">
                  <a16:creationId xmlns:a16="http://schemas.microsoft.com/office/drawing/2014/main" id="{9E9C2E3C-F6CC-43B4-9BA8-A1C69B1ABBD9}"/>
                </a:ext>
              </a:extLst>
            </p:cNvPr>
            <p:cNvGrpSpPr>
              <a:grpSpLocks/>
            </p:cNvGrpSpPr>
            <p:nvPr/>
          </p:nvGrpSpPr>
          <p:grpSpPr bwMode="auto">
            <a:xfrm>
              <a:off x="2160" y="2198"/>
              <a:ext cx="1584" cy="1534"/>
              <a:chOff x="2880" y="1584"/>
              <a:chExt cx="1584" cy="1534"/>
            </a:xfrm>
          </p:grpSpPr>
          <p:grpSp>
            <p:nvGrpSpPr>
              <p:cNvPr id="123952" name="Group 45">
                <a:extLst>
                  <a:ext uri="{FF2B5EF4-FFF2-40B4-BE49-F238E27FC236}">
                    <a16:creationId xmlns:a16="http://schemas.microsoft.com/office/drawing/2014/main" id="{60EC1752-128A-40F3-AACF-71A013587D26}"/>
                  </a:ext>
                </a:extLst>
              </p:cNvPr>
              <p:cNvGrpSpPr>
                <a:grpSpLocks/>
              </p:cNvGrpSpPr>
              <p:nvPr/>
            </p:nvGrpSpPr>
            <p:grpSpPr bwMode="auto">
              <a:xfrm>
                <a:off x="2880" y="2503"/>
                <a:ext cx="272" cy="605"/>
                <a:chOff x="7134" y="6265"/>
                <a:chExt cx="869" cy="1936"/>
              </a:xfrm>
            </p:grpSpPr>
            <p:grpSp>
              <p:nvGrpSpPr>
                <p:cNvPr id="123978" name="Group 46">
                  <a:extLst>
                    <a:ext uri="{FF2B5EF4-FFF2-40B4-BE49-F238E27FC236}">
                      <a16:creationId xmlns:a16="http://schemas.microsoft.com/office/drawing/2014/main" id="{B150CAA3-95A6-4BBF-B7C8-C3276F06A678}"/>
                    </a:ext>
                  </a:extLst>
                </p:cNvPr>
                <p:cNvGrpSpPr>
                  <a:grpSpLocks/>
                </p:cNvGrpSpPr>
                <p:nvPr/>
              </p:nvGrpSpPr>
              <p:grpSpPr bwMode="auto">
                <a:xfrm>
                  <a:off x="7134" y="6265"/>
                  <a:ext cx="655" cy="1936"/>
                  <a:chOff x="4417" y="567"/>
                  <a:chExt cx="550" cy="1650"/>
                </a:xfrm>
              </p:grpSpPr>
              <p:sp>
                <p:nvSpPr>
                  <p:cNvPr id="123982" name="Oval 47">
                    <a:extLst>
                      <a:ext uri="{FF2B5EF4-FFF2-40B4-BE49-F238E27FC236}">
                        <a16:creationId xmlns:a16="http://schemas.microsoft.com/office/drawing/2014/main" id="{FFF6005F-155A-4815-8DFB-53C46209F2FA}"/>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3983" name="Line 48">
                    <a:extLst>
                      <a:ext uri="{FF2B5EF4-FFF2-40B4-BE49-F238E27FC236}">
                        <a16:creationId xmlns:a16="http://schemas.microsoft.com/office/drawing/2014/main" id="{705CC8D6-543C-481B-AE3E-94749FF69796}"/>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79" name="Line 49">
                  <a:extLst>
                    <a:ext uri="{FF2B5EF4-FFF2-40B4-BE49-F238E27FC236}">
                      <a16:creationId xmlns:a16="http://schemas.microsoft.com/office/drawing/2014/main" id="{64EFB633-4162-4D9B-8B02-2C037EB60BA2}"/>
                    </a:ext>
                  </a:extLst>
                </p:cNvPr>
                <p:cNvSpPr>
                  <a:spLocks noChangeShapeType="1"/>
                </p:cNvSpPr>
                <p:nvPr/>
              </p:nvSpPr>
              <p:spPr bwMode="auto">
                <a:xfrm>
                  <a:off x="7734" y="6691"/>
                  <a:ext cx="269" cy="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80" name="Line 50">
                  <a:extLst>
                    <a:ext uri="{FF2B5EF4-FFF2-40B4-BE49-F238E27FC236}">
                      <a16:creationId xmlns:a16="http://schemas.microsoft.com/office/drawing/2014/main" id="{D75532DF-0AEC-431A-8284-38F1121C2A83}"/>
                    </a:ext>
                  </a:extLst>
                </p:cNvPr>
                <p:cNvSpPr>
                  <a:spLocks noChangeShapeType="1"/>
                </p:cNvSpPr>
                <p:nvPr/>
              </p:nvSpPr>
              <p:spPr bwMode="auto">
                <a:xfrm>
                  <a:off x="7776" y="7749"/>
                  <a:ext cx="1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81" name="Line 51">
                  <a:extLst>
                    <a:ext uri="{FF2B5EF4-FFF2-40B4-BE49-F238E27FC236}">
                      <a16:creationId xmlns:a16="http://schemas.microsoft.com/office/drawing/2014/main" id="{9FECBC53-193E-4082-8DF3-AD677D6073F9}"/>
                    </a:ext>
                  </a:extLst>
                </p:cNvPr>
                <p:cNvSpPr>
                  <a:spLocks noChangeShapeType="1"/>
                </p:cNvSpPr>
                <p:nvPr/>
              </p:nvSpPr>
              <p:spPr bwMode="auto">
                <a:xfrm rot="5400000">
                  <a:off x="7728" y="6716"/>
                  <a:ext cx="2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53" name="Line 52">
                <a:extLst>
                  <a:ext uri="{FF2B5EF4-FFF2-40B4-BE49-F238E27FC236}">
                    <a16:creationId xmlns:a16="http://schemas.microsoft.com/office/drawing/2014/main" id="{6D9105DE-C3BC-475C-BA29-57B450B83F1A}"/>
                  </a:ext>
                </a:extLst>
              </p:cNvPr>
              <p:cNvSpPr>
                <a:spLocks noChangeShapeType="1"/>
              </p:cNvSpPr>
              <p:nvPr/>
            </p:nvSpPr>
            <p:spPr bwMode="auto">
              <a:xfrm>
                <a:off x="2980" y="1909"/>
                <a:ext cx="132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4" name="Line 53">
                <a:extLst>
                  <a:ext uri="{FF2B5EF4-FFF2-40B4-BE49-F238E27FC236}">
                    <a16:creationId xmlns:a16="http://schemas.microsoft.com/office/drawing/2014/main" id="{EC632A80-6609-455D-B73F-400157689DCE}"/>
                  </a:ext>
                </a:extLst>
              </p:cNvPr>
              <p:cNvSpPr>
                <a:spLocks noChangeShapeType="1"/>
              </p:cNvSpPr>
              <p:nvPr/>
            </p:nvSpPr>
            <p:spPr bwMode="auto">
              <a:xfrm>
                <a:off x="2973" y="3108"/>
                <a:ext cx="1315" cy="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5" name="Line 54">
                <a:extLst>
                  <a:ext uri="{FF2B5EF4-FFF2-40B4-BE49-F238E27FC236}">
                    <a16:creationId xmlns:a16="http://schemas.microsoft.com/office/drawing/2014/main" id="{F294D8AE-A314-44DE-A6EA-8B1EDFC169AD}"/>
                  </a:ext>
                </a:extLst>
              </p:cNvPr>
              <p:cNvSpPr>
                <a:spLocks noChangeShapeType="1"/>
              </p:cNvSpPr>
              <p:nvPr/>
            </p:nvSpPr>
            <p:spPr bwMode="auto">
              <a:xfrm>
                <a:off x="3553" y="1920"/>
                <a:ext cx="0" cy="11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956" name="Group 55">
                <a:extLst>
                  <a:ext uri="{FF2B5EF4-FFF2-40B4-BE49-F238E27FC236}">
                    <a16:creationId xmlns:a16="http://schemas.microsoft.com/office/drawing/2014/main" id="{D3CDCFE2-6F3F-4AD8-9898-4F37CC1A390E}"/>
                  </a:ext>
                </a:extLst>
              </p:cNvPr>
              <p:cNvGrpSpPr>
                <a:grpSpLocks/>
              </p:cNvGrpSpPr>
              <p:nvPr/>
            </p:nvGrpSpPr>
            <p:grpSpPr bwMode="auto">
              <a:xfrm>
                <a:off x="2928" y="1920"/>
                <a:ext cx="97" cy="779"/>
                <a:chOff x="743" y="567"/>
                <a:chExt cx="187" cy="1639"/>
              </a:xfrm>
            </p:grpSpPr>
            <p:sp>
              <p:nvSpPr>
                <p:cNvPr id="123976" name="Line 56">
                  <a:extLst>
                    <a:ext uri="{FF2B5EF4-FFF2-40B4-BE49-F238E27FC236}">
                      <a16:creationId xmlns:a16="http://schemas.microsoft.com/office/drawing/2014/main" id="{3C2A8A2D-9247-4A52-99FE-DF073996F96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7" name="Rectangle 57">
                  <a:extLst>
                    <a:ext uri="{FF2B5EF4-FFF2-40B4-BE49-F238E27FC236}">
                      <a16:creationId xmlns:a16="http://schemas.microsoft.com/office/drawing/2014/main" id="{F41258F1-FAE6-4627-84FF-D0EE86C2576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3957" name="Group 58">
                <a:extLst>
                  <a:ext uri="{FF2B5EF4-FFF2-40B4-BE49-F238E27FC236}">
                    <a16:creationId xmlns:a16="http://schemas.microsoft.com/office/drawing/2014/main" id="{4C6BB158-D048-4B97-A584-1D2B7543FECC}"/>
                  </a:ext>
                </a:extLst>
              </p:cNvPr>
              <p:cNvGrpSpPr>
                <a:grpSpLocks/>
              </p:cNvGrpSpPr>
              <p:nvPr/>
            </p:nvGrpSpPr>
            <p:grpSpPr bwMode="auto">
              <a:xfrm flipH="1">
                <a:off x="3594" y="1792"/>
                <a:ext cx="704" cy="238"/>
                <a:chOff x="7486" y="8542"/>
                <a:chExt cx="2255" cy="759"/>
              </a:xfrm>
            </p:grpSpPr>
            <p:sp>
              <p:nvSpPr>
                <p:cNvPr id="123974" name="AutoShape 59">
                  <a:extLst>
                    <a:ext uri="{FF2B5EF4-FFF2-40B4-BE49-F238E27FC236}">
                      <a16:creationId xmlns:a16="http://schemas.microsoft.com/office/drawing/2014/main" id="{FF641305-D3A0-4840-9AC7-BF70644E5855}"/>
                    </a:ext>
                  </a:extLst>
                </p:cNvPr>
                <p:cNvSpPr>
                  <a:spLocks noChangeArrowheads="1"/>
                </p:cNvSpPr>
                <p:nvPr/>
              </p:nvSpPr>
              <p:spPr bwMode="auto">
                <a:xfrm>
                  <a:off x="8036" y="8542"/>
                  <a:ext cx="902" cy="759"/>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3975" name="Line 60">
                  <a:extLst>
                    <a:ext uri="{FF2B5EF4-FFF2-40B4-BE49-F238E27FC236}">
                      <a16:creationId xmlns:a16="http://schemas.microsoft.com/office/drawing/2014/main" id="{6BF7356B-9547-4B11-BF57-B33E61B26165}"/>
                    </a:ext>
                  </a:extLst>
                </p:cNvPr>
                <p:cNvSpPr>
                  <a:spLocks noChangeShapeType="1"/>
                </p:cNvSpPr>
                <p:nvPr/>
              </p:nvSpPr>
              <p:spPr bwMode="auto">
                <a:xfrm>
                  <a:off x="7486" y="8905"/>
                  <a:ext cx="2255"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58" name="Line 61">
                <a:extLst>
                  <a:ext uri="{FF2B5EF4-FFF2-40B4-BE49-F238E27FC236}">
                    <a16:creationId xmlns:a16="http://schemas.microsoft.com/office/drawing/2014/main" id="{22D5FF20-3604-4CCE-92E0-9E8AC8A53D94}"/>
                  </a:ext>
                </a:extLst>
              </p:cNvPr>
              <p:cNvSpPr>
                <a:spLocks noChangeShapeType="1"/>
              </p:cNvSpPr>
              <p:nvPr/>
            </p:nvSpPr>
            <p:spPr bwMode="auto">
              <a:xfrm rot="-5400000">
                <a:off x="3711" y="1786"/>
                <a:ext cx="10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59" name="Line 62">
                <a:extLst>
                  <a:ext uri="{FF2B5EF4-FFF2-40B4-BE49-F238E27FC236}">
                    <a16:creationId xmlns:a16="http://schemas.microsoft.com/office/drawing/2014/main" id="{ABF862C9-236C-4E70-A1CA-BDA1C59C1BA2}"/>
                  </a:ext>
                </a:extLst>
              </p:cNvPr>
              <p:cNvSpPr>
                <a:spLocks noChangeShapeType="1"/>
              </p:cNvSpPr>
              <p:nvPr/>
            </p:nvSpPr>
            <p:spPr bwMode="auto">
              <a:xfrm rot="10800000">
                <a:off x="4123" y="1790"/>
                <a:ext cx="10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0" name="Line 63">
                <a:extLst>
                  <a:ext uri="{FF2B5EF4-FFF2-40B4-BE49-F238E27FC236}">
                    <a16:creationId xmlns:a16="http://schemas.microsoft.com/office/drawing/2014/main" id="{BF61FE32-D78A-4096-953A-1E199DE3F9E3}"/>
                  </a:ext>
                </a:extLst>
              </p:cNvPr>
              <p:cNvSpPr>
                <a:spLocks noChangeShapeType="1"/>
              </p:cNvSpPr>
              <p:nvPr/>
            </p:nvSpPr>
            <p:spPr bwMode="auto">
              <a:xfrm>
                <a:off x="3704" y="1781"/>
                <a:ext cx="127"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961" name="Group 64">
                <a:extLst>
                  <a:ext uri="{FF2B5EF4-FFF2-40B4-BE49-F238E27FC236}">
                    <a16:creationId xmlns:a16="http://schemas.microsoft.com/office/drawing/2014/main" id="{6AA3F6E0-4D5D-4D91-9FB3-5A887F996FD1}"/>
                  </a:ext>
                </a:extLst>
              </p:cNvPr>
              <p:cNvGrpSpPr>
                <a:grpSpLocks/>
              </p:cNvGrpSpPr>
              <p:nvPr/>
            </p:nvGrpSpPr>
            <p:grpSpPr bwMode="auto">
              <a:xfrm>
                <a:off x="3500" y="2177"/>
                <a:ext cx="97" cy="779"/>
                <a:chOff x="743" y="567"/>
                <a:chExt cx="187" cy="1639"/>
              </a:xfrm>
            </p:grpSpPr>
            <p:sp>
              <p:nvSpPr>
                <p:cNvPr id="123972" name="Line 65">
                  <a:extLst>
                    <a:ext uri="{FF2B5EF4-FFF2-40B4-BE49-F238E27FC236}">
                      <a16:creationId xmlns:a16="http://schemas.microsoft.com/office/drawing/2014/main" id="{900DB9B0-0DBD-4FE2-AC2C-AA68FAEE5E9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73" name="Rectangle 66">
                  <a:extLst>
                    <a:ext uri="{FF2B5EF4-FFF2-40B4-BE49-F238E27FC236}">
                      <a16:creationId xmlns:a16="http://schemas.microsoft.com/office/drawing/2014/main" id="{EE52A481-A881-43C8-A264-48DAD59C407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3962" name="Line 67">
                <a:extLst>
                  <a:ext uri="{FF2B5EF4-FFF2-40B4-BE49-F238E27FC236}">
                    <a16:creationId xmlns:a16="http://schemas.microsoft.com/office/drawing/2014/main" id="{9FEF38BD-630F-4A14-AABF-08866C6A336C}"/>
                  </a:ext>
                </a:extLst>
              </p:cNvPr>
              <p:cNvSpPr>
                <a:spLocks noChangeShapeType="1"/>
              </p:cNvSpPr>
              <p:nvPr/>
            </p:nvSpPr>
            <p:spPr bwMode="auto">
              <a:xfrm>
                <a:off x="2969" y="1968"/>
                <a:ext cx="0" cy="150"/>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123963" name="Line 68">
                <a:extLst>
                  <a:ext uri="{FF2B5EF4-FFF2-40B4-BE49-F238E27FC236}">
                    <a16:creationId xmlns:a16="http://schemas.microsoft.com/office/drawing/2014/main" id="{71771DB4-50A9-4DF8-81A2-462FF1EBDABB}"/>
                  </a:ext>
                </a:extLst>
              </p:cNvPr>
              <p:cNvSpPr>
                <a:spLocks noChangeShapeType="1"/>
              </p:cNvSpPr>
              <p:nvPr/>
            </p:nvSpPr>
            <p:spPr bwMode="auto">
              <a:xfrm rot="-5400000">
                <a:off x="4229" y="2071"/>
                <a:ext cx="15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4" name="Line 69">
                <a:extLst>
                  <a:ext uri="{FF2B5EF4-FFF2-40B4-BE49-F238E27FC236}">
                    <a16:creationId xmlns:a16="http://schemas.microsoft.com/office/drawing/2014/main" id="{280D884C-4444-43A7-A51F-841C64D08080}"/>
                  </a:ext>
                </a:extLst>
              </p:cNvPr>
              <p:cNvSpPr>
                <a:spLocks noChangeShapeType="1"/>
              </p:cNvSpPr>
              <p:nvPr/>
            </p:nvSpPr>
            <p:spPr bwMode="auto">
              <a:xfrm rot="10800000">
                <a:off x="4272" y="3045"/>
                <a:ext cx="10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65" name="Line 70">
                <a:extLst>
                  <a:ext uri="{FF2B5EF4-FFF2-40B4-BE49-F238E27FC236}">
                    <a16:creationId xmlns:a16="http://schemas.microsoft.com/office/drawing/2014/main" id="{BB659132-67FF-4025-A65F-B376739A8AB5}"/>
                  </a:ext>
                </a:extLst>
              </p:cNvPr>
              <p:cNvSpPr>
                <a:spLocks noChangeShapeType="1"/>
              </p:cNvSpPr>
              <p:nvPr/>
            </p:nvSpPr>
            <p:spPr bwMode="auto">
              <a:xfrm>
                <a:off x="4229" y="2071"/>
                <a:ext cx="127"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503" name="Text Box 71">
                <a:extLst>
                  <a:ext uri="{FF2B5EF4-FFF2-40B4-BE49-F238E27FC236}">
                    <a16:creationId xmlns:a16="http://schemas.microsoft.com/office/drawing/2014/main" id="{FE12420B-7903-4370-973C-0D2BCB6498DA}"/>
                  </a:ext>
                </a:extLst>
              </p:cNvPr>
              <p:cNvSpPr txBox="1">
                <a:spLocks noChangeArrowheads="1"/>
              </p:cNvSpPr>
              <p:nvPr/>
            </p:nvSpPr>
            <p:spPr bwMode="auto">
              <a:xfrm>
                <a:off x="3757" y="1584"/>
                <a:ext cx="467"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10</a:t>
                </a:r>
                <a:r>
                  <a:rPr lang="en-US" altLang="zh-CN" sz="2000" b="1" i="1">
                    <a:effectLst>
                      <a:outerShdw blurRad="38100" dist="38100" dir="2700000" algn="tl">
                        <a:srgbClr val="C0C0C0"/>
                      </a:outerShdw>
                    </a:effectLst>
                    <a:latin typeface="Times New Roman" charset="0"/>
                    <a:sym typeface="Symbol" pitchFamily="18" charset="2"/>
                  </a:rPr>
                  <a:t>I</a:t>
                </a:r>
                <a:r>
                  <a:rPr lang="en-US" altLang="zh-CN" sz="2000" b="1" i="1" baseline="30000">
                    <a:effectLst>
                      <a:outerShdw blurRad="38100" dist="38100" dir="2700000" algn="tl">
                        <a:srgbClr val="C0C0C0"/>
                      </a:outerShdw>
                    </a:effectLst>
                    <a:latin typeface="Times New Roman" charset="0"/>
                    <a:sym typeface="Symbol" pitchFamily="18" charset="2"/>
                  </a:rPr>
                  <a:t> 1</a:t>
                </a:r>
                <a:r>
                  <a:rPr lang="en-US" altLang="zh-CN" sz="2000" b="1" baseline="30000">
                    <a:effectLst>
                      <a:outerShdw blurRad="38100" dist="38100" dir="2700000" algn="tl">
                        <a:srgbClr val="C0C0C0"/>
                      </a:outerShdw>
                    </a:effectLst>
                    <a:latin typeface="Times New Roman" charset="0"/>
                    <a:sym typeface="Symbol" pitchFamily="18" charset="2"/>
                  </a:rPr>
                  <a:t> </a:t>
                </a:r>
              </a:p>
            </p:txBody>
          </p:sp>
          <p:sp>
            <p:nvSpPr>
              <p:cNvPr id="274504" name="Text Box 72">
                <a:extLst>
                  <a:ext uri="{FF2B5EF4-FFF2-40B4-BE49-F238E27FC236}">
                    <a16:creationId xmlns:a16="http://schemas.microsoft.com/office/drawing/2014/main" id="{A7974F53-AE09-4C4D-A774-92F5C9EDF351}"/>
                  </a:ext>
                </a:extLst>
              </p:cNvPr>
              <p:cNvSpPr txBox="1">
                <a:spLocks noChangeArrowheads="1"/>
              </p:cNvSpPr>
              <p:nvPr/>
            </p:nvSpPr>
            <p:spPr bwMode="auto">
              <a:xfrm>
                <a:off x="3067" y="1958"/>
                <a:ext cx="341"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i="1">
                    <a:effectLst>
                      <a:outerShdw blurRad="38100" dist="38100" dir="2700000" algn="tl">
                        <a:srgbClr val="C0C0C0"/>
                      </a:outerShdw>
                    </a:effectLst>
                    <a:latin typeface="Times New Roman" charset="0"/>
                    <a:sym typeface="Symbol" pitchFamily="18" charset="2"/>
                  </a:rPr>
                  <a:t>I</a:t>
                </a:r>
                <a:r>
                  <a:rPr lang="en-US" altLang="zh-CN" sz="2000" b="1" i="1" baseline="30000">
                    <a:effectLst>
                      <a:outerShdw blurRad="38100" dist="38100" dir="2700000" algn="tl">
                        <a:srgbClr val="C0C0C0"/>
                      </a:outerShdw>
                    </a:effectLst>
                    <a:latin typeface="Times New Roman" charset="0"/>
                    <a:sym typeface="Symbol" pitchFamily="18" charset="2"/>
                  </a:rPr>
                  <a:t> 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74505" name="Text Box 73">
                <a:extLst>
                  <a:ext uri="{FF2B5EF4-FFF2-40B4-BE49-F238E27FC236}">
                    <a16:creationId xmlns:a16="http://schemas.microsoft.com/office/drawing/2014/main" id="{D77F217F-762D-4A62-A7B7-F6E20FC24E40}"/>
                  </a:ext>
                </a:extLst>
              </p:cNvPr>
              <p:cNvSpPr txBox="1">
                <a:spLocks noChangeArrowheads="1"/>
              </p:cNvSpPr>
              <p:nvPr/>
            </p:nvSpPr>
            <p:spPr bwMode="auto">
              <a:xfrm>
                <a:off x="4117" y="2407"/>
                <a:ext cx="347"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i="1">
                    <a:effectLst>
                      <a:outerShdw blurRad="38100" dist="38100" dir="2700000" algn="tl">
                        <a:srgbClr val="C0C0C0"/>
                      </a:outerShdw>
                    </a:effectLst>
                    <a:latin typeface="Times New Roman" charset="0"/>
                    <a:sym typeface="Symbol" pitchFamily="18" charset="2"/>
                  </a:rPr>
                  <a:t>U</a:t>
                </a:r>
                <a:r>
                  <a:rPr lang="en-US" altLang="zh-CN" sz="2000" b="1" i="1" baseline="30000">
                    <a:effectLst>
                      <a:outerShdw blurRad="38100" dist="38100" dir="2700000" algn="tl">
                        <a:srgbClr val="C0C0C0"/>
                      </a:outerShdw>
                    </a:effectLst>
                    <a:latin typeface="Times New Roman" charset="0"/>
                    <a:sym typeface="Symbol" pitchFamily="18" charset="2"/>
                  </a:rPr>
                  <a:t> 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74506" name="Text Box 74">
                <a:extLst>
                  <a:ext uri="{FF2B5EF4-FFF2-40B4-BE49-F238E27FC236}">
                    <a16:creationId xmlns:a16="http://schemas.microsoft.com/office/drawing/2014/main" id="{E23155BE-0E54-4F7D-AE84-54DBE2847810}"/>
                  </a:ext>
                </a:extLst>
              </p:cNvPr>
              <p:cNvSpPr txBox="1">
                <a:spLocks noChangeArrowheads="1"/>
              </p:cNvSpPr>
              <p:nvPr/>
            </p:nvSpPr>
            <p:spPr bwMode="auto">
              <a:xfrm>
                <a:off x="3629" y="2483"/>
                <a:ext cx="337"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4</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74507" name="Text Box 75">
                <a:extLst>
                  <a:ext uri="{FF2B5EF4-FFF2-40B4-BE49-F238E27FC236}">
                    <a16:creationId xmlns:a16="http://schemas.microsoft.com/office/drawing/2014/main" id="{7C70A1D5-7475-49F9-9A84-DEBC87394030}"/>
                  </a:ext>
                </a:extLst>
              </p:cNvPr>
              <p:cNvSpPr txBox="1">
                <a:spLocks noChangeArrowheads="1"/>
              </p:cNvSpPr>
              <p:nvPr/>
            </p:nvSpPr>
            <p:spPr bwMode="auto">
              <a:xfrm>
                <a:off x="3031" y="2258"/>
                <a:ext cx="373"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6</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74508" name="Text Box 76">
                <a:extLst>
                  <a:ext uri="{FF2B5EF4-FFF2-40B4-BE49-F238E27FC236}">
                    <a16:creationId xmlns:a16="http://schemas.microsoft.com/office/drawing/2014/main" id="{5389B663-B8F7-4600-BABC-48C5A289581D}"/>
                  </a:ext>
                </a:extLst>
              </p:cNvPr>
              <p:cNvSpPr txBox="1">
                <a:spLocks noChangeArrowheads="1"/>
              </p:cNvSpPr>
              <p:nvPr/>
            </p:nvSpPr>
            <p:spPr bwMode="auto">
              <a:xfrm>
                <a:off x="3105" y="2670"/>
                <a:ext cx="338"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8V</a:t>
                </a:r>
                <a:endParaRPr lang="en-US" altLang="zh-CN" sz="2000" b="1" i="1">
                  <a:effectLst>
                    <a:outerShdw blurRad="38100" dist="38100" dir="2700000" algn="tl">
                      <a:srgbClr val="C0C0C0"/>
                    </a:outerShdw>
                  </a:effectLst>
                  <a:latin typeface="Times New Roman" charset="0"/>
                  <a:sym typeface="Symbol" pitchFamily="18" charset="2"/>
                </a:endParaRPr>
              </a:p>
            </p:txBody>
          </p:sp>
        </p:grpSp>
        <p:sp>
          <p:nvSpPr>
            <p:cNvPr id="123951" name="Text Box 77">
              <a:extLst>
                <a:ext uri="{FF2B5EF4-FFF2-40B4-BE49-F238E27FC236}">
                  <a16:creationId xmlns:a16="http://schemas.microsoft.com/office/drawing/2014/main" id="{6BDB7DC4-75A5-4FD9-BA35-E42DF9287459}"/>
                </a:ext>
              </a:extLst>
            </p:cNvPr>
            <p:cNvSpPr txBox="1">
              <a:spLocks noChangeArrowheads="1"/>
            </p:cNvSpPr>
            <p:nvPr/>
          </p:nvSpPr>
          <p:spPr bwMode="auto">
            <a:xfrm>
              <a:off x="2572" y="3734"/>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t>图</a:t>
              </a:r>
              <a:r>
                <a:rPr lang="en-US" altLang="zh-CN" sz="2000" b="1"/>
                <a:t>1- 45(b)</a:t>
              </a:r>
            </a:p>
          </p:txBody>
        </p:sp>
      </p:grpSp>
      <p:grpSp>
        <p:nvGrpSpPr>
          <p:cNvPr id="123908" name="Group 78">
            <a:extLst>
              <a:ext uri="{FF2B5EF4-FFF2-40B4-BE49-F238E27FC236}">
                <a16:creationId xmlns:a16="http://schemas.microsoft.com/office/drawing/2014/main" id="{D8A20C79-20A7-4BEF-A130-529EC030475F}"/>
              </a:ext>
            </a:extLst>
          </p:cNvPr>
          <p:cNvGrpSpPr>
            <a:grpSpLocks/>
          </p:cNvGrpSpPr>
          <p:nvPr/>
        </p:nvGrpSpPr>
        <p:grpSpPr bwMode="auto">
          <a:xfrm>
            <a:off x="5943600" y="3505200"/>
            <a:ext cx="2819400" cy="2851150"/>
            <a:chOff x="3840" y="2208"/>
            <a:chExt cx="1776" cy="1796"/>
          </a:xfrm>
        </p:grpSpPr>
        <p:sp>
          <p:nvSpPr>
            <p:cNvPr id="274511" name="Text Box 79">
              <a:extLst>
                <a:ext uri="{FF2B5EF4-FFF2-40B4-BE49-F238E27FC236}">
                  <a16:creationId xmlns:a16="http://schemas.microsoft.com/office/drawing/2014/main" id="{B93EE08A-A15F-41CE-9B5C-4A1DB46A415F}"/>
                </a:ext>
              </a:extLst>
            </p:cNvPr>
            <p:cNvSpPr txBox="1">
              <a:spLocks noChangeArrowheads="1"/>
            </p:cNvSpPr>
            <p:nvPr/>
          </p:nvSpPr>
          <p:spPr bwMode="auto">
            <a:xfrm>
              <a:off x="4704" y="2208"/>
              <a:ext cx="572"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10</a:t>
              </a:r>
              <a:r>
                <a:rPr lang="en-US" altLang="zh-CN" sz="2000" b="1" i="1">
                  <a:effectLst>
                    <a:outerShdw blurRad="38100" dist="38100" dir="2700000" algn="tl">
                      <a:srgbClr val="C0C0C0"/>
                    </a:outerShdw>
                  </a:effectLst>
                  <a:latin typeface="Times New Roman" charset="0"/>
                  <a:sym typeface="Symbol" pitchFamily="18" charset="2"/>
                </a:rPr>
                <a:t>I </a:t>
              </a:r>
              <a:r>
                <a:rPr lang="en-US" altLang="zh-CN" sz="2000" b="1" i="1" baseline="30000">
                  <a:effectLst>
                    <a:outerShdw blurRad="38100" dist="38100" dir="2700000" algn="tl">
                      <a:srgbClr val="C0C0C0"/>
                    </a:outerShdw>
                  </a:effectLst>
                  <a:latin typeface="Times New Roman" charset="0"/>
                  <a:sym typeface="Symbol" pitchFamily="18" charset="2"/>
                </a:rPr>
                <a:t>11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123920" name="Line 80">
              <a:extLst>
                <a:ext uri="{FF2B5EF4-FFF2-40B4-BE49-F238E27FC236}">
                  <a16:creationId xmlns:a16="http://schemas.microsoft.com/office/drawing/2014/main" id="{964E7A65-0D6B-4DAE-96BC-6455AC24C5C4}"/>
                </a:ext>
              </a:extLst>
            </p:cNvPr>
            <p:cNvSpPr>
              <a:spLocks noChangeShapeType="1"/>
            </p:cNvSpPr>
            <p:nvPr/>
          </p:nvSpPr>
          <p:spPr bwMode="auto">
            <a:xfrm>
              <a:off x="3898" y="2574"/>
              <a:ext cx="0" cy="11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1" name="Line 81">
              <a:extLst>
                <a:ext uri="{FF2B5EF4-FFF2-40B4-BE49-F238E27FC236}">
                  <a16:creationId xmlns:a16="http://schemas.microsoft.com/office/drawing/2014/main" id="{9EBD99B2-C91E-494D-84E3-1A784B69C1D4}"/>
                </a:ext>
              </a:extLst>
            </p:cNvPr>
            <p:cNvSpPr>
              <a:spLocks noChangeShapeType="1"/>
            </p:cNvSpPr>
            <p:nvPr/>
          </p:nvSpPr>
          <p:spPr bwMode="auto">
            <a:xfrm>
              <a:off x="3886" y="2562"/>
              <a:ext cx="129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2" name="Line 82">
              <a:extLst>
                <a:ext uri="{FF2B5EF4-FFF2-40B4-BE49-F238E27FC236}">
                  <a16:creationId xmlns:a16="http://schemas.microsoft.com/office/drawing/2014/main" id="{563636D4-67AB-41FE-B55A-1254185416EE}"/>
                </a:ext>
              </a:extLst>
            </p:cNvPr>
            <p:cNvSpPr>
              <a:spLocks noChangeShapeType="1"/>
            </p:cNvSpPr>
            <p:nvPr/>
          </p:nvSpPr>
          <p:spPr bwMode="auto">
            <a:xfrm>
              <a:off x="3879" y="3742"/>
              <a:ext cx="1291" cy="1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3" name="Line 83">
              <a:extLst>
                <a:ext uri="{FF2B5EF4-FFF2-40B4-BE49-F238E27FC236}">
                  <a16:creationId xmlns:a16="http://schemas.microsoft.com/office/drawing/2014/main" id="{7C034360-D770-4FDF-B7B5-259EC9BC4D1E}"/>
                </a:ext>
              </a:extLst>
            </p:cNvPr>
            <p:cNvSpPr>
              <a:spLocks noChangeShapeType="1"/>
            </p:cNvSpPr>
            <p:nvPr/>
          </p:nvSpPr>
          <p:spPr bwMode="auto">
            <a:xfrm>
              <a:off x="5183" y="2569"/>
              <a:ext cx="0" cy="119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4" name="Line 84">
              <a:extLst>
                <a:ext uri="{FF2B5EF4-FFF2-40B4-BE49-F238E27FC236}">
                  <a16:creationId xmlns:a16="http://schemas.microsoft.com/office/drawing/2014/main" id="{128C8006-D94D-4C2C-83C2-6BA80036344E}"/>
                </a:ext>
              </a:extLst>
            </p:cNvPr>
            <p:cNvSpPr>
              <a:spLocks noChangeShapeType="1"/>
            </p:cNvSpPr>
            <p:nvPr/>
          </p:nvSpPr>
          <p:spPr bwMode="auto">
            <a:xfrm>
              <a:off x="4449" y="2572"/>
              <a:ext cx="0" cy="117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925" name="Group 85">
              <a:extLst>
                <a:ext uri="{FF2B5EF4-FFF2-40B4-BE49-F238E27FC236}">
                  <a16:creationId xmlns:a16="http://schemas.microsoft.com/office/drawing/2014/main" id="{1F7EBA62-D40A-4EDF-B437-D8AC9D09B52E}"/>
                </a:ext>
              </a:extLst>
            </p:cNvPr>
            <p:cNvGrpSpPr>
              <a:grpSpLocks/>
            </p:cNvGrpSpPr>
            <p:nvPr/>
          </p:nvGrpSpPr>
          <p:grpSpPr bwMode="auto">
            <a:xfrm>
              <a:off x="3840" y="2802"/>
              <a:ext cx="95" cy="767"/>
              <a:chOff x="743" y="567"/>
              <a:chExt cx="187" cy="1639"/>
            </a:xfrm>
          </p:grpSpPr>
          <p:sp>
            <p:nvSpPr>
              <p:cNvPr id="123948" name="Line 86">
                <a:extLst>
                  <a:ext uri="{FF2B5EF4-FFF2-40B4-BE49-F238E27FC236}">
                    <a16:creationId xmlns:a16="http://schemas.microsoft.com/office/drawing/2014/main" id="{1D583332-A9D3-4628-9752-47570256E6F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9" name="Rectangle 87">
                <a:extLst>
                  <a:ext uri="{FF2B5EF4-FFF2-40B4-BE49-F238E27FC236}">
                    <a16:creationId xmlns:a16="http://schemas.microsoft.com/office/drawing/2014/main" id="{FB223A74-3B86-4471-8981-2DAA32CB507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3926" name="Group 88">
              <a:extLst>
                <a:ext uri="{FF2B5EF4-FFF2-40B4-BE49-F238E27FC236}">
                  <a16:creationId xmlns:a16="http://schemas.microsoft.com/office/drawing/2014/main" id="{2DA7F698-D915-40BA-A9FF-9BEAB5CBBDA5}"/>
                </a:ext>
              </a:extLst>
            </p:cNvPr>
            <p:cNvGrpSpPr>
              <a:grpSpLocks/>
            </p:cNvGrpSpPr>
            <p:nvPr/>
          </p:nvGrpSpPr>
          <p:grpSpPr bwMode="auto">
            <a:xfrm flipH="1">
              <a:off x="4489" y="2447"/>
              <a:ext cx="691" cy="234"/>
              <a:chOff x="7486" y="8542"/>
              <a:chExt cx="2255" cy="759"/>
            </a:xfrm>
          </p:grpSpPr>
          <p:sp>
            <p:nvSpPr>
              <p:cNvPr id="123946" name="AutoShape 89">
                <a:extLst>
                  <a:ext uri="{FF2B5EF4-FFF2-40B4-BE49-F238E27FC236}">
                    <a16:creationId xmlns:a16="http://schemas.microsoft.com/office/drawing/2014/main" id="{77CCB9C3-66D6-4149-808C-78F998B04575}"/>
                  </a:ext>
                </a:extLst>
              </p:cNvPr>
              <p:cNvSpPr>
                <a:spLocks noChangeArrowheads="1"/>
              </p:cNvSpPr>
              <p:nvPr/>
            </p:nvSpPr>
            <p:spPr bwMode="auto">
              <a:xfrm>
                <a:off x="8036" y="8542"/>
                <a:ext cx="902" cy="759"/>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3947" name="Line 90">
                <a:extLst>
                  <a:ext uri="{FF2B5EF4-FFF2-40B4-BE49-F238E27FC236}">
                    <a16:creationId xmlns:a16="http://schemas.microsoft.com/office/drawing/2014/main" id="{E79E5483-96CC-403C-A55E-F48E5BD8CB98}"/>
                  </a:ext>
                </a:extLst>
              </p:cNvPr>
              <p:cNvSpPr>
                <a:spLocks noChangeShapeType="1"/>
              </p:cNvSpPr>
              <p:nvPr/>
            </p:nvSpPr>
            <p:spPr bwMode="auto">
              <a:xfrm>
                <a:off x="7486" y="8905"/>
                <a:ext cx="2255"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927" name="Line 91">
              <a:extLst>
                <a:ext uri="{FF2B5EF4-FFF2-40B4-BE49-F238E27FC236}">
                  <a16:creationId xmlns:a16="http://schemas.microsoft.com/office/drawing/2014/main" id="{F644B6A8-5D8D-4A3A-8097-807D795C7678}"/>
                </a:ext>
              </a:extLst>
            </p:cNvPr>
            <p:cNvSpPr>
              <a:spLocks noChangeShapeType="1"/>
            </p:cNvSpPr>
            <p:nvPr/>
          </p:nvSpPr>
          <p:spPr bwMode="auto">
            <a:xfrm rot="-5400000">
              <a:off x="4604" y="2440"/>
              <a:ext cx="1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8" name="Line 92">
              <a:extLst>
                <a:ext uri="{FF2B5EF4-FFF2-40B4-BE49-F238E27FC236}">
                  <a16:creationId xmlns:a16="http://schemas.microsoft.com/office/drawing/2014/main" id="{0EDF71A0-29FE-49E8-B975-9609CDCB79F1}"/>
                </a:ext>
              </a:extLst>
            </p:cNvPr>
            <p:cNvSpPr>
              <a:spLocks noChangeShapeType="1"/>
            </p:cNvSpPr>
            <p:nvPr/>
          </p:nvSpPr>
          <p:spPr bwMode="auto">
            <a:xfrm rot="10800000">
              <a:off x="5176" y="2445"/>
              <a:ext cx="1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29" name="Line 93">
              <a:extLst>
                <a:ext uri="{FF2B5EF4-FFF2-40B4-BE49-F238E27FC236}">
                  <a16:creationId xmlns:a16="http://schemas.microsoft.com/office/drawing/2014/main" id="{BD63FB09-3273-490B-B945-DD66DBF8D6D0}"/>
                </a:ext>
              </a:extLst>
            </p:cNvPr>
            <p:cNvSpPr>
              <a:spLocks noChangeShapeType="1"/>
            </p:cNvSpPr>
            <p:nvPr/>
          </p:nvSpPr>
          <p:spPr bwMode="auto">
            <a:xfrm>
              <a:off x="4597" y="2436"/>
              <a:ext cx="125"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930" name="Group 94">
              <a:extLst>
                <a:ext uri="{FF2B5EF4-FFF2-40B4-BE49-F238E27FC236}">
                  <a16:creationId xmlns:a16="http://schemas.microsoft.com/office/drawing/2014/main" id="{B4B13F4C-BB4C-4979-A256-E8F6C595A683}"/>
                </a:ext>
              </a:extLst>
            </p:cNvPr>
            <p:cNvGrpSpPr>
              <a:grpSpLocks/>
            </p:cNvGrpSpPr>
            <p:nvPr/>
          </p:nvGrpSpPr>
          <p:grpSpPr bwMode="auto">
            <a:xfrm>
              <a:off x="4397" y="2826"/>
              <a:ext cx="95" cy="767"/>
              <a:chOff x="743" y="567"/>
              <a:chExt cx="187" cy="1639"/>
            </a:xfrm>
          </p:grpSpPr>
          <p:sp>
            <p:nvSpPr>
              <p:cNvPr id="123944" name="Line 95">
                <a:extLst>
                  <a:ext uri="{FF2B5EF4-FFF2-40B4-BE49-F238E27FC236}">
                    <a16:creationId xmlns:a16="http://schemas.microsoft.com/office/drawing/2014/main" id="{CB678E57-8952-4989-9F8F-A10BA58F623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45" name="Rectangle 96">
                <a:extLst>
                  <a:ext uri="{FF2B5EF4-FFF2-40B4-BE49-F238E27FC236}">
                    <a16:creationId xmlns:a16="http://schemas.microsoft.com/office/drawing/2014/main" id="{E834458D-15E0-4A65-B3B6-18FE64FDD77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3931" name="Oval 97">
              <a:extLst>
                <a:ext uri="{FF2B5EF4-FFF2-40B4-BE49-F238E27FC236}">
                  <a16:creationId xmlns:a16="http://schemas.microsoft.com/office/drawing/2014/main" id="{7DD87E41-0B8E-4C81-A558-1890BE2A0983}"/>
                </a:ext>
              </a:extLst>
            </p:cNvPr>
            <p:cNvSpPr>
              <a:spLocks noChangeArrowheads="1"/>
            </p:cNvSpPr>
            <p:nvPr/>
          </p:nvSpPr>
          <p:spPr bwMode="auto">
            <a:xfrm>
              <a:off x="5072" y="3110"/>
              <a:ext cx="220" cy="21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3932" name="Line 98">
              <a:extLst>
                <a:ext uri="{FF2B5EF4-FFF2-40B4-BE49-F238E27FC236}">
                  <a16:creationId xmlns:a16="http://schemas.microsoft.com/office/drawing/2014/main" id="{75BECB8C-F9AB-484E-BA1B-666E73769902}"/>
                </a:ext>
              </a:extLst>
            </p:cNvPr>
            <p:cNvSpPr>
              <a:spLocks noChangeShapeType="1"/>
            </p:cNvSpPr>
            <p:nvPr/>
          </p:nvSpPr>
          <p:spPr bwMode="auto">
            <a:xfrm>
              <a:off x="5062" y="3218"/>
              <a:ext cx="23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3" name="Line 99">
              <a:extLst>
                <a:ext uri="{FF2B5EF4-FFF2-40B4-BE49-F238E27FC236}">
                  <a16:creationId xmlns:a16="http://schemas.microsoft.com/office/drawing/2014/main" id="{10F77051-ED8C-4980-B079-51091AF04F1B}"/>
                </a:ext>
              </a:extLst>
            </p:cNvPr>
            <p:cNvSpPr>
              <a:spLocks noChangeShapeType="1"/>
            </p:cNvSpPr>
            <p:nvPr/>
          </p:nvSpPr>
          <p:spPr bwMode="auto">
            <a:xfrm>
              <a:off x="5177" y="2870"/>
              <a:ext cx="0" cy="149"/>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123934" name="Line 100">
              <a:extLst>
                <a:ext uri="{FF2B5EF4-FFF2-40B4-BE49-F238E27FC236}">
                  <a16:creationId xmlns:a16="http://schemas.microsoft.com/office/drawing/2014/main" id="{B9EBC2BD-9007-40D1-84E1-AB16F673F04E}"/>
                </a:ext>
              </a:extLst>
            </p:cNvPr>
            <p:cNvSpPr>
              <a:spLocks noChangeShapeType="1"/>
            </p:cNvSpPr>
            <p:nvPr/>
          </p:nvSpPr>
          <p:spPr bwMode="auto">
            <a:xfrm>
              <a:off x="3898" y="2620"/>
              <a:ext cx="0" cy="148"/>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123935" name="Line 101">
              <a:extLst>
                <a:ext uri="{FF2B5EF4-FFF2-40B4-BE49-F238E27FC236}">
                  <a16:creationId xmlns:a16="http://schemas.microsoft.com/office/drawing/2014/main" id="{DE311997-09A3-436F-8A0F-A91B295DC2AF}"/>
                </a:ext>
              </a:extLst>
            </p:cNvPr>
            <p:cNvSpPr>
              <a:spLocks noChangeShapeType="1"/>
            </p:cNvSpPr>
            <p:nvPr/>
          </p:nvSpPr>
          <p:spPr bwMode="auto">
            <a:xfrm rot="-5400000">
              <a:off x="5294" y="3043"/>
              <a:ext cx="10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6" name="Line 102">
              <a:extLst>
                <a:ext uri="{FF2B5EF4-FFF2-40B4-BE49-F238E27FC236}">
                  <a16:creationId xmlns:a16="http://schemas.microsoft.com/office/drawing/2014/main" id="{0D2D7B29-8BA9-47DD-8515-BD829D235607}"/>
                </a:ext>
              </a:extLst>
            </p:cNvPr>
            <p:cNvSpPr>
              <a:spLocks noChangeShapeType="1"/>
            </p:cNvSpPr>
            <p:nvPr/>
          </p:nvSpPr>
          <p:spPr bwMode="auto">
            <a:xfrm rot="10800000">
              <a:off x="5292" y="3370"/>
              <a:ext cx="1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37" name="Line 103">
              <a:extLst>
                <a:ext uri="{FF2B5EF4-FFF2-40B4-BE49-F238E27FC236}">
                  <a16:creationId xmlns:a16="http://schemas.microsoft.com/office/drawing/2014/main" id="{E6E6FA0C-B55B-4754-9CB6-5A043C2803C4}"/>
                </a:ext>
              </a:extLst>
            </p:cNvPr>
            <p:cNvSpPr>
              <a:spLocks noChangeShapeType="1"/>
            </p:cNvSpPr>
            <p:nvPr/>
          </p:nvSpPr>
          <p:spPr bwMode="auto">
            <a:xfrm>
              <a:off x="5288" y="3039"/>
              <a:ext cx="125"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536" name="Text Box 104">
              <a:extLst>
                <a:ext uri="{FF2B5EF4-FFF2-40B4-BE49-F238E27FC236}">
                  <a16:creationId xmlns:a16="http://schemas.microsoft.com/office/drawing/2014/main" id="{7A47B285-EFC3-4E04-BDC9-3AB1584E7429}"/>
                </a:ext>
              </a:extLst>
            </p:cNvPr>
            <p:cNvSpPr txBox="1">
              <a:spLocks noChangeArrowheads="1"/>
            </p:cNvSpPr>
            <p:nvPr/>
          </p:nvSpPr>
          <p:spPr bwMode="auto">
            <a:xfrm>
              <a:off x="3972" y="2611"/>
              <a:ext cx="332"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i="1">
                  <a:effectLst>
                    <a:outerShdw blurRad="38100" dist="38100" dir="2700000" algn="tl">
                      <a:srgbClr val="C0C0C0"/>
                    </a:outerShdw>
                  </a:effectLst>
                  <a:latin typeface="Times New Roman" charset="0"/>
                  <a:sym typeface="Symbol" pitchFamily="18" charset="2"/>
                </a:rPr>
                <a:t>I</a:t>
              </a:r>
              <a:r>
                <a:rPr lang="en-US" altLang="zh-CN" sz="2000" b="1" i="1" baseline="30000">
                  <a:effectLst>
                    <a:outerShdw blurRad="38100" dist="38100" dir="2700000" algn="tl">
                      <a:srgbClr val="C0C0C0"/>
                    </a:outerShdw>
                  </a:effectLst>
                  <a:latin typeface="Times New Roman" charset="0"/>
                  <a:sym typeface="Symbol" pitchFamily="18" charset="2"/>
                </a:rPr>
                <a:t> 11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74537" name="Text Box 105">
              <a:extLst>
                <a:ext uri="{FF2B5EF4-FFF2-40B4-BE49-F238E27FC236}">
                  <a16:creationId xmlns:a16="http://schemas.microsoft.com/office/drawing/2014/main" id="{D9D8B683-A3E6-452C-AB30-6CB5DAB521DB}"/>
                </a:ext>
              </a:extLst>
            </p:cNvPr>
            <p:cNvSpPr txBox="1">
              <a:spLocks noChangeArrowheads="1"/>
            </p:cNvSpPr>
            <p:nvPr/>
          </p:nvSpPr>
          <p:spPr bwMode="auto">
            <a:xfrm>
              <a:off x="5343" y="3090"/>
              <a:ext cx="273" cy="192"/>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sz="2000" b="1" i="1">
                  <a:effectLst>
                    <a:outerShdw blurRad="38100" dist="38100" dir="2700000" algn="tl">
                      <a:srgbClr val="C0C0C0"/>
                    </a:outerShdw>
                  </a:effectLst>
                  <a:latin typeface="Times New Roman" charset="0"/>
                  <a:sym typeface="Symbol" pitchFamily="18" charset="2"/>
                </a:rPr>
                <a:t>U</a:t>
              </a:r>
              <a:r>
                <a:rPr lang="en-US" altLang="zh-CN" sz="2000" b="1" i="1" baseline="30000">
                  <a:effectLst>
                    <a:outerShdw blurRad="38100" dist="38100" dir="2700000" algn="tl">
                      <a:srgbClr val="C0C0C0"/>
                    </a:outerShdw>
                  </a:effectLst>
                  <a:latin typeface="Times New Roman" charset="0"/>
                  <a:sym typeface="Symbol" pitchFamily="18" charset="2"/>
                </a:rPr>
                <a:t> 11</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74538" name="Text Box 106">
              <a:extLst>
                <a:ext uri="{FF2B5EF4-FFF2-40B4-BE49-F238E27FC236}">
                  <a16:creationId xmlns:a16="http://schemas.microsoft.com/office/drawing/2014/main" id="{A4AD2BDA-5C7F-49E2-8009-DC887849F9BB}"/>
                </a:ext>
              </a:extLst>
            </p:cNvPr>
            <p:cNvSpPr txBox="1">
              <a:spLocks noChangeArrowheads="1"/>
            </p:cNvSpPr>
            <p:nvPr/>
          </p:nvSpPr>
          <p:spPr bwMode="auto">
            <a:xfrm>
              <a:off x="4891" y="2832"/>
              <a:ext cx="368"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effectLst>
                    <a:outerShdw blurRad="38100" dist="38100" dir="2700000" algn="tl">
                      <a:srgbClr val="C0C0C0"/>
                    </a:outerShdw>
                  </a:effectLst>
                  <a:latin typeface="Times New Roman" charset="0"/>
                  <a:sym typeface="Symbol" pitchFamily="18" charset="2"/>
                </a:rPr>
                <a:t>5A</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74539" name="Text Box 107">
              <a:extLst>
                <a:ext uri="{FF2B5EF4-FFF2-40B4-BE49-F238E27FC236}">
                  <a16:creationId xmlns:a16="http://schemas.microsoft.com/office/drawing/2014/main" id="{9BC83977-EE00-49F8-81B8-FEC0C49D20EC}"/>
                </a:ext>
              </a:extLst>
            </p:cNvPr>
            <p:cNvSpPr txBox="1">
              <a:spLocks noChangeArrowheads="1"/>
            </p:cNvSpPr>
            <p:nvPr/>
          </p:nvSpPr>
          <p:spPr bwMode="auto">
            <a:xfrm>
              <a:off x="4524" y="3127"/>
              <a:ext cx="331"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4</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274540" name="Text Box 108">
              <a:extLst>
                <a:ext uri="{FF2B5EF4-FFF2-40B4-BE49-F238E27FC236}">
                  <a16:creationId xmlns:a16="http://schemas.microsoft.com/office/drawing/2014/main" id="{3DCEE820-7BB0-48F8-BDE0-911E58A18C9E}"/>
                </a:ext>
              </a:extLst>
            </p:cNvPr>
            <p:cNvSpPr txBox="1">
              <a:spLocks noChangeArrowheads="1"/>
            </p:cNvSpPr>
            <p:nvPr/>
          </p:nvSpPr>
          <p:spPr bwMode="auto">
            <a:xfrm>
              <a:off x="3935" y="2906"/>
              <a:ext cx="369"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b="1">
                  <a:latin typeface="Times New Roman" charset="0"/>
                </a:rPr>
                <a:t>6</a:t>
              </a:r>
              <a:r>
                <a:rPr lang="en-US" altLang="zh-CN" sz="2000" b="1">
                  <a:effectLst>
                    <a:outerShdw blurRad="38100" dist="38100" dir="2700000" algn="tl">
                      <a:srgbClr val="C0C0C0"/>
                    </a:outerShdw>
                  </a:effectLst>
                  <a:latin typeface="Times New Roman" charset="0"/>
                  <a:sym typeface="Symbol" pitchFamily="18" charset="2"/>
                </a:rPr>
                <a:t></a:t>
              </a:r>
              <a:endParaRPr lang="en-US" altLang="zh-CN" sz="2000" b="1" i="1">
                <a:effectLst>
                  <a:outerShdw blurRad="38100" dist="38100" dir="2700000" algn="tl">
                    <a:srgbClr val="C0C0C0"/>
                  </a:outerShdw>
                </a:effectLst>
                <a:latin typeface="Times New Roman" charset="0"/>
                <a:sym typeface="Symbol" pitchFamily="18" charset="2"/>
              </a:endParaRPr>
            </a:p>
          </p:txBody>
        </p:sp>
        <p:sp>
          <p:nvSpPr>
            <p:cNvPr id="123943" name="Text Box 109">
              <a:extLst>
                <a:ext uri="{FF2B5EF4-FFF2-40B4-BE49-F238E27FC236}">
                  <a16:creationId xmlns:a16="http://schemas.microsoft.com/office/drawing/2014/main" id="{0853B79A-8C17-46BE-AEFD-8877D19408A5}"/>
                </a:ext>
              </a:extLst>
            </p:cNvPr>
            <p:cNvSpPr txBox="1">
              <a:spLocks noChangeArrowheads="1"/>
            </p:cNvSpPr>
            <p:nvPr/>
          </p:nvSpPr>
          <p:spPr bwMode="auto">
            <a:xfrm>
              <a:off x="4193" y="3754"/>
              <a:ext cx="7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t>图</a:t>
              </a:r>
              <a:r>
                <a:rPr lang="en-US" altLang="zh-CN" sz="2000" b="1"/>
                <a:t>1- 45(c)</a:t>
              </a:r>
            </a:p>
          </p:txBody>
        </p:sp>
      </p:grpSp>
      <p:sp>
        <p:nvSpPr>
          <p:cNvPr id="274545" name="Text Box 113">
            <a:extLst>
              <a:ext uri="{FF2B5EF4-FFF2-40B4-BE49-F238E27FC236}">
                <a16:creationId xmlns:a16="http://schemas.microsoft.com/office/drawing/2014/main" id="{3188E0FD-E364-4182-B63A-BB28DDA81072}"/>
              </a:ext>
            </a:extLst>
          </p:cNvPr>
          <p:cNvSpPr txBox="1">
            <a:spLocks noChangeArrowheads="1"/>
          </p:cNvSpPr>
          <p:nvPr/>
        </p:nvSpPr>
        <p:spPr bwMode="auto">
          <a:xfrm>
            <a:off x="533400" y="457200"/>
            <a:ext cx="4419600" cy="858838"/>
          </a:xfrm>
          <a:prstGeom prst="rect">
            <a:avLst/>
          </a:prstGeom>
          <a:noFill/>
          <a:ln w="9525">
            <a:noFill/>
            <a:miter lim="800000"/>
            <a:headEnd/>
            <a:tailEnd/>
          </a:ln>
          <a:effectLst/>
        </p:spPr>
        <p:txBody>
          <a:bodyPr>
            <a:spAutoFit/>
          </a:bodyPr>
          <a:lstStyle/>
          <a:p>
            <a:pPr eaLnBrk="1" hangingPunct="1">
              <a:spcBef>
                <a:spcPct val="10000"/>
              </a:spcBef>
              <a:defRPr/>
            </a:pPr>
            <a:r>
              <a:rPr lang="en-US" altLang="zh-CN" b="1" dirty="0">
                <a:solidFill>
                  <a:schemeClr val="accent2"/>
                </a:solidFill>
                <a:latin typeface="宋体" pitchFamily="2" charset="-122"/>
              </a:rPr>
              <a:t>1</a:t>
            </a:r>
            <a:r>
              <a:rPr lang="zh-CN" altLang="en-US" b="1" dirty="0">
                <a:solidFill>
                  <a:schemeClr val="accent2"/>
                </a:solidFill>
                <a:latin typeface="宋体" pitchFamily="2" charset="-122"/>
              </a:rPr>
              <a:t>、计算</a:t>
            </a:r>
            <a:r>
              <a:rPr lang="en-US" altLang="zh-CN" b="1" dirty="0">
                <a:solidFill>
                  <a:schemeClr val="accent2"/>
                </a:solidFill>
                <a:latin typeface="Times New Roman" charset="0"/>
              </a:rPr>
              <a:t>8V</a:t>
            </a:r>
            <a:r>
              <a:rPr lang="zh-CN" altLang="en-US" b="1" dirty="0">
                <a:solidFill>
                  <a:schemeClr val="accent2"/>
                </a:solidFill>
                <a:latin typeface="Times New Roman" charset="0"/>
              </a:rPr>
              <a:t>电压源单独作用时电</a:t>
            </a:r>
          </a:p>
          <a:p>
            <a:pPr eaLnBrk="1" hangingPunct="1">
              <a:spcBef>
                <a:spcPct val="10000"/>
              </a:spcBef>
              <a:defRPr/>
            </a:pPr>
            <a:r>
              <a:rPr lang="zh-CN" altLang="en-US" b="1" dirty="0">
                <a:solidFill>
                  <a:schemeClr val="accent2"/>
                </a:solidFill>
                <a:latin typeface="Times New Roman" charset="0"/>
              </a:rPr>
              <a:t>      压</a:t>
            </a:r>
            <a:r>
              <a:rPr lang="en-US" altLang="zh-CN" b="1" i="1" dirty="0">
                <a:solidFill>
                  <a:schemeClr val="accent2"/>
                </a:solidFill>
                <a:effectLst>
                  <a:outerShdw blurRad="38100" dist="38100" dir="2700000" algn="tl">
                    <a:srgbClr val="C0C0C0"/>
                  </a:outerShdw>
                </a:effectLst>
                <a:latin typeface="Times New Roman" charset="0"/>
                <a:sym typeface="Symbol" pitchFamily="18" charset="2"/>
              </a:rPr>
              <a:t>U</a:t>
            </a:r>
            <a:r>
              <a:rPr lang="en-US" altLang="zh-CN" b="1" i="1" baseline="30000" dirty="0">
                <a:solidFill>
                  <a:schemeClr val="accent2"/>
                </a:solidFill>
                <a:effectLst>
                  <a:outerShdw blurRad="38100" dist="38100" dir="2700000" algn="tl">
                    <a:srgbClr val="C0C0C0"/>
                  </a:outerShdw>
                </a:effectLst>
                <a:latin typeface="Times New Roman" charset="0"/>
                <a:sym typeface="Symbol" pitchFamily="18" charset="2"/>
              </a:rPr>
              <a:t> 1</a:t>
            </a:r>
            <a:r>
              <a:rPr lang="zh-CN" altLang="en-US" b="1" dirty="0">
                <a:solidFill>
                  <a:schemeClr val="accent2"/>
                </a:solidFill>
                <a:effectLst>
                  <a:outerShdw blurRad="38100" dist="38100" dir="2700000" algn="tl">
                    <a:srgbClr val="C0C0C0"/>
                  </a:outerShdw>
                </a:effectLst>
                <a:latin typeface="Times New Roman" charset="0"/>
                <a:sym typeface="Symbol" pitchFamily="18" charset="2"/>
              </a:rPr>
              <a:t>，见图</a:t>
            </a:r>
            <a:r>
              <a:rPr lang="en-US" altLang="zh-CN" b="1" dirty="0">
                <a:solidFill>
                  <a:schemeClr val="accent2"/>
                </a:solidFill>
                <a:latin typeface="Arial" charset="0"/>
              </a:rPr>
              <a:t>1- 45(b)</a:t>
            </a:r>
            <a:r>
              <a:rPr lang="zh-CN" altLang="en-US" b="1" dirty="0">
                <a:solidFill>
                  <a:schemeClr val="accent2"/>
                </a:solidFill>
                <a:latin typeface="Arial" charset="0"/>
              </a:rPr>
              <a:t>。</a:t>
            </a:r>
            <a:endParaRPr lang="zh-CN" altLang="en-US" b="1" i="1" baseline="30000" dirty="0">
              <a:solidFill>
                <a:schemeClr val="accent2"/>
              </a:solidFill>
              <a:effectLst>
                <a:outerShdw blurRad="38100" dist="38100" dir="2700000" algn="tl">
                  <a:srgbClr val="C0C0C0"/>
                </a:outerShdw>
              </a:effectLst>
              <a:latin typeface="Times New Roman" charset="0"/>
              <a:sym typeface="Symbol" pitchFamily="18" charset="2"/>
            </a:endParaRPr>
          </a:p>
        </p:txBody>
      </p:sp>
      <p:graphicFrame>
        <p:nvGraphicFramePr>
          <p:cNvPr id="123910" name="Object 114">
            <a:extLst>
              <a:ext uri="{FF2B5EF4-FFF2-40B4-BE49-F238E27FC236}">
                <a16:creationId xmlns:a16="http://schemas.microsoft.com/office/drawing/2014/main" id="{BF9AC821-2CAC-41C6-A446-C3C0213AE9C7}"/>
              </a:ext>
            </a:extLst>
          </p:cNvPr>
          <p:cNvGraphicFramePr>
            <a:graphicFrameLocks noChangeAspect="1"/>
          </p:cNvGraphicFramePr>
          <p:nvPr/>
        </p:nvGraphicFramePr>
        <p:xfrm>
          <a:off x="1295400" y="3886200"/>
          <a:ext cx="3429000" cy="858838"/>
        </p:xfrm>
        <a:graphic>
          <a:graphicData uri="http://schemas.openxmlformats.org/presentationml/2006/ole">
            <mc:AlternateContent xmlns:mc="http://schemas.openxmlformats.org/markup-compatibility/2006">
              <mc:Choice xmlns:v="urn:schemas-microsoft-com:vml" Requires="v">
                <p:oleObj spid="_x0000_s52400" name="Equation" r:id="rId3" imgW="1333500" imgH="393700" progId="Equation.3">
                  <p:embed/>
                </p:oleObj>
              </mc:Choice>
              <mc:Fallback>
                <p:oleObj name="Equation" r:id="rId3" imgW="1333500" imgH="393700" progId="Equation.3">
                  <p:embed/>
                  <p:pic>
                    <p:nvPicPr>
                      <p:cNvPr id="0" name="Object 1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886200"/>
                        <a:ext cx="3429000"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4547" name="Text Box 115">
            <a:extLst>
              <a:ext uri="{FF2B5EF4-FFF2-40B4-BE49-F238E27FC236}">
                <a16:creationId xmlns:a16="http://schemas.microsoft.com/office/drawing/2014/main" id="{C789C6F0-CE3B-4140-9C80-D010ED4834CE}"/>
              </a:ext>
            </a:extLst>
          </p:cNvPr>
          <p:cNvSpPr txBox="1">
            <a:spLocks noChangeArrowheads="1"/>
          </p:cNvSpPr>
          <p:nvPr/>
        </p:nvSpPr>
        <p:spPr bwMode="auto">
          <a:xfrm>
            <a:off x="762000" y="3103563"/>
            <a:ext cx="4419600" cy="858837"/>
          </a:xfrm>
          <a:prstGeom prst="rect">
            <a:avLst/>
          </a:prstGeom>
          <a:noFill/>
          <a:ln w="9525">
            <a:noFill/>
            <a:miter lim="800000"/>
            <a:headEnd/>
            <a:tailEnd/>
          </a:ln>
          <a:effectLst/>
        </p:spPr>
        <p:txBody>
          <a:bodyPr>
            <a:spAutoFit/>
          </a:bodyPr>
          <a:lstStyle/>
          <a:p>
            <a:pPr eaLnBrk="1" hangingPunct="1">
              <a:spcBef>
                <a:spcPct val="10000"/>
              </a:spcBef>
              <a:defRPr/>
            </a:pPr>
            <a:r>
              <a:rPr lang="en-US" altLang="zh-CN" b="1" dirty="0">
                <a:solidFill>
                  <a:schemeClr val="accent2"/>
                </a:solidFill>
                <a:latin typeface="宋体" pitchFamily="2" charset="-122"/>
              </a:rPr>
              <a:t>2</a:t>
            </a:r>
            <a:r>
              <a:rPr lang="zh-CN" altLang="en-US" b="1" dirty="0">
                <a:solidFill>
                  <a:schemeClr val="accent2"/>
                </a:solidFill>
                <a:latin typeface="宋体" pitchFamily="2" charset="-122"/>
              </a:rPr>
              <a:t>、计算</a:t>
            </a:r>
            <a:r>
              <a:rPr lang="en-US" altLang="zh-CN" b="1" dirty="0">
                <a:solidFill>
                  <a:schemeClr val="accent2"/>
                </a:solidFill>
                <a:latin typeface="Times New Roman" charset="0"/>
              </a:rPr>
              <a:t>5A</a:t>
            </a:r>
            <a:r>
              <a:rPr lang="zh-CN" altLang="en-US" b="1" dirty="0">
                <a:solidFill>
                  <a:schemeClr val="accent2"/>
                </a:solidFill>
                <a:latin typeface="Times New Roman" charset="0"/>
              </a:rPr>
              <a:t>电流压源单独作用时</a:t>
            </a:r>
          </a:p>
          <a:p>
            <a:pPr eaLnBrk="1" hangingPunct="1">
              <a:spcBef>
                <a:spcPct val="10000"/>
              </a:spcBef>
              <a:defRPr/>
            </a:pPr>
            <a:r>
              <a:rPr lang="zh-CN" altLang="en-US" b="1" dirty="0">
                <a:solidFill>
                  <a:schemeClr val="accent2"/>
                </a:solidFill>
                <a:latin typeface="Times New Roman" charset="0"/>
              </a:rPr>
              <a:t>     电 压</a:t>
            </a:r>
            <a:r>
              <a:rPr lang="en-US" altLang="zh-CN" b="1" i="1" dirty="0">
                <a:solidFill>
                  <a:schemeClr val="accent2"/>
                </a:solidFill>
                <a:effectLst>
                  <a:outerShdw blurRad="38100" dist="38100" dir="2700000" algn="tl">
                    <a:srgbClr val="C0C0C0"/>
                  </a:outerShdw>
                </a:effectLst>
                <a:latin typeface="Times New Roman" charset="0"/>
                <a:sym typeface="Symbol" pitchFamily="18" charset="2"/>
              </a:rPr>
              <a:t>U</a:t>
            </a:r>
            <a:r>
              <a:rPr lang="en-US" altLang="zh-CN" b="1" i="1" baseline="30000" dirty="0">
                <a:solidFill>
                  <a:schemeClr val="accent2"/>
                </a:solidFill>
                <a:effectLst>
                  <a:outerShdw blurRad="38100" dist="38100" dir="2700000" algn="tl">
                    <a:srgbClr val="C0C0C0"/>
                  </a:outerShdw>
                </a:effectLst>
                <a:latin typeface="Times New Roman" charset="0"/>
                <a:sym typeface="Symbol" pitchFamily="18" charset="2"/>
              </a:rPr>
              <a:t> 11</a:t>
            </a:r>
            <a:r>
              <a:rPr lang="en-US" altLang="zh-CN" b="1" dirty="0">
                <a:solidFill>
                  <a:schemeClr val="accent2"/>
                </a:solidFill>
                <a:latin typeface="Times New Roman" charset="0"/>
              </a:rPr>
              <a:t> </a:t>
            </a:r>
            <a:r>
              <a:rPr lang="zh-CN" altLang="en-US" b="1" dirty="0">
                <a:solidFill>
                  <a:schemeClr val="accent2"/>
                </a:solidFill>
                <a:effectLst>
                  <a:outerShdw blurRad="38100" dist="38100" dir="2700000" algn="tl">
                    <a:srgbClr val="C0C0C0"/>
                  </a:outerShdw>
                </a:effectLst>
                <a:latin typeface="Times New Roman" charset="0"/>
                <a:sym typeface="Symbol" pitchFamily="18" charset="2"/>
              </a:rPr>
              <a:t>，见图</a:t>
            </a:r>
            <a:r>
              <a:rPr lang="en-US" altLang="zh-CN" b="1" dirty="0">
                <a:solidFill>
                  <a:schemeClr val="accent2"/>
                </a:solidFill>
                <a:latin typeface="Arial" charset="0"/>
              </a:rPr>
              <a:t>1- 45(c)</a:t>
            </a:r>
            <a:r>
              <a:rPr lang="zh-CN" altLang="en-US" b="1" dirty="0">
                <a:solidFill>
                  <a:schemeClr val="accent2"/>
                </a:solidFill>
                <a:latin typeface="Arial" charset="0"/>
              </a:rPr>
              <a:t>。</a:t>
            </a:r>
          </a:p>
        </p:txBody>
      </p:sp>
      <p:graphicFrame>
        <p:nvGraphicFramePr>
          <p:cNvPr id="123912" name="Object 116">
            <a:extLst>
              <a:ext uri="{FF2B5EF4-FFF2-40B4-BE49-F238E27FC236}">
                <a16:creationId xmlns:a16="http://schemas.microsoft.com/office/drawing/2014/main" id="{832FEABF-8186-4A10-B0A7-B2D9213E93E4}"/>
              </a:ext>
            </a:extLst>
          </p:cNvPr>
          <p:cNvGraphicFramePr>
            <a:graphicFrameLocks noChangeAspect="1"/>
          </p:cNvGraphicFramePr>
          <p:nvPr/>
        </p:nvGraphicFramePr>
        <p:xfrm>
          <a:off x="914400" y="6096000"/>
          <a:ext cx="4940300" cy="488950"/>
        </p:xfrm>
        <a:graphic>
          <a:graphicData uri="http://schemas.openxmlformats.org/presentationml/2006/ole">
            <mc:AlternateContent xmlns:mc="http://schemas.openxmlformats.org/markup-compatibility/2006">
              <mc:Choice xmlns:v="urn:schemas-microsoft-com:vml" Requires="v">
                <p:oleObj spid="_x0000_s52401" name="Equation" r:id="rId5" imgW="2183452" imgH="215806" progId="Equation.3">
                  <p:embed/>
                </p:oleObj>
              </mc:Choice>
              <mc:Fallback>
                <p:oleObj name="Equation" r:id="rId5" imgW="2183452" imgH="215806" progId="Equation.3">
                  <p:embed/>
                  <p:pic>
                    <p:nvPicPr>
                      <p:cNvPr id="0" name="Object 1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6096000"/>
                        <a:ext cx="49403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3" name="Object 117">
            <a:extLst>
              <a:ext uri="{FF2B5EF4-FFF2-40B4-BE49-F238E27FC236}">
                <a16:creationId xmlns:a16="http://schemas.microsoft.com/office/drawing/2014/main" id="{A59E8C7E-C31C-4EE5-BC65-9AE90FDBE8DC}"/>
              </a:ext>
            </a:extLst>
          </p:cNvPr>
          <p:cNvGraphicFramePr>
            <a:graphicFrameLocks noChangeAspect="1"/>
          </p:cNvGraphicFramePr>
          <p:nvPr/>
        </p:nvGraphicFramePr>
        <p:xfrm>
          <a:off x="1295400" y="4800600"/>
          <a:ext cx="4011613" cy="825500"/>
        </p:xfrm>
        <a:graphic>
          <a:graphicData uri="http://schemas.openxmlformats.org/presentationml/2006/ole">
            <mc:AlternateContent xmlns:mc="http://schemas.openxmlformats.org/markup-compatibility/2006">
              <mc:Choice xmlns:v="urn:schemas-microsoft-com:vml" Requires="v">
                <p:oleObj spid="_x0000_s52402" name="Equation" r:id="rId7" imgW="1688367" imgH="431613" progId="Equation.3">
                  <p:embed/>
                </p:oleObj>
              </mc:Choice>
              <mc:Fallback>
                <p:oleObj name="Equation" r:id="rId7" imgW="1688367" imgH="431613" progId="Equation.3">
                  <p:embed/>
                  <p:pic>
                    <p:nvPicPr>
                      <p:cNvPr id="0" name="Object 1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800600"/>
                        <a:ext cx="401161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14" name="Text Box 118">
            <a:extLst>
              <a:ext uri="{FF2B5EF4-FFF2-40B4-BE49-F238E27FC236}">
                <a16:creationId xmlns:a16="http://schemas.microsoft.com/office/drawing/2014/main" id="{02837683-DB15-4879-9328-4BF9EACF9209}"/>
              </a:ext>
            </a:extLst>
          </p:cNvPr>
          <p:cNvSpPr txBox="1">
            <a:spLocks noChangeArrowheads="1"/>
          </p:cNvSpPr>
          <p:nvPr/>
        </p:nvSpPr>
        <p:spPr bwMode="auto">
          <a:xfrm>
            <a:off x="838200" y="23622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所以</a:t>
            </a:r>
          </a:p>
        </p:txBody>
      </p:sp>
      <p:graphicFrame>
        <p:nvGraphicFramePr>
          <p:cNvPr id="123915" name="Object 119">
            <a:extLst>
              <a:ext uri="{FF2B5EF4-FFF2-40B4-BE49-F238E27FC236}">
                <a16:creationId xmlns:a16="http://schemas.microsoft.com/office/drawing/2014/main" id="{924B71B0-E542-4019-BE51-F03A0A9A7EF3}"/>
              </a:ext>
            </a:extLst>
          </p:cNvPr>
          <p:cNvGraphicFramePr>
            <a:graphicFrameLocks noChangeAspect="1"/>
          </p:cNvGraphicFramePr>
          <p:nvPr/>
        </p:nvGraphicFramePr>
        <p:xfrm>
          <a:off x="2174875" y="1143000"/>
          <a:ext cx="2625725" cy="838200"/>
        </p:xfrm>
        <a:graphic>
          <a:graphicData uri="http://schemas.openxmlformats.org/presentationml/2006/ole">
            <mc:AlternateContent xmlns:mc="http://schemas.openxmlformats.org/markup-compatibility/2006">
              <mc:Choice xmlns:v="urn:schemas-microsoft-com:vml" Requires="v">
                <p:oleObj spid="_x0000_s52403" name="Equation" r:id="rId9" imgW="1054100" imgH="393700" progId="Equation.3">
                  <p:embed/>
                </p:oleObj>
              </mc:Choice>
              <mc:Fallback>
                <p:oleObj name="Equation" r:id="rId9" imgW="1054100" imgH="393700" progId="Equation.3">
                  <p:embed/>
                  <p:pic>
                    <p:nvPicPr>
                      <p:cNvPr id="0" name="Object 1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4875" y="1143000"/>
                        <a:ext cx="262572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6" name="Object 120">
            <a:extLst>
              <a:ext uri="{FF2B5EF4-FFF2-40B4-BE49-F238E27FC236}">
                <a16:creationId xmlns:a16="http://schemas.microsoft.com/office/drawing/2014/main" id="{6B71A20D-0C1D-459A-93E8-399AAD9403E8}"/>
              </a:ext>
            </a:extLst>
          </p:cNvPr>
          <p:cNvGraphicFramePr>
            <a:graphicFrameLocks noChangeAspect="1"/>
          </p:cNvGraphicFramePr>
          <p:nvPr/>
        </p:nvGraphicFramePr>
        <p:xfrm>
          <a:off x="2209800" y="2025650"/>
          <a:ext cx="3124200" cy="355600"/>
        </p:xfrm>
        <a:graphic>
          <a:graphicData uri="http://schemas.openxmlformats.org/presentationml/2006/ole">
            <mc:AlternateContent xmlns:mc="http://schemas.openxmlformats.org/markup-compatibility/2006">
              <mc:Choice xmlns:v="urn:schemas-microsoft-com:vml" Requires="v">
                <p:oleObj spid="_x0000_s52404" name="Equation" r:id="rId11" imgW="1244060" imgH="177723" progId="Equation.3">
                  <p:embed/>
                </p:oleObj>
              </mc:Choice>
              <mc:Fallback>
                <p:oleObj name="Equation" r:id="rId11" imgW="1244060" imgH="177723" progId="Equation.3">
                  <p:embed/>
                  <p:pic>
                    <p:nvPicPr>
                      <p:cNvPr id="0" name="Object 1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9800" y="2025650"/>
                        <a:ext cx="3124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4553" name="Text Box 121">
            <a:extLst>
              <a:ext uri="{FF2B5EF4-FFF2-40B4-BE49-F238E27FC236}">
                <a16:creationId xmlns:a16="http://schemas.microsoft.com/office/drawing/2014/main" id="{46F94E3F-0862-42B5-98D0-17BAF1597855}"/>
              </a:ext>
            </a:extLst>
          </p:cNvPr>
          <p:cNvSpPr txBox="1">
            <a:spLocks noChangeArrowheads="1"/>
          </p:cNvSpPr>
          <p:nvPr/>
        </p:nvSpPr>
        <p:spPr bwMode="auto">
          <a:xfrm>
            <a:off x="685800" y="5562600"/>
            <a:ext cx="2743200" cy="457200"/>
          </a:xfrm>
          <a:prstGeom prst="rect">
            <a:avLst/>
          </a:prstGeom>
          <a:noFill/>
          <a:ln w="9525">
            <a:noFill/>
            <a:miter lim="800000"/>
            <a:headEnd/>
            <a:tailEnd/>
          </a:ln>
          <a:effectLst/>
        </p:spPr>
        <p:txBody>
          <a:bodyPr>
            <a:spAutoFit/>
          </a:bodyPr>
          <a:lstStyle/>
          <a:p>
            <a:pPr eaLnBrk="1" hangingPunct="1">
              <a:spcBef>
                <a:spcPct val="10000"/>
              </a:spcBef>
              <a:defRPr/>
            </a:pPr>
            <a:r>
              <a:rPr lang="en-US" altLang="zh-CN" b="1" dirty="0">
                <a:solidFill>
                  <a:schemeClr val="accent2"/>
                </a:solidFill>
                <a:latin typeface="宋体" pitchFamily="2" charset="-122"/>
              </a:rPr>
              <a:t>3</a:t>
            </a:r>
            <a:r>
              <a:rPr lang="zh-CN" altLang="en-US" b="1" dirty="0">
                <a:solidFill>
                  <a:schemeClr val="accent2"/>
                </a:solidFill>
                <a:latin typeface="宋体" pitchFamily="2" charset="-122"/>
              </a:rPr>
              <a:t>、计算</a:t>
            </a:r>
            <a:r>
              <a:rPr lang="zh-CN" altLang="en-US" b="1" dirty="0">
                <a:solidFill>
                  <a:schemeClr val="accent2"/>
                </a:solidFill>
                <a:latin typeface="Times New Roman" charset="0"/>
              </a:rPr>
              <a:t>电 压</a:t>
            </a:r>
            <a:r>
              <a:rPr lang="en-US" altLang="zh-CN" b="1" i="1" dirty="0">
                <a:solidFill>
                  <a:schemeClr val="accent2"/>
                </a:solidFill>
                <a:effectLst>
                  <a:outerShdw blurRad="38100" dist="38100" dir="2700000" algn="tl">
                    <a:srgbClr val="C0C0C0"/>
                  </a:outerShdw>
                </a:effectLst>
                <a:latin typeface="Times New Roman" charset="0"/>
                <a:sym typeface="Symbol" pitchFamily="18" charset="2"/>
              </a:rPr>
              <a:t>U</a:t>
            </a:r>
            <a:r>
              <a:rPr lang="zh-CN" altLang="en-US" b="1" dirty="0">
                <a:solidFill>
                  <a:schemeClr val="accent2"/>
                </a:solidFill>
                <a:latin typeface="Arial" charset="0"/>
              </a:rPr>
              <a:t>。</a:t>
            </a:r>
          </a:p>
        </p:txBody>
      </p:sp>
      <p:graphicFrame>
        <p:nvGraphicFramePr>
          <p:cNvPr id="123918" name="Object 122">
            <a:extLst>
              <a:ext uri="{FF2B5EF4-FFF2-40B4-BE49-F238E27FC236}">
                <a16:creationId xmlns:a16="http://schemas.microsoft.com/office/drawing/2014/main" id="{EB660AC7-4C8D-4DC1-8F4E-FD0F780E2029}"/>
              </a:ext>
            </a:extLst>
          </p:cNvPr>
          <p:cNvGraphicFramePr>
            <a:graphicFrameLocks noChangeAspect="1"/>
          </p:cNvGraphicFramePr>
          <p:nvPr/>
        </p:nvGraphicFramePr>
        <p:xfrm>
          <a:off x="1568450" y="2667000"/>
          <a:ext cx="3994150" cy="381000"/>
        </p:xfrm>
        <a:graphic>
          <a:graphicData uri="http://schemas.openxmlformats.org/presentationml/2006/ole">
            <mc:AlternateContent xmlns:mc="http://schemas.openxmlformats.org/markup-compatibility/2006">
              <mc:Choice xmlns:v="urn:schemas-microsoft-com:vml" Requires="v">
                <p:oleObj spid="_x0000_s52405" name="Equation" r:id="rId13" imgW="1739900" imgH="177800" progId="Equation.3">
                  <p:embed/>
                </p:oleObj>
              </mc:Choice>
              <mc:Fallback>
                <p:oleObj name="Equation" r:id="rId13" imgW="1739900" imgH="177800" progId="Equation.3">
                  <p:embed/>
                  <p:pic>
                    <p:nvPicPr>
                      <p:cNvPr id="0" name="Object 1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68450" y="2667000"/>
                        <a:ext cx="39941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5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9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9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9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9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45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39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39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45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545" grpId="0"/>
      <p:bldP spid="274547" grpId="0"/>
      <p:bldP spid="123914" grpId="0"/>
      <p:bldP spid="27455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5">
            <a:extLst>
              <a:ext uri="{FF2B5EF4-FFF2-40B4-BE49-F238E27FC236}">
                <a16:creationId xmlns:a16="http://schemas.microsoft.com/office/drawing/2014/main" id="{F8BC8408-82C1-4484-B2DD-A3715DFAC9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BB374F9-DE65-48D3-962D-D9C6EF33CFAF}" type="slidenum">
              <a:rPr lang="en-US" altLang="zh-CN" sz="1400" smtClean="0"/>
              <a:pPr>
                <a:spcBef>
                  <a:spcPct val="0"/>
                </a:spcBef>
                <a:buFontTx/>
                <a:buNone/>
              </a:pPr>
              <a:t>123</a:t>
            </a:fld>
            <a:endParaRPr lang="en-US" altLang="zh-CN" sz="1400"/>
          </a:p>
        </p:txBody>
      </p:sp>
      <p:sp>
        <p:nvSpPr>
          <p:cNvPr id="124931" name="Text Box 4">
            <a:extLst>
              <a:ext uri="{FF2B5EF4-FFF2-40B4-BE49-F238E27FC236}">
                <a16:creationId xmlns:a16="http://schemas.microsoft.com/office/drawing/2014/main" id="{967D2DAE-BE45-4C26-8680-AC0530718385}"/>
              </a:ext>
            </a:extLst>
          </p:cNvPr>
          <p:cNvSpPr txBox="1">
            <a:spLocks noChangeArrowheads="1"/>
          </p:cNvSpPr>
          <p:nvPr/>
        </p:nvSpPr>
        <p:spPr bwMode="auto">
          <a:xfrm>
            <a:off x="838200" y="68580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a:t>
            </a:r>
            <a:r>
              <a:rPr lang="zh-CN" altLang="en-US" sz="2400" b="1">
                <a:solidFill>
                  <a:srgbClr val="FF3300"/>
                </a:solidFill>
              </a:rPr>
              <a:t>例</a:t>
            </a:r>
            <a:r>
              <a:rPr lang="en-US" altLang="zh-CN" sz="2400" b="1">
                <a:solidFill>
                  <a:srgbClr val="FF3300"/>
                </a:solidFill>
              </a:rPr>
              <a:t>1-18]</a:t>
            </a:r>
            <a:r>
              <a:rPr lang="zh-CN" altLang="en-US" sz="2400" b="1">
                <a:solidFill>
                  <a:srgbClr val="FF3300"/>
                </a:solidFill>
              </a:rPr>
              <a:t>：</a:t>
            </a:r>
            <a:r>
              <a:rPr lang="zh-CN" altLang="en-US" sz="2400" b="1"/>
              <a:t>试求图</a:t>
            </a:r>
            <a:r>
              <a:rPr lang="en-US" altLang="zh-CN" sz="2400" b="1"/>
              <a:t>1- 46 (a)</a:t>
            </a:r>
            <a:r>
              <a:rPr lang="zh-CN" altLang="en-US" sz="2400" b="1"/>
              <a:t>所示电路的戴维南等效电路。</a:t>
            </a:r>
          </a:p>
        </p:txBody>
      </p:sp>
      <p:sp>
        <p:nvSpPr>
          <p:cNvPr id="124932" name="Rectangle 3">
            <a:extLst>
              <a:ext uri="{FF2B5EF4-FFF2-40B4-BE49-F238E27FC236}">
                <a16:creationId xmlns:a16="http://schemas.microsoft.com/office/drawing/2014/main" id="{EC30F33A-0F9D-4DB3-A416-42C56CC5DEE8}"/>
              </a:ext>
            </a:extLst>
          </p:cNvPr>
          <p:cNvSpPr>
            <a:spLocks noGrp="1" noChangeArrowheads="1"/>
          </p:cNvSpPr>
          <p:nvPr>
            <p:ph type="subTitle" idx="1"/>
          </p:nvPr>
        </p:nvSpPr>
        <p:spPr>
          <a:xfrm>
            <a:off x="762000" y="685800"/>
            <a:ext cx="1371600" cy="457200"/>
          </a:xfrm>
          <a:solidFill>
            <a:schemeClr val="bg1"/>
          </a:solidFill>
        </p:spPr>
        <p:txBody>
          <a:bodyPr/>
          <a:lstStyle/>
          <a:p>
            <a:pPr eaLnBrk="1" hangingPunct="1"/>
            <a:r>
              <a:rPr lang="en-US" altLang="zh-CN" sz="2400" b="1">
                <a:solidFill>
                  <a:srgbClr val="FF3300"/>
                </a:solidFill>
              </a:rPr>
              <a:t>[</a:t>
            </a:r>
            <a:r>
              <a:rPr lang="zh-CN" altLang="en-US" sz="2400" b="1">
                <a:solidFill>
                  <a:srgbClr val="FF3300"/>
                </a:solidFill>
              </a:rPr>
              <a:t>例</a:t>
            </a:r>
            <a:r>
              <a:rPr lang="en-US" altLang="zh-CN" sz="2400" b="1">
                <a:solidFill>
                  <a:srgbClr val="FF3300"/>
                </a:solidFill>
              </a:rPr>
              <a:t>1-18]</a:t>
            </a:r>
          </a:p>
        </p:txBody>
      </p:sp>
      <p:grpSp>
        <p:nvGrpSpPr>
          <p:cNvPr id="124933" name="Group 218">
            <a:extLst>
              <a:ext uri="{FF2B5EF4-FFF2-40B4-BE49-F238E27FC236}">
                <a16:creationId xmlns:a16="http://schemas.microsoft.com/office/drawing/2014/main" id="{CF0A1BA6-2FED-453D-AE6C-32E567CE7CA9}"/>
              </a:ext>
            </a:extLst>
          </p:cNvPr>
          <p:cNvGrpSpPr>
            <a:grpSpLocks/>
          </p:cNvGrpSpPr>
          <p:nvPr/>
        </p:nvGrpSpPr>
        <p:grpSpPr bwMode="auto">
          <a:xfrm>
            <a:off x="1133475" y="3276600"/>
            <a:ext cx="2828925" cy="3048000"/>
            <a:chOff x="576" y="768"/>
            <a:chExt cx="1782" cy="1920"/>
          </a:xfrm>
        </p:grpSpPr>
        <p:grpSp>
          <p:nvGrpSpPr>
            <p:cNvPr id="124975" name="Group 217">
              <a:extLst>
                <a:ext uri="{FF2B5EF4-FFF2-40B4-BE49-F238E27FC236}">
                  <a16:creationId xmlns:a16="http://schemas.microsoft.com/office/drawing/2014/main" id="{1496F8E2-B1B4-4F02-861C-A4819A095EA5}"/>
                </a:ext>
              </a:extLst>
            </p:cNvPr>
            <p:cNvGrpSpPr>
              <a:grpSpLocks/>
            </p:cNvGrpSpPr>
            <p:nvPr/>
          </p:nvGrpSpPr>
          <p:grpSpPr bwMode="auto">
            <a:xfrm>
              <a:off x="576" y="768"/>
              <a:ext cx="1782" cy="1628"/>
              <a:chOff x="576" y="768"/>
              <a:chExt cx="1782" cy="1628"/>
            </a:xfrm>
          </p:grpSpPr>
          <p:grpSp>
            <p:nvGrpSpPr>
              <p:cNvPr id="124984" name="Group 83">
                <a:extLst>
                  <a:ext uri="{FF2B5EF4-FFF2-40B4-BE49-F238E27FC236}">
                    <a16:creationId xmlns:a16="http://schemas.microsoft.com/office/drawing/2014/main" id="{419D5886-0C90-43B0-84AA-A45B02EEBDD9}"/>
                  </a:ext>
                </a:extLst>
              </p:cNvPr>
              <p:cNvGrpSpPr>
                <a:grpSpLocks/>
              </p:cNvGrpSpPr>
              <p:nvPr/>
            </p:nvGrpSpPr>
            <p:grpSpPr bwMode="auto">
              <a:xfrm>
                <a:off x="576" y="1735"/>
                <a:ext cx="279" cy="612"/>
                <a:chOff x="7134" y="6265"/>
                <a:chExt cx="869" cy="1936"/>
              </a:xfrm>
            </p:grpSpPr>
            <p:grpSp>
              <p:nvGrpSpPr>
                <p:cNvPr id="125010" name="Group 84">
                  <a:extLst>
                    <a:ext uri="{FF2B5EF4-FFF2-40B4-BE49-F238E27FC236}">
                      <a16:creationId xmlns:a16="http://schemas.microsoft.com/office/drawing/2014/main" id="{3CB4E80D-4B45-4473-9BAF-AE67E51F1D7C}"/>
                    </a:ext>
                  </a:extLst>
                </p:cNvPr>
                <p:cNvGrpSpPr>
                  <a:grpSpLocks/>
                </p:cNvGrpSpPr>
                <p:nvPr/>
              </p:nvGrpSpPr>
              <p:grpSpPr bwMode="auto">
                <a:xfrm>
                  <a:off x="7134" y="6265"/>
                  <a:ext cx="655" cy="1936"/>
                  <a:chOff x="4417" y="567"/>
                  <a:chExt cx="550" cy="1650"/>
                </a:xfrm>
              </p:grpSpPr>
              <p:sp>
                <p:nvSpPr>
                  <p:cNvPr id="125014" name="Oval 85">
                    <a:extLst>
                      <a:ext uri="{FF2B5EF4-FFF2-40B4-BE49-F238E27FC236}">
                        <a16:creationId xmlns:a16="http://schemas.microsoft.com/office/drawing/2014/main" id="{724C560D-7ADE-4F83-810A-EE394392FCAF}"/>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5015" name="Line 86">
                    <a:extLst>
                      <a:ext uri="{FF2B5EF4-FFF2-40B4-BE49-F238E27FC236}">
                        <a16:creationId xmlns:a16="http://schemas.microsoft.com/office/drawing/2014/main" id="{58C019FC-5A55-46EF-BB0D-591248D049CF}"/>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5011" name="Line 87">
                  <a:extLst>
                    <a:ext uri="{FF2B5EF4-FFF2-40B4-BE49-F238E27FC236}">
                      <a16:creationId xmlns:a16="http://schemas.microsoft.com/office/drawing/2014/main" id="{FC5EC4BD-5FC0-4C3C-88EE-5748C4FEE655}"/>
                    </a:ext>
                  </a:extLst>
                </p:cNvPr>
                <p:cNvSpPr>
                  <a:spLocks noChangeShapeType="1"/>
                </p:cNvSpPr>
                <p:nvPr/>
              </p:nvSpPr>
              <p:spPr bwMode="auto">
                <a:xfrm>
                  <a:off x="7734" y="6691"/>
                  <a:ext cx="269" cy="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12" name="Line 88">
                  <a:extLst>
                    <a:ext uri="{FF2B5EF4-FFF2-40B4-BE49-F238E27FC236}">
                      <a16:creationId xmlns:a16="http://schemas.microsoft.com/office/drawing/2014/main" id="{D8978E3E-D8B7-42FE-9F10-F6A2E2CBE504}"/>
                    </a:ext>
                  </a:extLst>
                </p:cNvPr>
                <p:cNvSpPr>
                  <a:spLocks noChangeShapeType="1"/>
                </p:cNvSpPr>
                <p:nvPr/>
              </p:nvSpPr>
              <p:spPr bwMode="auto">
                <a:xfrm>
                  <a:off x="7776" y="7749"/>
                  <a:ext cx="1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13" name="Line 89">
                  <a:extLst>
                    <a:ext uri="{FF2B5EF4-FFF2-40B4-BE49-F238E27FC236}">
                      <a16:creationId xmlns:a16="http://schemas.microsoft.com/office/drawing/2014/main" id="{5C863320-76F2-442A-B25D-60EEDC8ABC31}"/>
                    </a:ext>
                  </a:extLst>
                </p:cNvPr>
                <p:cNvSpPr>
                  <a:spLocks noChangeShapeType="1"/>
                </p:cNvSpPr>
                <p:nvPr/>
              </p:nvSpPr>
              <p:spPr bwMode="auto">
                <a:xfrm rot="5400000">
                  <a:off x="7728" y="6716"/>
                  <a:ext cx="2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4985" name="Line 90">
                <a:extLst>
                  <a:ext uri="{FF2B5EF4-FFF2-40B4-BE49-F238E27FC236}">
                    <a16:creationId xmlns:a16="http://schemas.microsoft.com/office/drawing/2014/main" id="{9F02BB5A-9E8D-4A98-BE7B-191E0E70FE19}"/>
                  </a:ext>
                </a:extLst>
              </p:cNvPr>
              <p:cNvSpPr>
                <a:spLocks noChangeShapeType="1"/>
              </p:cNvSpPr>
              <p:nvPr/>
            </p:nvSpPr>
            <p:spPr bwMode="auto">
              <a:xfrm>
                <a:off x="679" y="1259"/>
                <a:ext cx="13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6" name="Line 91">
                <a:extLst>
                  <a:ext uri="{FF2B5EF4-FFF2-40B4-BE49-F238E27FC236}">
                    <a16:creationId xmlns:a16="http://schemas.microsoft.com/office/drawing/2014/main" id="{BD01B829-16C7-43D9-BC5C-988AF436CA74}"/>
                  </a:ext>
                </a:extLst>
              </p:cNvPr>
              <p:cNvSpPr>
                <a:spLocks noChangeShapeType="1"/>
              </p:cNvSpPr>
              <p:nvPr/>
            </p:nvSpPr>
            <p:spPr bwMode="auto">
              <a:xfrm>
                <a:off x="671" y="2347"/>
                <a:ext cx="1616"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7" name="Line 92">
                <a:extLst>
                  <a:ext uri="{FF2B5EF4-FFF2-40B4-BE49-F238E27FC236}">
                    <a16:creationId xmlns:a16="http://schemas.microsoft.com/office/drawing/2014/main" id="{A7D6EAA1-2918-475A-A81A-49E5ED57BAE6}"/>
                  </a:ext>
                </a:extLst>
              </p:cNvPr>
              <p:cNvSpPr>
                <a:spLocks noChangeShapeType="1"/>
              </p:cNvSpPr>
              <p:nvPr/>
            </p:nvSpPr>
            <p:spPr bwMode="auto">
              <a:xfrm flipH="1">
                <a:off x="1467" y="1269"/>
                <a:ext cx="11" cy="10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4988" name="Group 93">
                <a:extLst>
                  <a:ext uri="{FF2B5EF4-FFF2-40B4-BE49-F238E27FC236}">
                    <a16:creationId xmlns:a16="http://schemas.microsoft.com/office/drawing/2014/main" id="{B5F340A8-F222-40D8-B4AD-9EB3480FD1AA}"/>
                  </a:ext>
                </a:extLst>
              </p:cNvPr>
              <p:cNvGrpSpPr>
                <a:grpSpLocks/>
              </p:cNvGrpSpPr>
              <p:nvPr/>
            </p:nvGrpSpPr>
            <p:grpSpPr bwMode="auto">
              <a:xfrm>
                <a:off x="624" y="1152"/>
                <a:ext cx="99" cy="790"/>
                <a:chOff x="743" y="567"/>
                <a:chExt cx="187" cy="1639"/>
              </a:xfrm>
            </p:grpSpPr>
            <p:sp>
              <p:nvSpPr>
                <p:cNvPr id="125008" name="Line 94">
                  <a:extLst>
                    <a:ext uri="{FF2B5EF4-FFF2-40B4-BE49-F238E27FC236}">
                      <a16:creationId xmlns:a16="http://schemas.microsoft.com/office/drawing/2014/main" id="{3B0FA11F-A776-41C7-A465-DCADD9144021}"/>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9" name="Rectangle 95">
                  <a:extLst>
                    <a:ext uri="{FF2B5EF4-FFF2-40B4-BE49-F238E27FC236}">
                      <a16:creationId xmlns:a16="http://schemas.microsoft.com/office/drawing/2014/main" id="{70069E2A-B07C-4E13-A925-C72D363009D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4989" name="Group 96">
                <a:extLst>
                  <a:ext uri="{FF2B5EF4-FFF2-40B4-BE49-F238E27FC236}">
                    <a16:creationId xmlns:a16="http://schemas.microsoft.com/office/drawing/2014/main" id="{8158695C-F732-488C-A11C-85AA064DCD2F}"/>
                  </a:ext>
                </a:extLst>
              </p:cNvPr>
              <p:cNvGrpSpPr>
                <a:grpSpLocks/>
              </p:cNvGrpSpPr>
              <p:nvPr/>
            </p:nvGrpSpPr>
            <p:grpSpPr bwMode="auto">
              <a:xfrm rot="5400000">
                <a:off x="1851" y="854"/>
                <a:ext cx="98" cy="802"/>
                <a:chOff x="743" y="567"/>
                <a:chExt cx="187" cy="1639"/>
              </a:xfrm>
            </p:grpSpPr>
            <p:sp>
              <p:nvSpPr>
                <p:cNvPr id="125006" name="Line 97">
                  <a:extLst>
                    <a:ext uri="{FF2B5EF4-FFF2-40B4-BE49-F238E27FC236}">
                      <a16:creationId xmlns:a16="http://schemas.microsoft.com/office/drawing/2014/main" id="{03187C09-D149-4132-927D-7F5838A668E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7" name="Rectangle 98">
                  <a:extLst>
                    <a:ext uri="{FF2B5EF4-FFF2-40B4-BE49-F238E27FC236}">
                      <a16:creationId xmlns:a16="http://schemas.microsoft.com/office/drawing/2014/main" id="{D8486F92-E2E0-4A8F-BDE1-21F8F16235B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4990" name="Group 99">
                <a:extLst>
                  <a:ext uri="{FF2B5EF4-FFF2-40B4-BE49-F238E27FC236}">
                    <a16:creationId xmlns:a16="http://schemas.microsoft.com/office/drawing/2014/main" id="{E8A51558-AE90-4151-B95F-A0F07A6F01BC}"/>
                  </a:ext>
                </a:extLst>
              </p:cNvPr>
              <p:cNvGrpSpPr>
                <a:grpSpLocks/>
              </p:cNvGrpSpPr>
              <p:nvPr/>
            </p:nvGrpSpPr>
            <p:grpSpPr bwMode="auto">
              <a:xfrm>
                <a:off x="1350" y="1519"/>
                <a:ext cx="251" cy="467"/>
                <a:chOff x="5825" y="7564"/>
                <a:chExt cx="781" cy="1474"/>
              </a:xfrm>
            </p:grpSpPr>
            <p:sp>
              <p:nvSpPr>
                <p:cNvPr id="125003" name="Oval 100">
                  <a:extLst>
                    <a:ext uri="{FF2B5EF4-FFF2-40B4-BE49-F238E27FC236}">
                      <a16:creationId xmlns:a16="http://schemas.microsoft.com/office/drawing/2014/main" id="{D69455DE-5A1C-4ACD-9B56-9A2BB0CC3A31}"/>
                    </a:ext>
                  </a:extLst>
                </p:cNvPr>
                <p:cNvSpPr>
                  <a:spLocks noChangeArrowheads="1"/>
                </p:cNvSpPr>
                <p:nvPr/>
              </p:nvSpPr>
              <p:spPr bwMode="auto">
                <a:xfrm>
                  <a:off x="5858" y="8345"/>
                  <a:ext cx="715" cy="69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5004" name="Line 101">
                  <a:extLst>
                    <a:ext uri="{FF2B5EF4-FFF2-40B4-BE49-F238E27FC236}">
                      <a16:creationId xmlns:a16="http://schemas.microsoft.com/office/drawing/2014/main" id="{A9894947-E539-42B9-9B11-F1B027AD3E42}"/>
                    </a:ext>
                  </a:extLst>
                </p:cNvPr>
                <p:cNvSpPr>
                  <a:spLocks noChangeShapeType="1"/>
                </p:cNvSpPr>
                <p:nvPr/>
              </p:nvSpPr>
              <p:spPr bwMode="auto">
                <a:xfrm>
                  <a:off x="5825" y="8697"/>
                  <a:ext cx="78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5" name="Line 102">
                  <a:extLst>
                    <a:ext uri="{FF2B5EF4-FFF2-40B4-BE49-F238E27FC236}">
                      <a16:creationId xmlns:a16="http://schemas.microsoft.com/office/drawing/2014/main" id="{D564A407-A7F6-479A-A58F-A4039AB7CA42}"/>
                    </a:ext>
                  </a:extLst>
                </p:cNvPr>
                <p:cNvSpPr>
                  <a:spLocks noChangeShapeType="1"/>
                </p:cNvSpPr>
                <p:nvPr/>
              </p:nvSpPr>
              <p:spPr bwMode="auto">
                <a:xfrm>
                  <a:off x="6199" y="7564"/>
                  <a:ext cx="0" cy="484"/>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991" name="Group 108">
                <a:extLst>
                  <a:ext uri="{FF2B5EF4-FFF2-40B4-BE49-F238E27FC236}">
                    <a16:creationId xmlns:a16="http://schemas.microsoft.com/office/drawing/2014/main" id="{1268E244-8290-4B33-8285-C12367AD4A5D}"/>
                  </a:ext>
                </a:extLst>
              </p:cNvPr>
              <p:cNvGrpSpPr>
                <a:grpSpLocks/>
              </p:cNvGrpSpPr>
              <p:nvPr/>
            </p:nvGrpSpPr>
            <p:grpSpPr bwMode="auto">
              <a:xfrm rot="5400000">
                <a:off x="1077" y="854"/>
                <a:ext cx="98" cy="802"/>
                <a:chOff x="743" y="567"/>
                <a:chExt cx="187" cy="1639"/>
              </a:xfrm>
            </p:grpSpPr>
            <p:sp>
              <p:nvSpPr>
                <p:cNvPr id="125001" name="Line 109">
                  <a:extLst>
                    <a:ext uri="{FF2B5EF4-FFF2-40B4-BE49-F238E27FC236}">
                      <a16:creationId xmlns:a16="http://schemas.microsoft.com/office/drawing/2014/main" id="{314E7671-3A8D-452B-9BBB-DFC8255E88D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002" name="Rectangle 110">
                  <a:extLst>
                    <a:ext uri="{FF2B5EF4-FFF2-40B4-BE49-F238E27FC236}">
                      <a16:creationId xmlns:a16="http://schemas.microsoft.com/office/drawing/2014/main" id="{729AC8D3-D26B-4DA2-A376-04B5DE278D6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4992" name="Line 111">
                <a:extLst>
                  <a:ext uri="{FF2B5EF4-FFF2-40B4-BE49-F238E27FC236}">
                    <a16:creationId xmlns:a16="http://schemas.microsoft.com/office/drawing/2014/main" id="{B86D59D8-D28D-4727-A291-D430B5D1E9B8}"/>
                  </a:ext>
                </a:extLst>
              </p:cNvPr>
              <p:cNvSpPr>
                <a:spLocks noChangeShapeType="1"/>
              </p:cNvSpPr>
              <p:nvPr/>
            </p:nvSpPr>
            <p:spPr bwMode="auto">
              <a:xfrm>
                <a:off x="679" y="890"/>
                <a:ext cx="0" cy="3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3" name="Line 112">
                <a:extLst>
                  <a:ext uri="{FF2B5EF4-FFF2-40B4-BE49-F238E27FC236}">
                    <a16:creationId xmlns:a16="http://schemas.microsoft.com/office/drawing/2014/main" id="{870D6610-6386-40FD-AF37-AE43A630BE52}"/>
                  </a:ext>
                </a:extLst>
              </p:cNvPr>
              <p:cNvSpPr>
                <a:spLocks noChangeShapeType="1"/>
              </p:cNvSpPr>
              <p:nvPr/>
            </p:nvSpPr>
            <p:spPr bwMode="auto">
              <a:xfrm>
                <a:off x="1481" y="904"/>
                <a:ext cx="0" cy="36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4" name="Line 113">
                <a:extLst>
                  <a:ext uri="{FF2B5EF4-FFF2-40B4-BE49-F238E27FC236}">
                    <a16:creationId xmlns:a16="http://schemas.microsoft.com/office/drawing/2014/main" id="{28BA2BD4-C2C3-4F7A-8D78-E2483CDA0BF7}"/>
                  </a:ext>
                </a:extLst>
              </p:cNvPr>
              <p:cNvSpPr>
                <a:spLocks noChangeShapeType="1"/>
              </p:cNvSpPr>
              <p:nvPr/>
            </p:nvSpPr>
            <p:spPr bwMode="auto">
              <a:xfrm>
                <a:off x="671" y="890"/>
                <a:ext cx="8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5" name="AutoShape 114">
                <a:extLst>
                  <a:ext uri="{FF2B5EF4-FFF2-40B4-BE49-F238E27FC236}">
                    <a16:creationId xmlns:a16="http://schemas.microsoft.com/office/drawing/2014/main" id="{DFF8F60F-4BEB-4C4F-AB45-0838DC9CB7C3}"/>
                  </a:ext>
                </a:extLst>
              </p:cNvPr>
              <p:cNvSpPr>
                <a:spLocks noChangeArrowheads="1"/>
              </p:cNvSpPr>
              <p:nvPr/>
            </p:nvSpPr>
            <p:spPr bwMode="auto">
              <a:xfrm>
                <a:off x="898" y="768"/>
                <a:ext cx="290" cy="244"/>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4996" name="Line 115">
                <a:extLst>
                  <a:ext uri="{FF2B5EF4-FFF2-40B4-BE49-F238E27FC236}">
                    <a16:creationId xmlns:a16="http://schemas.microsoft.com/office/drawing/2014/main" id="{611561EE-B218-4E60-B0D2-BF7537CDDFDD}"/>
                  </a:ext>
                </a:extLst>
              </p:cNvPr>
              <p:cNvSpPr>
                <a:spLocks noChangeShapeType="1"/>
              </p:cNvSpPr>
              <p:nvPr/>
            </p:nvSpPr>
            <p:spPr bwMode="auto">
              <a:xfrm>
                <a:off x="1050" y="782"/>
                <a:ext cx="0" cy="2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97" name="Oval 116">
                <a:extLst>
                  <a:ext uri="{FF2B5EF4-FFF2-40B4-BE49-F238E27FC236}">
                    <a16:creationId xmlns:a16="http://schemas.microsoft.com/office/drawing/2014/main" id="{825C0314-023E-4C3E-ABA6-9A08E21649E0}"/>
                  </a:ext>
                </a:extLst>
              </p:cNvPr>
              <p:cNvSpPr>
                <a:spLocks noChangeArrowheads="1"/>
              </p:cNvSpPr>
              <p:nvPr/>
            </p:nvSpPr>
            <p:spPr bwMode="auto">
              <a:xfrm>
                <a:off x="2263" y="1213"/>
                <a:ext cx="95"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4998" name="Oval 117">
                <a:extLst>
                  <a:ext uri="{FF2B5EF4-FFF2-40B4-BE49-F238E27FC236}">
                    <a16:creationId xmlns:a16="http://schemas.microsoft.com/office/drawing/2014/main" id="{A306040F-D15A-4D1C-B101-B39EA652EE6C}"/>
                  </a:ext>
                </a:extLst>
              </p:cNvPr>
              <p:cNvSpPr>
                <a:spLocks noChangeArrowheads="1"/>
              </p:cNvSpPr>
              <p:nvPr/>
            </p:nvSpPr>
            <p:spPr bwMode="auto">
              <a:xfrm>
                <a:off x="2248" y="2309"/>
                <a:ext cx="96"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4999" name="Line 118">
                <a:extLst>
                  <a:ext uri="{FF2B5EF4-FFF2-40B4-BE49-F238E27FC236}">
                    <a16:creationId xmlns:a16="http://schemas.microsoft.com/office/drawing/2014/main" id="{F94536D9-2BCA-4150-BC5F-A1B7E4C23075}"/>
                  </a:ext>
                </a:extLst>
              </p:cNvPr>
              <p:cNvSpPr>
                <a:spLocks noChangeShapeType="1"/>
              </p:cNvSpPr>
              <p:nvPr/>
            </p:nvSpPr>
            <p:spPr bwMode="auto">
              <a:xfrm flipV="1">
                <a:off x="1241" y="883"/>
                <a:ext cx="180" cy="7"/>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5000" name="Line 119">
                <a:extLst>
                  <a:ext uri="{FF2B5EF4-FFF2-40B4-BE49-F238E27FC236}">
                    <a16:creationId xmlns:a16="http://schemas.microsoft.com/office/drawing/2014/main" id="{C8D5FDF5-9E11-46E1-A6EE-CD5FD995ADCC}"/>
                  </a:ext>
                </a:extLst>
              </p:cNvPr>
              <p:cNvSpPr>
                <a:spLocks noChangeShapeType="1"/>
              </p:cNvSpPr>
              <p:nvPr/>
            </p:nvSpPr>
            <p:spPr bwMode="auto">
              <a:xfrm flipV="1">
                <a:off x="1509" y="1252"/>
                <a:ext cx="174" cy="6"/>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24976" name="Text Box 121">
              <a:extLst>
                <a:ext uri="{FF2B5EF4-FFF2-40B4-BE49-F238E27FC236}">
                  <a16:creationId xmlns:a16="http://schemas.microsoft.com/office/drawing/2014/main" id="{41C8FAD1-BBBA-4443-9E56-F7991EEA7F8F}"/>
                </a:ext>
              </a:extLst>
            </p:cNvPr>
            <p:cNvSpPr txBox="1">
              <a:spLocks noChangeArrowheads="1"/>
            </p:cNvSpPr>
            <p:nvPr/>
          </p:nvSpPr>
          <p:spPr bwMode="auto">
            <a:xfrm>
              <a:off x="960" y="2400"/>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图</a:t>
              </a:r>
              <a:r>
                <a:rPr lang="en-US" altLang="zh-CN" sz="2400" b="1"/>
                <a:t>1- 46 (a)</a:t>
              </a:r>
            </a:p>
          </p:txBody>
        </p:sp>
        <p:sp>
          <p:nvSpPr>
            <p:cNvPr id="275578" name="Text Box 122">
              <a:extLst>
                <a:ext uri="{FF2B5EF4-FFF2-40B4-BE49-F238E27FC236}">
                  <a16:creationId xmlns:a16="http://schemas.microsoft.com/office/drawing/2014/main" id="{67997CC0-18C2-4AF4-B415-1A54A608E8DD}"/>
                </a:ext>
              </a:extLst>
            </p:cNvPr>
            <p:cNvSpPr txBox="1">
              <a:spLocks noChangeArrowheads="1"/>
            </p:cNvSpPr>
            <p:nvPr/>
          </p:nvSpPr>
          <p:spPr bwMode="auto">
            <a:xfrm>
              <a:off x="1248" y="960"/>
              <a:ext cx="288"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3</a:t>
              </a:r>
              <a:r>
                <a:rPr lang="en-US" altLang="zh-CN" b="1" i="1">
                  <a:effectLst>
                    <a:outerShdw blurRad="38100" dist="38100" dir="2700000" algn="tl">
                      <a:srgbClr val="C0C0C0"/>
                    </a:outerShdw>
                  </a:effectLst>
                  <a:latin typeface="Times New Roman" charset="0"/>
                  <a:sym typeface="Symbol" pitchFamily="18" charset="2"/>
                </a:rPr>
                <a:t>I</a:t>
              </a:r>
            </a:p>
          </p:txBody>
        </p:sp>
        <p:sp>
          <p:nvSpPr>
            <p:cNvPr id="275579" name="Text Box 123">
              <a:extLst>
                <a:ext uri="{FF2B5EF4-FFF2-40B4-BE49-F238E27FC236}">
                  <a16:creationId xmlns:a16="http://schemas.microsoft.com/office/drawing/2014/main" id="{9D14C05B-11FF-4B1F-B9CB-985D2849424D}"/>
                </a:ext>
              </a:extLst>
            </p:cNvPr>
            <p:cNvSpPr txBox="1">
              <a:spLocks noChangeArrowheads="1"/>
            </p:cNvSpPr>
            <p:nvPr/>
          </p:nvSpPr>
          <p:spPr bwMode="auto">
            <a:xfrm>
              <a:off x="1776" y="129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3</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5580" name="Text Box 124">
              <a:extLst>
                <a:ext uri="{FF2B5EF4-FFF2-40B4-BE49-F238E27FC236}">
                  <a16:creationId xmlns:a16="http://schemas.microsoft.com/office/drawing/2014/main" id="{647ACEFA-07AC-4E27-98BD-6764075D24DE}"/>
                </a:ext>
              </a:extLst>
            </p:cNvPr>
            <p:cNvSpPr txBox="1">
              <a:spLocks noChangeArrowheads="1"/>
            </p:cNvSpPr>
            <p:nvPr/>
          </p:nvSpPr>
          <p:spPr bwMode="auto">
            <a:xfrm>
              <a:off x="1008" y="129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5581" name="Text Box 125">
              <a:extLst>
                <a:ext uri="{FF2B5EF4-FFF2-40B4-BE49-F238E27FC236}">
                  <a16:creationId xmlns:a16="http://schemas.microsoft.com/office/drawing/2014/main" id="{56A16ECA-2C51-458E-A8BE-DA38D8AE65B6}"/>
                </a:ext>
              </a:extLst>
            </p:cNvPr>
            <p:cNvSpPr txBox="1">
              <a:spLocks noChangeArrowheads="1"/>
            </p:cNvSpPr>
            <p:nvPr/>
          </p:nvSpPr>
          <p:spPr bwMode="auto">
            <a:xfrm>
              <a:off x="768" y="153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5</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5582" name="Text Box 126">
              <a:extLst>
                <a:ext uri="{FF2B5EF4-FFF2-40B4-BE49-F238E27FC236}">
                  <a16:creationId xmlns:a16="http://schemas.microsoft.com/office/drawing/2014/main" id="{96D0FA7C-9607-471C-BD2C-DDFBB9F01315}"/>
                </a:ext>
              </a:extLst>
            </p:cNvPr>
            <p:cNvSpPr txBox="1">
              <a:spLocks noChangeArrowheads="1"/>
            </p:cNvSpPr>
            <p:nvPr/>
          </p:nvSpPr>
          <p:spPr bwMode="auto">
            <a:xfrm>
              <a:off x="1632" y="1018"/>
              <a:ext cx="240" cy="230"/>
            </a:xfrm>
            <a:prstGeom prst="rect">
              <a:avLst/>
            </a:prstGeom>
            <a:noFill/>
            <a:ln w="9525">
              <a:noFill/>
              <a:miter lim="800000"/>
              <a:headEnd/>
              <a:tailEnd/>
            </a:ln>
            <a:effectLst/>
          </p:spPr>
          <p:txBody>
            <a:bodyPr lIns="0" tIns="0" rIns="0" bIns="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b="1" i="1">
                  <a:effectLst>
                    <a:outerShdw blurRad="38100" dist="38100" dir="2700000" algn="tl">
                      <a:srgbClr val="C0C0C0"/>
                    </a:outerShdw>
                  </a:effectLst>
                  <a:latin typeface="Times New Roman" panose="02020603050405020304" pitchFamily="18" charset="0"/>
                  <a:sym typeface="Symbol" panose="05050102010706020507" pitchFamily="18" charset="2"/>
                </a:rPr>
                <a:t>I</a:t>
              </a:r>
            </a:p>
          </p:txBody>
        </p:sp>
        <p:sp>
          <p:nvSpPr>
            <p:cNvPr id="275583" name="Text Box 127">
              <a:extLst>
                <a:ext uri="{FF2B5EF4-FFF2-40B4-BE49-F238E27FC236}">
                  <a16:creationId xmlns:a16="http://schemas.microsoft.com/office/drawing/2014/main" id="{82C4E0D2-8C58-4B01-AB82-AC68B3BE7424}"/>
                </a:ext>
              </a:extLst>
            </p:cNvPr>
            <p:cNvSpPr txBox="1">
              <a:spLocks noChangeArrowheads="1"/>
            </p:cNvSpPr>
            <p:nvPr/>
          </p:nvSpPr>
          <p:spPr bwMode="auto">
            <a:xfrm>
              <a:off x="1680" y="1738"/>
              <a:ext cx="288"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4A</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5584" name="Text Box 128">
              <a:extLst>
                <a:ext uri="{FF2B5EF4-FFF2-40B4-BE49-F238E27FC236}">
                  <a16:creationId xmlns:a16="http://schemas.microsoft.com/office/drawing/2014/main" id="{614049ED-B575-4D09-8872-214FCB87F1E4}"/>
                </a:ext>
              </a:extLst>
            </p:cNvPr>
            <p:cNvSpPr txBox="1">
              <a:spLocks noChangeArrowheads="1"/>
            </p:cNvSpPr>
            <p:nvPr/>
          </p:nvSpPr>
          <p:spPr bwMode="auto">
            <a:xfrm>
              <a:off x="816" y="1920"/>
              <a:ext cx="432"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10V</a:t>
              </a:r>
              <a:endParaRPr lang="en-US" altLang="zh-CN" b="1" i="1">
                <a:effectLst>
                  <a:outerShdw blurRad="38100" dist="38100" dir="2700000" algn="tl">
                    <a:srgbClr val="C0C0C0"/>
                  </a:outerShdw>
                </a:effectLst>
                <a:latin typeface="Times New Roman" charset="0"/>
                <a:sym typeface="Symbol" pitchFamily="18" charset="2"/>
              </a:endParaRPr>
            </a:p>
          </p:txBody>
        </p:sp>
      </p:grpSp>
      <p:sp>
        <p:nvSpPr>
          <p:cNvPr id="275773" name="Text Box 317">
            <a:extLst>
              <a:ext uri="{FF2B5EF4-FFF2-40B4-BE49-F238E27FC236}">
                <a16:creationId xmlns:a16="http://schemas.microsoft.com/office/drawing/2014/main" id="{3991A494-3D26-45CC-974E-4207BF2C1266}"/>
              </a:ext>
            </a:extLst>
          </p:cNvPr>
          <p:cNvSpPr txBox="1">
            <a:spLocks noChangeArrowheads="1"/>
          </p:cNvSpPr>
          <p:nvPr/>
        </p:nvSpPr>
        <p:spPr bwMode="auto">
          <a:xfrm>
            <a:off x="838200" y="1314450"/>
            <a:ext cx="7315200" cy="895350"/>
          </a:xfrm>
          <a:prstGeom prst="rect">
            <a:avLst/>
          </a:prstGeom>
          <a:noFill/>
          <a:ln w="9525">
            <a:noFill/>
            <a:miter lim="800000"/>
            <a:headEnd/>
            <a:tailEnd/>
          </a:ln>
          <a:effectLst/>
        </p:spPr>
        <p:txBody>
          <a:bodyPr>
            <a:spAutoFit/>
          </a:bodyPr>
          <a:lstStyle/>
          <a:p>
            <a:pPr eaLnBrk="1" hangingPunct="1">
              <a:lnSpc>
                <a:spcPct val="110000"/>
              </a:lnSpc>
              <a:spcBef>
                <a:spcPct val="50000"/>
              </a:spcBef>
              <a:defRPr/>
            </a:pPr>
            <a:r>
              <a:rPr lang="zh-CN" altLang="en-US" b="1" dirty="0">
                <a:solidFill>
                  <a:srgbClr val="FF3300"/>
                </a:solidFill>
                <a:latin typeface="Arial" charset="0"/>
              </a:rPr>
              <a:t>解</a:t>
            </a:r>
            <a:r>
              <a:rPr lang="zh-CN" altLang="en-US" b="1" dirty="0">
                <a:solidFill>
                  <a:srgbClr val="FF3300"/>
                </a:solidFill>
                <a:latin typeface="Arial" charset="0"/>
                <a:sym typeface="Wingdings" pitchFamily="2" charset="2"/>
              </a:rPr>
              <a:t>：</a:t>
            </a:r>
            <a:r>
              <a:rPr lang="en-US" altLang="zh-CN" b="1" dirty="0">
                <a:latin typeface="Arial" charset="0"/>
                <a:sym typeface="Wingdings" pitchFamily="2" charset="2"/>
              </a:rPr>
              <a:t>1</a:t>
            </a:r>
            <a:r>
              <a:rPr lang="zh-CN" altLang="en-US" b="1" dirty="0">
                <a:latin typeface="Arial" charset="0"/>
                <a:sym typeface="Wingdings" pitchFamily="2" charset="2"/>
              </a:rPr>
              <a:t>、计算开路电压。开路时</a:t>
            </a:r>
            <a:r>
              <a:rPr lang="en-US" altLang="zh-CN" b="1" i="1" dirty="0">
                <a:effectLst>
                  <a:outerShdw blurRad="38100" dist="38100" dir="2700000" algn="tl">
                    <a:srgbClr val="C0C0C0"/>
                  </a:outerShdw>
                </a:effectLst>
                <a:latin typeface="Times New Roman" charset="0"/>
                <a:sym typeface="Symbol" pitchFamily="18" charset="2"/>
              </a:rPr>
              <a:t>I=</a:t>
            </a:r>
            <a:r>
              <a:rPr lang="en-US" altLang="zh-CN" b="1" dirty="0">
                <a:effectLst>
                  <a:outerShdw blurRad="38100" dist="38100" dir="2700000" algn="tl">
                    <a:srgbClr val="C0C0C0"/>
                  </a:outerShdw>
                </a:effectLst>
                <a:latin typeface="Times New Roman" charset="0"/>
                <a:sym typeface="Symbol" pitchFamily="18" charset="2"/>
              </a:rPr>
              <a:t>0</a:t>
            </a:r>
            <a:r>
              <a:rPr lang="zh-CN" altLang="en-US" b="1" dirty="0">
                <a:effectLst>
                  <a:outerShdw blurRad="38100" dist="38100" dir="2700000" algn="tl">
                    <a:srgbClr val="C0C0C0"/>
                  </a:outerShdw>
                </a:effectLst>
                <a:latin typeface="Times New Roman" charset="0"/>
                <a:sym typeface="Symbol" pitchFamily="18" charset="2"/>
              </a:rPr>
              <a:t>，受控量</a:t>
            </a:r>
            <a:r>
              <a:rPr lang="en-US" altLang="zh-CN" b="1" dirty="0">
                <a:effectLst>
                  <a:outerShdw blurRad="38100" dist="38100" dir="2700000" algn="tl">
                    <a:srgbClr val="C0C0C0"/>
                  </a:outerShdw>
                </a:effectLst>
                <a:latin typeface="Times New Roman" charset="0"/>
                <a:sym typeface="Symbol" pitchFamily="18" charset="2"/>
              </a:rPr>
              <a:t>3 </a:t>
            </a:r>
            <a:r>
              <a:rPr lang="en-US" altLang="zh-CN" b="1" i="1" dirty="0">
                <a:effectLst>
                  <a:outerShdw blurRad="38100" dist="38100" dir="2700000" algn="tl">
                    <a:srgbClr val="C0C0C0"/>
                  </a:outerShdw>
                </a:effectLst>
                <a:latin typeface="Times New Roman" charset="0"/>
                <a:sym typeface="Symbol" pitchFamily="18" charset="2"/>
              </a:rPr>
              <a:t>I=</a:t>
            </a:r>
            <a:r>
              <a:rPr lang="en-US" altLang="zh-CN" b="1" dirty="0">
                <a:effectLst>
                  <a:outerShdw blurRad="38100" dist="38100" dir="2700000" algn="tl">
                    <a:srgbClr val="C0C0C0"/>
                  </a:outerShdw>
                </a:effectLst>
                <a:latin typeface="Times New Roman" charset="0"/>
                <a:sym typeface="Symbol" pitchFamily="18" charset="2"/>
              </a:rPr>
              <a:t>0</a:t>
            </a:r>
            <a:r>
              <a:rPr lang="zh-CN" altLang="en-US" b="1" dirty="0">
                <a:effectLst>
                  <a:outerShdw blurRad="38100" dist="38100" dir="2700000" algn="tl">
                    <a:srgbClr val="C0C0C0"/>
                  </a:outerShdw>
                </a:effectLst>
                <a:latin typeface="Times New Roman" charset="0"/>
                <a:sym typeface="Symbol" pitchFamily="18" charset="2"/>
              </a:rPr>
              <a:t>。等效电路图见</a:t>
            </a:r>
            <a:r>
              <a:rPr lang="zh-CN" altLang="en-US" b="1" dirty="0">
                <a:latin typeface="Arial" charset="0"/>
              </a:rPr>
              <a:t>图</a:t>
            </a:r>
            <a:r>
              <a:rPr lang="en-US" altLang="zh-CN" b="1" dirty="0">
                <a:latin typeface="Arial" charset="0"/>
              </a:rPr>
              <a:t>1- 46 (b)</a:t>
            </a:r>
            <a:r>
              <a:rPr lang="zh-CN" altLang="en-US" b="1" dirty="0">
                <a:latin typeface="Arial" charset="0"/>
              </a:rPr>
              <a:t>所示。用叠加原理求开路电压</a:t>
            </a:r>
            <a:endParaRPr lang="zh-CN" altLang="en-US" b="1" dirty="0">
              <a:effectLst>
                <a:outerShdw blurRad="38100" dist="38100" dir="2700000" algn="tl">
                  <a:srgbClr val="C0C0C0"/>
                </a:outerShdw>
              </a:effectLst>
              <a:latin typeface="Times New Roman" charset="0"/>
              <a:sym typeface="Symbol" pitchFamily="18" charset="2"/>
            </a:endParaRPr>
          </a:p>
        </p:txBody>
      </p:sp>
      <p:sp>
        <p:nvSpPr>
          <p:cNvPr id="124935" name="Text Box 318">
            <a:extLst>
              <a:ext uri="{FF2B5EF4-FFF2-40B4-BE49-F238E27FC236}">
                <a16:creationId xmlns:a16="http://schemas.microsoft.com/office/drawing/2014/main" id="{9974EBCA-FDAF-43AF-9CFE-659BE5E071FF}"/>
              </a:ext>
            </a:extLst>
          </p:cNvPr>
          <p:cNvSpPr txBox="1">
            <a:spLocks noChangeArrowheads="1"/>
          </p:cNvSpPr>
          <p:nvPr/>
        </p:nvSpPr>
        <p:spPr bwMode="auto">
          <a:xfrm>
            <a:off x="2514600" y="24384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OC</a:t>
            </a:r>
            <a:r>
              <a:rPr lang="en-US" altLang="zh-CN" sz="2400" b="1" dirty="0">
                <a:latin typeface="Times New Roman" panose="02020603050405020304" pitchFamily="18" charset="0"/>
              </a:rPr>
              <a:t>=10+4×(2+5)=38(V)</a:t>
            </a:r>
          </a:p>
        </p:txBody>
      </p:sp>
      <p:grpSp>
        <p:nvGrpSpPr>
          <p:cNvPr id="124936" name="Group 321">
            <a:extLst>
              <a:ext uri="{FF2B5EF4-FFF2-40B4-BE49-F238E27FC236}">
                <a16:creationId xmlns:a16="http://schemas.microsoft.com/office/drawing/2014/main" id="{32375728-2FAB-4F20-9E03-49AF117C8F1E}"/>
              </a:ext>
            </a:extLst>
          </p:cNvPr>
          <p:cNvGrpSpPr>
            <a:grpSpLocks/>
          </p:cNvGrpSpPr>
          <p:nvPr/>
        </p:nvGrpSpPr>
        <p:grpSpPr bwMode="auto">
          <a:xfrm>
            <a:off x="5105400" y="3505200"/>
            <a:ext cx="2971800" cy="2819400"/>
            <a:chOff x="3312" y="720"/>
            <a:chExt cx="1872" cy="1776"/>
          </a:xfrm>
        </p:grpSpPr>
        <p:grpSp>
          <p:nvGrpSpPr>
            <p:cNvPr id="124937" name="Group 322">
              <a:extLst>
                <a:ext uri="{FF2B5EF4-FFF2-40B4-BE49-F238E27FC236}">
                  <a16:creationId xmlns:a16="http://schemas.microsoft.com/office/drawing/2014/main" id="{057CFA89-D340-4515-8000-BE769B62B612}"/>
                </a:ext>
              </a:extLst>
            </p:cNvPr>
            <p:cNvGrpSpPr>
              <a:grpSpLocks/>
            </p:cNvGrpSpPr>
            <p:nvPr/>
          </p:nvGrpSpPr>
          <p:grpSpPr bwMode="auto">
            <a:xfrm>
              <a:off x="3312" y="1543"/>
              <a:ext cx="279" cy="612"/>
              <a:chOff x="7134" y="6265"/>
              <a:chExt cx="869" cy="1936"/>
            </a:xfrm>
          </p:grpSpPr>
          <p:grpSp>
            <p:nvGrpSpPr>
              <p:cNvPr id="124969" name="Group 323">
                <a:extLst>
                  <a:ext uri="{FF2B5EF4-FFF2-40B4-BE49-F238E27FC236}">
                    <a16:creationId xmlns:a16="http://schemas.microsoft.com/office/drawing/2014/main" id="{744E3996-2D79-4B31-8E0F-A76AD2233C12}"/>
                  </a:ext>
                </a:extLst>
              </p:cNvPr>
              <p:cNvGrpSpPr>
                <a:grpSpLocks/>
              </p:cNvGrpSpPr>
              <p:nvPr/>
            </p:nvGrpSpPr>
            <p:grpSpPr bwMode="auto">
              <a:xfrm>
                <a:off x="7134" y="6265"/>
                <a:ext cx="655" cy="1936"/>
                <a:chOff x="4417" y="567"/>
                <a:chExt cx="550" cy="1650"/>
              </a:xfrm>
            </p:grpSpPr>
            <p:sp>
              <p:nvSpPr>
                <p:cNvPr id="124973" name="Oval 324">
                  <a:extLst>
                    <a:ext uri="{FF2B5EF4-FFF2-40B4-BE49-F238E27FC236}">
                      <a16:creationId xmlns:a16="http://schemas.microsoft.com/office/drawing/2014/main" id="{F15677BD-7030-4CB4-B220-CFECC4F35D59}"/>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4974" name="Line 325">
                  <a:extLst>
                    <a:ext uri="{FF2B5EF4-FFF2-40B4-BE49-F238E27FC236}">
                      <a16:creationId xmlns:a16="http://schemas.microsoft.com/office/drawing/2014/main" id="{13156064-6DA5-4D0C-A592-4861D072F84D}"/>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4970" name="Line 326">
                <a:extLst>
                  <a:ext uri="{FF2B5EF4-FFF2-40B4-BE49-F238E27FC236}">
                    <a16:creationId xmlns:a16="http://schemas.microsoft.com/office/drawing/2014/main" id="{435CABA0-0D87-4FB1-9AA5-7298D4499470}"/>
                  </a:ext>
                </a:extLst>
              </p:cNvPr>
              <p:cNvSpPr>
                <a:spLocks noChangeShapeType="1"/>
              </p:cNvSpPr>
              <p:nvPr/>
            </p:nvSpPr>
            <p:spPr bwMode="auto">
              <a:xfrm>
                <a:off x="7734" y="6691"/>
                <a:ext cx="269" cy="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1" name="Line 327">
                <a:extLst>
                  <a:ext uri="{FF2B5EF4-FFF2-40B4-BE49-F238E27FC236}">
                    <a16:creationId xmlns:a16="http://schemas.microsoft.com/office/drawing/2014/main" id="{D1E8FD33-7048-4298-A74A-7E8E3AD055BA}"/>
                  </a:ext>
                </a:extLst>
              </p:cNvPr>
              <p:cNvSpPr>
                <a:spLocks noChangeShapeType="1"/>
              </p:cNvSpPr>
              <p:nvPr/>
            </p:nvSpPr>
            <p:spPr bwMode="auto">
              <a:xfrm>
                <a:off x="7776" y="7749"/>
                <a:ext cx="1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2" name="Line 328">
                <a:extLst>
                  <a:ext uri="{FF2B5EF4-FFF2-40B4-BE49-F238E27FC236}">
                    <a16:creationId xmlns:a16="http://schemas.microsoft.com/office/drawing/2014/main" id="{305C4D19-871A-409F-8E39-6637D98A1964}"/>
                  </a:ext>
                </a:extLst>
              </p:cNvPr>
              <p:cNvSpPr>
                <a:spLocks noChangeShapeType="1"/>
              </p:cNvSpPr>
              <p:nvPr/>
            </p:nvSpPr>
            <p:spPr bwMode="auto">
              <a:xfrm rot="5400000">
                <a:off x="7728" y="6716"/>
                <a:ext cx="2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4938" name="Line 329">
              <a:extLst>
                <a:ext uri="{FF2B5EF4-FFF2-40B4-BE49-F238E27FC236}">
                  <a16:creationId xmlns:a16="http://schemas.microsoft.com/office/drawing/2014/main" id="{C443FDE7-B4D7-4B1D-9E21-EC248E6C483A}"/>
                </a:ext>
              </a:extLst>
            </p:cNvPr>
            <p:cNvSpPr>
              <a:spLocks noChangeShapeType="1"/>
            </p:cNvSpPr>
            <p:nvPr/>
          </p:nvSpPr>
          <p:spPr bwMode="auto">
            <a:xfrm>
              <a:off x="3415" y="1067"/>
              <a:ext cx="13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39" name="Line 330">
              <a:extLst>
                <a:ext uri="{FF2B5EF4-FFF2-40B4-BE49-F238E27FC236}">
                  <a16:creationId xmlns:a16="http://schemas.microsoft.com/office/drawing/2014/main" id="{9031DC24-1261-46BD-BA67-CC69ACA9CD40}"/>
                </a:ext>
              </a:extLst>
            </p:cNvPr>
            <p:cNvSpPr>
              <a:spLocks noChangeShapeType="1"/>
            </p:cNvSpPr>
            <p:nvPr/>
          </p:nvSpPr>
          <p:spPr bwMode="auto">
            <a:xfrm>
              <a:off x="3407" y="2155"/>
              <a:ext cx="1616"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40" name="Line 331">
              <a:extLst>
                <a:ext uri="{FF2B5EF4-FFF2-40B4-BE49-F238E27FC236}">
                  <a16:creationId xmlns:a16="http://schemas.microsoft.com/office/drawing/2014/main" id="{09E85B2B-8E59-4989-9F88-A568617A1CF9}"/>
                </a:ext>
              </a:extLst>
            </p:cNvPr>
            <p:cNvSpPr>
              <a:spLocks noChangeShapeType="1"/>
            </p:cNvSpPr>
            <p:nvPr/>
          </p:nvSpPr>
          <p:spPr bwMode="auto">
            <a:xfrm flipH="1">
              <a:off x="4203" y="1077"/>
              <a:ext cx="11" cy="10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4941" name="Group 332">
              <a:extLst>
                <a:ext uri="{FF2B5EF4-FFF2-40B4-BE49-F238E27FC236}">
                  <a16:creationId xmlns:a16="http://schemas.microsoft.com/office/drawing/2014/main" id="{F7412549-44B3-4804-B593-E829B8070A9C}"/>
                </a:ext>
              </a:extLst>
            </p:cNvPr>
            <p:cNvGrpSpPr>
              <a:grpSpLocks/>
            </p:cNvGrpSpPr>
            <p:nvPr/>
          </p:nvGrpSpPr>
          <p:grpSpPr bwMode="auto">
            <a:xfrm>
              <a:off x="3362" y="1042"/>
              <a:ext cx="99" cy="790"/>
              <a:chOff x="743" y="567"/>
              <a:chExt cx="187" cy="1639"/>
            </a:xfrm>
          </p:grpSpPr>
          <p:sp>
            <p:nvSpPr>
              <p:cNvPr id="124967" name="Line 333">
                <a:extLst>
                  <a:ext uri="{FF2B5EF4-FFF2-40B4-BE49-F238E27FC236}">
                    <a16:creationId xmlns:a16="http://schemas.microsoft.com/office/drawing/2014/main" id="{33C021F2-13B6-469B-9865-0D24A8E7309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8" name="Rectangle 334">
                <a:extLst>
                  <a:ext uri="{FF2B5EF4-FFF2-40B4-BE49-F238E27FC236}">
                    <a16:creationId xmlns:a16="http://schemas.microsoft.com/office/drawing/2014/main" id="{C9A82534-2FB9-4E17-9E14-AAD170FFF56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4942" name="Group 335">
              <a:extLst>
                <a:ext uri="{FF2B5EF4-FFF2-40B4-BE49-F238E27FC236}">
                  <a16:creationId xmlns:a16="http://schemas.microsoft.com/office/drawing/2014/main" id="{67D1DB31-F72F-4FD8-ACEB-915817586778}"/>
                </a:ext>
              </a:extLst>
            </p:cNvPr>
            <p:cNvGrpSpPr>
              <a:grpSpLocks/>
            </p:cNvGrpSpPr>
            <p:nvPr/>
          </p:nvGrpSpPr>
          <p:grpSpPr bwMode="auto">
            <a:xfrm rot="5400000">
              <a:off x="4587" y="662"/>
              <a:ext cx="98" cy="802"/>
              <a:chOff x="743" y="567"/>
              <a:chExt cx="187" cy="1639"/>
            </a:xfrm>
          </p:grpSpPr>
          <p:sp>
            <p:nvSpPr>
              <p:cNvPr id="124965" name="Line 336">
                <a:extLst>
                  <a:ext uri="{FF2B5EF4-FFF2-40B4-BE49-F238E27FC236}">
                    <a16:creationId xmlns:a16="http://schemas.microsoft.com/office/drawing/2014/main" id="{A8E915F9-EC14-49B4-8413-62B4F30BF88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6" name="Rectangle 337">
                <a:extLst>
                  <a:ext uri="{FF2B5EF4-FFF2-40B4-BE49-F238E27FC236}">
                    <a16:creationId xmlns:a16="http://schemas.microsoft.com/office/drawing/2014/main" id="{86467B3F-E54F-4F48-825B-C4E69163E03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4943" name="Group 338">
              <a:extLst>
                <a:ext uri="{FF2B5EF4-FFF2-40B4-BE49-F238E27FC236}">
                  <a16:creationId xmlns:a16="http://schemas.microsoft.com/office/drawing/2014/main" id="{CB54F9A8-68B8-45EA-916D-EA9B7511BA85}"/>
                </a:ext>
              </a:extLst>
            </p:cNvPr>
            <p:cNvGrpSpPr>
              <a:grpSpLocks/>
            </p:cNvGrpSpPr>
            <p:nvPr/>
          </p:nvGrpSpPr>
          <p:grpSpPr bwMode="auto">
            <a:xfrm>
              <a:off x="4086" y="1327"/>
              <a:ext cx="251" cy="467"/>
              <a:chOff x="5825" y="7564"/>
              <a:chExt cx="781" cy="1474"/>
            </a:xfrm>
          </p:grpSpPr>
          <p:sp>
            <p:nvSpPr>
              <p:cNvPr id="124962" name="Oval 339">
                <a:extLst>
                  <a:ext uri="{FF2B5EF4-FFF2-40B4-BE49-F238E27FC236}">
                    <a16:creationId xmlns:a16="http://schemas.microsoft.com/office/drawing/2014/main" id="{AD51ACD6-3B8A-4D81-8E9A-F4951F2D3AAB}"/>
                  </a:ext>
                </a:extLst>
              </p:cNvPr>
              <p:cNvSpPr>
                <a:spLocks noChangeArrowheads="1"/>
              </p:cNvSpPr>
              <p:nvPr/>
            </p:nvSpPr>
            <p:spPr bwMode="auto">
              <a:xfrm>
                <a:off x="5858" y="8345"/>
                <a:ext cx="715" cy="69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4963" name="Line 340">
                <a:extLst>
                  <a:ext uri="{FF2B5EF4-FFF2-40B4-BE49-F238E27FC236}">
                    <a16:creationId xmlns:a16="http://schemas.microsoft.com/office/drawing/2014/main" id="{25F14555-B684-4004-A00A-29D65B241233}"/>
                  </a:ext>
                </a:extLst>
              </p:cNvPr>
              <p:cNvSpPr>
                <a:spLocks noChangeShapeType="1"/>
              </p:cNvSpPr>
              <p:nvPr/>
            </p:nvSpPr>
            <p:spPr bwMode="auto">
              <a:xfrm>
                <a:off x="5825" y="8697"/>
                <a:ext cx="78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4" name="Line 341">
                <a:extLst>
                  <a:ext uri="{FF2B5EF4-FFF2-40B4-BE49-F238E27FC236}">
                    <a16:creationId xmlns:a16="http://schemas.microsoft.com/office/drawing/2014/main" id="{CFCFB772-7314-41B1-83F1-3B680EA7E2C0}"/>
                  </a:ext>
                </a:extLst>
              </p:cNvPr>
              <p:cNvSpPr>
                <a:spLocks noChangeShapeType="1"/>
              </p:cNvSpPr>
              <p:nvPr/>
            </p:nvSpPr>
            <p:spPr bwMode="auto">
              <a:xfrm>
                <a:off x="6199" y="7564"/>
                <a:ext cx="0" cy="484"/>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944" name="Group 342">
              <a:extLst>
                <a:ext uri="{FF2B5EF4-FFF2-40B4-BE49-F238E27FC236}">
                  <a16:creationId xmlns:a16="http://schemas.microsoft.com/office/drawing/2014/main" id="{A128E8B2-6263-4FA8-9BEA-D4546A3C16F5}"/>
                </a:ext>
              </a:extLst>
            </p:cNvPr>
            <p:cNvGrpSpPr>
              <a:grpSpLocks/>
            </p:cNvGrpSpPr>
            <p:nvPr/>
          </p:nvGrpSpPr>
          <p:grpSpPr bwMode="auto">
            <a:xfrm>
              <a:off x="4963" y="1195"/>
              <a:ext cx="131" cy="821"/>
              <a:chOff x="4963" y="1195"/>
              <a:chExt cx="131" cy="821"/>
            </a:xfrm>
          </p:grpSpPr>
          <p:sp>
            <p:nvSpPr>
              <p:cNvPr id="124959" name="Line 343">
                <a:extLst>
                  <a:ext uri="{FF2B5EF4-FFF2-40B4-BE49-F238E27FC236}">
                    <a16:creationId xmlns:a16="http://schemas.microsoft.com/office/drawing/2014/main" id="{27582CD6-954B-4919-A9E5-0217A6A0F9A0}"/>
                  </a:ext>
                </a:extLst>
              </p:cNvPr>
              <p:cNvSpPr>
                <a:spLocks noChangeShapeType="1"/>
              </p:cNvSpPr>
              <p:nvPr/>
            </p:nvSpPr>
            <p:spPr bwMode="auto">
              <a:xfrm rot="-5400000">
                <a:off x="4971" y="1247"/>
                <a:ext cx="1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0" name="Line 344">
                <a:extLst>
                  <a:ext uri="{FF2B5EF4-FFF2-40B4-BE49-F238E27FC236}">
                    <a16:creationId xmlns:a16="http://schemas.microsoft.com/office/drawing/2014/main" id="{24BA7D9E-C517-4F6F-9FBF-42A9E8B4C228}"/>
                  </a:ext>
                </a:extLst>
              </p:cNvPr>
              <p:cNvSpPr>
                <a:spLocks noChangeShapeType="1"/>
              </p:cNvSpPr>
              <p:nvPr/>
            </p:nvSpPr>
            <p:spPr bwMode="auto">
              <a:xfrm rot="10800000">
                <a:off x="4967" y="2016"/>
                <a:ext cx="1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1" name="Line 345">
                <a:extLst>
                  <a:ext uri="{FF2B5EF4-FFF2-40B4-BE49-F238E27FC236}">
                    <a16:creationId xmlns:a16="http://schemas.microsoft.com/office/drawing/2014/main" id="{821910BD-3011-45FD-97E0-43EFBC03A785}"/>
                  </a:ext>
                </a:extLst>
              </p:cNvPr>
              <p:cNvSpPr>
                <a:spLocks noChangeShapeType="1"/>
              </p:cNvSpPr>
              <p:nvPr/>
            </p:nvSpPr>
            <p:spPr bwMode="auto">
              <a:xfrm>
                <a:off x="4963" y="1243"/>
                <a:ext cx="131"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945" name="Group 346">
              <a:extLst>
                <a:ext uri="{FF2B5EF4-FFF2-40B4-BE49-F238E27FC236}">
                  <a16:creationId xmlns:a16="http://schemas.microsoft.com/office/drawing/2014/main" id="{79CF444E-9D2F-48F5-A06F-6EC95A287336}"/>
                </a:ext>
              </a:extLst>
            </p:cNvPr>
            <p:cNvGrpSpPr>
              <a:grpSpLocks/>
            </p:cNvGrpSpPr>
            <p:nvPr/>
          </p:nvGrpSpPr>
          <p:grpSpPr bwMode="auto">
            <a:xfrm rot="5400000">
              <a:off x="3813" y="662"/>
              <a:ext cx="98" cy="802"/>
              <a:chOff x="743" y="567"/>
              <a:chExt cx="187" cy="1639"/>
            </a:xfrm>
          </p:grpSpPr>
          <p:sp>
            <p:nvSpPr>
              <p:cNvPr id="124957" name="Line 347">
                <a:extLst>
                  <a:ext uri="{FF2B5EF4-FFF2-40B4-BE49-F238E27FC236}">
                    <a16:creationId xmlns:a16="http://schemas.microsoft.com/office/drawing/2014/main" id="{025B575D-1FE3-438B-98BC-D631004B91C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8" name="Rectangle 348">
                <a:extLst>
                  <a:ext uri="{FF2B5EF4-FFF2-40B4-BE49-F238E27FC236}">
                    <a16:creationId xmlns:a16="http://schemas.microsoft.com/office/drawing/2014/main" id="{F361466C-AD02-4790-A939-17A09D76F35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4946" name="Oval 349">
              <a:extLst>
                <a:ext uri="{FF2B5EF4-FFF2-40B4-BE49-F238E27FC236}">
                  <a16:creationId xmlns:a16="http://schemas.microsoft.com/office/drawing/2014/main" id="{DF5CFDF0-7F41-4B4A-A072-A299176E23EF}"/>
                </a:ext>
              </a:extLst>
            </p:cNvPr>
            <p:cNvSpPr>
              <a:spLocks noChangeArrowheads="1"/>
            </p:cNvSpPr>
            <p:nvPr/>
          </p:nvSpPr>
          <p:spPr bwMode="auto">
            <a:xfrm>
              <a:off x="4999" y="1021"/>
              <a:ext cx="95"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4947" name="Oval 350">
              <a:extLst>
                <a:ext uri="{FF2B5EF4-FFF2-40B4-BE49-F238E27FC236}">
                  <a16:creationId xmlns:a16="http://schemas.microsoft.com/office/drawing/2014/main" id="{CC920FB4-F088-4DAF-9239-75BBB3ECE63F}"/>
                </a:ext>
              </a:extLst>
            </p:cNvPr>
            <p:cNvSpPr>
              <a:spLocks noChangeArrowheads="1"/>
            </p:cNvSpPr>
            <p:nvPr/>
          </p:nvSpPr>
          <p:spPr bwMode="auto">
            <a:xfrm>
              <a:off x="4984" y="2117"/>
              <a:ext cx="96"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4948" name="Line 351">
              <a:extLst>
                <a:ext uri="{FF2B5EF4-FFF2-40B4-BE49-F238E27FC236}">
                  <a16:creationId xmlns:a16="http://schemas.microsoft.com/office/drawing/2014/main" id="{93A1D177-8DFC-48C0-8D4D-F416F4419037}"/>
                </a:ext>
              </a:extLst>
            </p:cNvPr>
            <p:cNvSpPr>
              <a:spLocks noChangeShapeType="1"/>
            </p:cNvSpPr>
            <p:nvPr/>
          </p:nvSpPr>
          <p:spPr bwMode="auto">
            <a:xfrm flipV="1">
              <a:off x="4245" y="1060"/>
              <a:ext cx="174" cy="6"/>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49" name="Text Box 352">
              <a:extLst>
                <a:ext uri="{FF2B5EF4-FFF2-40B4-BE49-F238E27FC236}">
                  <a16:creationId xmlns:a16="http://schemas.microsoft.com/office/drawing/2014/main" id="{DBEBBA96-DD2A-4414-997F-5BE26151B4AC}"/>
                </a:ext>
              </a:extLst>
            </p:cNvPr>
            <p:cNvSpPr txBox="1">
              <a:spLocks noChangeArrowheads="1"/>
            </p:cNvSpPr>
            <p:nvPr/>
          </p:nvSpPr>
          <p:spPr bwMode="auto">
            <a:xfrm>
              <a:off x="3696" y="2208"/>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图</a:t>
              </a:r>
              <a:r>
                <a:rPr lang="en-US" altLang="zh-CN" sz="2400" b="1"/>
                <a:t>1- 46 (b)</a:t>
              </a:r>
            </a:p>
          </p:txBody>
        </p:sp>
        <p:sp>
          <p:nvSpPr>
            <p:cNvPr id="275809" name="Text Box 353">
              <a:extLst>
                <a:ext uri="{FF2B5EF4-FFF2-40B4-BE49-F238E27FC236}">
                  <a16:creationId xmlns:a16="http://schemas.microsoft.com/office/drawing/2014/main" id="{7223B1EE-9B39-4F0A-A502-3708913147CE}"/>
                </a:ext>
              </a:extLst>
            </p:cNvPr>
            <p:cNvSpPr txBox="1">
              <a:spLocks noChangeArrowheads="1"/>
            </p:cNvSpPr>
            <p:nvPr/>
          </p:nvSpPr>
          <p:spPr bwMode="auto">
            <a:xfrm>
              <a:off x="4512" y="1104"/>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3</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5810" name="Text Box 354">
              <a:extLst>
                <a:ext uri="{FF2B5EF4-FFF2-40B4-BE49-F238E27FC236}">
                  <a16:creationId xmlns:a16="http://schemas.microsoft.com/office/drawing/2014/main" id="{7407DD45-5FFA-4617-AD81-2B4C3800C6E0}"/>
                </a:ext>
              </a:extLst>
            </p:cNvPr>
            <p:cNvSpPr txBox="1">
              <a:spLocks noChangeArrowheads="1"/>
            </p:cNvSpPr>
            <p:nvPr/>
          </p:nvSpPr>
          <p:spPr bwMode="auto">
            <a:xfrm>
              <a:off x="3744" y="1104"/>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5811" name="Text Box 355">
              <a:extLst>
                <a:ext uri="{FF2B5EF4-FFF2-40B4-BE49-F238E27FC236}">
                  <a16:creationId xmlns:a16="http://schemas.microsoft.com/office/drawing/2014/main" id="{AEB37DB7-FE3F-4116-A5E1-E931D9724A3F}"/>
                </a:ext>
              </a:extLst>
            </p:cNvPr>
            <p:cNvSpPr txBox="1">
              <a:spLocks noChangeArrowheads="1"/>
            </p:cNvSpPr>
            <p:nvPr/>
          </p:nvSpPr>
          <p:spPr bwMode="auto">
            <a:xfrm>
              <a:off x="3504" y="1344"/>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5</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5812" name="Text Box 356">
              <a:extLst>
                <a:ext uri="{FF2B5EF4-FFF2-40B4-BE49-F238E27FC236}">
                  <a16:creationId xmlns:a16="http://schemas.microsoft.com/office/drawing/2014/main" id="{DB01B1DD-78ED-422B-8AD7-5A2ECFAFE6A2}"/>
                </a:ext>
              </a:extLst>
            </p:cNvPr>
            <p:cNvSpPr txBox="1">
              <a:spLocks noChangeArrowheads="1"/>
            </p:cNvSpPr>
            <p:nvPr/>
          </p:nvSpPr>
          <p:spPr bwMode="auto">
            <a:xfrm>
              <a:off x="4224" y="720"/>
              <a:ext cx="336"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I=</a:t>
              </a:r>
              <a:r>
                <a:rPr lang="en-US" altLang="zh-CN" b="1">
                  <a:effectLst>
                    <a:outerShdw blurRad="38100" dist="38100" dir="2700000" algn="tl">
                      <a:srgbClr val="C0C0C0"/>
                    </a:outerShdw>
                  </a:effectLst>
                  <a:latin typeface="Times New Roman" charset="0"/>
                  <a:sym typeface="Symbol" pitchFamily="18" charset="2"/>
                </a:rPr>
                <a:t>0</a:t>
              </a:r>
            </a:p>
          </p:txBody>
        </p:sp>
        <p:sp>
          <p:nvSpPr>
            <p:cNvPr id="275813" name="Text Box 357">
              <a:extLst>
                <a:ext uri="{FF2B5EF4-FFF2-40B4-BE49-F238E27FC236}">
                  <a16:creationId xmlns:a16="http://schemas.microsoft.com/office/drawing/2014/main" id="{7D75DB22-6090-4DE5-B90C-4A755F43F426}"/>
                </a:ext>
              </a:extLst>
            </p:cNvPr>
            <p:cNvSpPr txBox="1">
              <a:spLocks noChangeArrowheads="1"/>
            </p:cNvSpPr>
            <p:nvPr/>
          </p:nvSpPr>
          <p:spPr bwMode="auto">
            <a:xfrm>
              <a:off x="4416" y="1546"/>
              <a:ext cx="288"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4A</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5814" name="Text Box 358">
              <a:extLst>
                <a:ext uri="{FF2B5EF4-FFF2-40B4-BE49-F238E27FC236}">
                  <a16:creationId xmlns:a16="http://schemas.microsoft.com/office/drawing/2014/main" id="{53917DC0-7233-4E0F-BD9B-A70F751A4752}"/>
                </a:ext>
              </a:extLst>
            </p:cNvPr>
            <p:cNvSpPr txBox="1">
              <a:spLocks noChangeArrowheads="1"/>
            </p:cNvSpPr>
            <p:nvPr/>
          </p:nvSpPr>
          <p:spPr bwMode="auto">
            <a:xfrm>
              <a:off x="3552" y="1728"/>
              <a:ext cx="432"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10V</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5815" name="Text Box 359">
              <a:extLst>
                <a:ext uri="{FF2B5EF4-FFF2-40B4-BE49-F238E27FC236}">
                  <a16:creationId xmlns:a16="http://schemas.microsoft.com/office/drawing/2014/main" id="{07E9712E-8158-4696-AA7B-5733100C4145}"/>
                </a:ext>
              </a:extLst>
            </p:cNvPr>
            <p:cNvSpPr txBox="1">
              <a:spLocks noChangeArrowheads="1"/>
            </p:cNvSpPr>
            <p:nvPr/>
          </p:nvSpPr>
          <p:spPr bwMode="auto">
            <a:xfrm>
              <a:off x="4848" y="1536"/>
              <a:ext cx="336"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U</a:t>
              </a:r>
              <a:r>
                <a:rPr lang="en-US" altLang="zh-CN" b="1" baseline="-25000">
                  <a:effectLst>
                    <a:outerShdw blurRad="38100" dist="38100" dir="2700000" algn="tl">
                      <a:srgbClr val="C0C0C0"/>
                    </a:outerShdw>
                  </a:effectLst>
                  <a:latin typeface="Times New Roman" charset="0"/>
                  <a:sym typeface="Symbol" pitchFamily="18" charset="2"/>
                </a:rPr>
                <a:t>OC</a:t>
              </a:r>
              <a:endParaRPr lang="en-US" altLang="zh-CN" b="1">
                <a:effectLst>
                  <a:outerShdw blurRad="38100" dist="38100" dir="2700000" algn="tl">
                    <a:srgbClr val="C0C0C0"/>
                  </a:outerShdw>
                </a:effectLst>
                <a:latin typeface="Times New Roman" charset="0"/>
                <a:sym typeface="Symbol"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7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49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4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773" grpId="0"/>
      <p:bldP spid="12493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5">
            <a:extLst>
              <a:ext uri="{FF2B5EF4-FFF2-40B4-BE49-F238E27FC236}">
                <a16:creationId xmlns:a16="http://schemas.microsoft.com/office/drawing/2014/main" id="{83346829-86B9-40A1-9F12-806957CD91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D845D99-B435-4D05-BFA0-F2EBC048AC91}" type="slidenum">
              <a:rPr lang="en-US" altLang="zh-CN" sz="1400" smtClean="0"/>
              <a:pPr>
                <a:spcBef>
                  <a:spcPct val="0"/>
                </a:spcBef>
                <a:buFontTx/>
                <a:buNone/>
              </a:pPr>
              <a:t>124</a:t>
            </a:fld>
            <a:endParaRPr lang="en-US" altLang="zh-CN" sz="1400"/>
          </a:p>
        </p:txBody>
      </p:sp>
      <p:grpSp>
        <p:nvGrpSpPr>
          <p:cNvPr id="125955" name="Group 4">
            <a:extLst>
              <a:ext uri="{FF2B5EF4-FFF2-40B4-BE49-F238E27FC236}">
                <a16:creationId xmlns:a16="http://schemas.microsoft.com/office/drawing/2014/main" id="{E52C7F3B-C63A-4ABC-84E2-324A7C19DD8B}"/>
              </a:ext>
            </a:extLst>
          </p:cNvPr>
          <p:cNvGrpSpPr>
            <a:grpSpLocks/>
          </p:cNvGrpSpPr>
          <p:nvPr/>
        </p:nvGrpSpPr>
        <p:grpSpPr bwMode="auto">
          <a:xfrm>
            <a:off x="1362075" y="3505200"/>
            <a:ext cx="2828925" cy="3048000"/>
            <a:chOff x="576" y="768"/>
            <a:chExt cx="1782" cy="1920"/>
          </a:xfrm>
        </p:grpSpPr>
        <p:grpSp>
          <p:nvGrpSpPr>
            <p:cNvPr id="125995" name="Group 5">
              <a:extLst>
                <a:ext uri="{FF2B5EF4-FFF2-40B4-BE49-F238E27FC236}">
                  <a16:creationId xmlns:a16="http://schemas.microsoft.com/office/drawing/2014/main" id="{0603D85C-5268-4989-B2FC-22672154F53B}"/>
                </a:ext>
              </a:extLst>
            </p:cNvPr>
            <p:cNvGrpSpPr>
              <a:grpSpLocks/>
            </p:cNvGrpSpPr>
            <p:nvPr/>
          </p:nvGrpSpPr>
          <p:grpSpPr bwMode="auto">
            <a:xfrm>
              <a:off x="576" y="768"/>
              <a:ext cx="1782" cy="1628"/>
              <a:chOff x="576" y="768"/>
              <a:chExt cx="1782" cy="1628"/>
            </a:xfrm>
          </p:grpSpPr>
          <p:grpSp>
            <p:nvGrpSpPr>
              <p:cNvPr id="126004" name="Group 6">
                <a:extLst>
                  <a:ext uri="{FF2B5EF4-FFF2-40B4-BE49-F238E27FC236}">
                    <a16:creationId xmlns:a16="http://schemas.microsoft.com/office/drawing/2014/main" id="{50C1979D-A9DA-45E8-9652-DDE7040A825A}"/>
                  </a:ext>
                </a:extLst>
              </p:cNvPr>
              <p:cNvGrpSpPr>
                <a:grpSpLocks/>
              </p:cNvGrpSpPr>
              <p:nvPr/>
            </p:nvGrpSpPr>
            <p:grpSpPr bwMode="auto">
              <a:xfrm>
                <a:off x="576" y="1735"/>
                <a:ext cx="279" cy="612"/>
                <a:chOff x="7134" y="6265"/>
                <a:chExt cx="869" cy="1936"/>
              </a:xfrm>
            </p:grpSpPr>
            <p:grpSp>
              <p:nvGrpSpPr>
                <p:cNvPr id="126030" name="Group 7">
                  <a:extLst>
                    <a:ext uri="{FF2B5EF4-FFF2-40B4-BE49-F238E27FC236}">
                      <a16:creationId xmlns:a16="http://schemas.microsoft.com/office/drawing/2014/main" id="{5BB3673F-9AD5-40EF-A087-0047DD23DF94}"/>
                    </a:ext>
                  </a:extLst>
                </p:cNvPr>
                <p:cNvGrpSpPr>
                  <a:grpSpLocks/>
                </p:cNvGrpSpPr>
                <p:nvPr/>
              </p:nvGrpSpPr>
              <p:grpSpPr bwMode="auto">
                <a:xfrm>
                  <a:off x="7134" y="6265"/>
                  <a:ext cx="655" cy="1936"/>
                  <a:chOff x="4417" y="567"/>
                  <a:chExt cx="550" cy="1650"/>
                </a:xfrm>
              </p:grpSpPr>
              <p:sp>
                <p:nvSpPr>
                  <p:cNvPr id="126034" name="Oval 8">
                    <a:extLst>
                      <a:ext uri="{FF2B5EF4-FFF2-40B4-BE49-F238E27FC236}">
                        <a16:creationId xmlns:a16="http://schemas.microsoft.com/office/drawing/2014/main" id="{0D55A841-D330-4D48-80D4-6D670DE27716}"/>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6035" name="Line 9">
                    <a:extLst>
                      <a:ext uri="{FF2B5EF4-FFF2-40B4-BE49-F238E27FC236}">
                        <a16:creationId xmlns:a16="http://schemas.microsoft.com/office/drawing/2014/main" id="{1185B7C0-B812-4523-8AE3-B74E3337F881}"/>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6031" name="Line 10">
                  <a:extLst>
                    <a:ext uri="{FF2B5EF4-FFF2-40B4-BE49-F238E27FC236}">
                      <a16:creationId xmlns:a16="http://schemas.microsoft.com/office/drawing/2014/main" id="{73F43E3F-5AE8-4E1F-B136-66AE6EB32443}"/>
                    </a:ext>
                  </a:extLst>
                </p:cNvPr>
                <p:cNvSpPr>
                  <a:spLocks noChangeShapeType="1"/>
                </p:cNvSpPr>
                <p:nvPr/>
              </p:nvSpPr>
              <p:spPr bwMode="auto">
                <a:xfrm>
                  <a:off x="7734" y="6691"/>
                  <a:ext cx="269" cy="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2" name="Line 11">
                  <a:extLst>
                    <a:ext uri="{FF2B5EF4-FFF2-40B4-BE49-F238E27FC236}">
                      <a16:creationId xmlns:a16="http://schemas.microsoft.com/office/drawing/2014/main" id="{C189DEC9-CB11-46DC-8269-986A8E6BF4B2}"/>
                    </a:ext>
                  </a:extLst>
                </p:cNvPr>
                <p:cNvSpPr>
                  <a:spLocks noChangeShapeType="1"/>
                </p:cNvSpPr>
                <p:nvPr/>
              </p:nvSpPr>
              <p:spPr bwMode="auto">
                <a:xfrm>
                  <a:off x="7776" y="7749"/>
                  <a:ext cx="1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33" name="Line 12">
                  <a:extLst>
                    <a:ext uri="{FF2B5EF4-FFF2-40B4-BE49-F238E27FC236}">
                      <a16:creationId xmlns:a16="http://schemas.microsoft.com/office/drawing/2014/main" id="{9F51AB46-B9C8-4696-AD24-276BEB06D9CD}"/>
                    </a:ext>
                  </a:extLst>
                </p:cNvPr>
                <p:cNvSpPr>
                  <a:spLocks noChangeShapeType="1"/>
                </p:cNvSpPr>
                <p:nvPr/>
              </p:nvSpPr>
              <p:spPr bwMode="auto">
                <a:xfrm rot="5400000">
                  <a:off x="7728" y="6716"/>
                  <a:ext cx="2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6005" name="Line 13">
                <a:extLst>
                  <a:ext uri="{FF2B5EF4-FFF2-40B4-BE49-F238E27FC236}">
                    <a16:creationId xmlns:a16="http://schemas.microsoft.com/office/drawing/2014/main" id="{578022C3-D3EF-49A2-A5D2-956959E4D473}"/>
                  </a:ext>
                </a:extLst>
              </p:cNvPr>
              <p:cNvSpPr>
                <a:spLocks noChangeShapeType="1"/>
              </p:cNvSpPr>
              <p:nvPr/>
            </p:nvSpPr>
            <p:spPr bwMode="auto">
              <a:xfrm>
                <a:off x="679" y="1259"/>
                <a:ext cx="13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6" name="Line 14">
                <a:extLst>
                  <a:ext uri="{FF2B5EF4-FFF2-40B4-BE49-F238E27FC236}">
                    <a16:creationId xmlns:a16="http://schemas.microsoft.com/office/drawing/2014/main" id="{6AB7B7A5-9186-4FFC-93FE-153049505944}"/>
                  </a:ext>
                </a:extLst>
              </p:cNvPr>
              <p:cNvSpPr>
                <a:spLocks noChangeShapeType="1"/>
              </p:cNvSpPr>
              <p:nvPr/>
            </p:nvSpPr>
            <p:spPr bwMode="auto">
              <a:xfrm>
                <a:off x="671" y="2347"/>
                <a:ext cx="1616"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07" name="Line 15">
                <a:extLst>
                  <a:ext uri="{FF2B5EF4-FFF2-40B4-BE49-F238E27FC236}">
                    <a16:creationId xmlns:a16="http://schemas.microsoft.com/office/drawing/2014/main" id="{1BC874E2-64F2-4F02-BCC5-ADE34E0B33B1}"/>
                  </a:ext>
                </a:extLst>
              </p:cNvPr>
              <p:cNvSpPr>
                <a:spLocks noChangeShapeType="1"/>
              </p:cNvSpPr>
              <p:nvPr/>
            </p:nvSpPr>
            <p:spPr bwMode="auto">
              <a:xfrm flipH="1">
                <a:off x="1467" y="1269"/>
                <a:ext cx="11" cy="10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6008" name="Group 16">
                <a:extLst>
                  <a:ext uri="{FF2B5EF4-FFF2-40B4-BE49-F238E27FC236}">
                    <a16:creationId xmlns:a16="http://schemas.microsoft.com/office/drawing/2014/main" id="{4AD6AB90-8DC8-4C8C-852A-2C130DFD0BD6}"/>
                  </a:ext>
                </a:extLst>
              </p:cNvPr>
              <p:cNvGrpSpPr>
                <a:grpSpLocks/>
              </p:cNvGrpSpPr>
              <p:nvPr/>
            </p:nvGrpSpPr>
            <p:grpSpPr bwMode="auto">
              <a:xfrm>
                <a:off x="624" y="1152"/>
                <a:ext cx="99" cy="790"/>
                <a:chOff x="743" y="567"/>
                <a:chExt cx="187" cy="1639"/>
              </a:xfrm>
            </p:grpSpPr>
            <p:sp>
              <p:nvSpPr>
                <p:cNvPr id="126028" name="Line 17">
                  <a:extLst>
                    <a:ext uri="{FF2B5EF4-FFF2-40B4-BE49-F238E27FC236}">
                      <a16:creationId xmlns:a16="http://schemas.microsoft.com/office/drawing/2014/main" id="{5D32F7DB-2FA6-44DE-9AB3-F0D6182233D9}"/>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9" name="Rectangle 18">
                  <a:extLst>
                    <a:ext uri="{FF2B5EF4-FFF2-40B4-BE49-F238E27FC236}">
                      <a16:creationId xmlns:a16="http://schemas.microsoft.com/office/drawing/2014/main" id="{F0C3443C-DAC8-4ED1-A889-50C31327E63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6009" name="Group 19">
                <a:extLst>
                  <a:ext uri="{FF2B5EF4-FFF2-40B4-BE49-F238E27FC236}">
                    <a16:creationId xmlns:a16="http://schemas.microsoft.com/office/drawing/2014/main" id="{3644CDF8-8462-4861-9196-934082EBC33B}"/>
                  </a:ext>
                </a:extLst>
              </p:cNvPr>
              <p:cNvGrpSpPr>
                <a:grpSpLocks/>
              </p:cNvGrpSpPr>
              <p:nvPr/>
            </p:nvGrpSpPr>
            <p:grpSpPr bwMode="auto">
              <a:xfrm rot="5400000">
                <a:off x="1851" y="854"/>
                <a:ext cx="98" cy="802"/>
                <a:chOff x="743" y="567"/>
                <a:chExt cx="187" cy="1639"/>
              </a:xfrm>
            </p:grpSpPr>
            <p:sp>
              <p:nvSpPr>
                <p:cNvPr id="126026" name="Line 20">
                  <a:extLst>
                    <a:ext uri="{FF2B5EF4-FFF2-40B4-BE49-F238E27FC236}">
                      <a16:creationId xmlns:a16="http://schemas.microsoft.com/office/drawing/2014/main" id="{31EEA8AC-36E2-41E4-B368-F1509A04541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7" name="Rectangle 21">
                  <a:extLst>
                    <a:ext uri="{FF2B5EF4-FFF2-40B4-BE49-F238E27FC236}">
                      <a16:creationId xmlns:a16="http://schemas.microsoft.com/office/drawing/2014/main" id="{964F7B92-C56E-413C-A760-A51F92D96949}"/>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6010" name="Group 22">
                <a:extLst>
                  <a:ext uri="{FF2B5EF4-FFF2-40B4-BE49-F238E27FC236}">
                    <a16:creationId xmlns:a16="http://schemas.microsoft.com/office/drawing/2014/main" id="{BB83FB50-3791-49BA-B15D-BE48D0EBB87A}"/>
                  </a:ext>
                </a:extLst>
              </p:cNvPr>
              <p:cNvGrpSpPr>
                <a:grpSpLocks/>
              </p:cNvGrpSpPr>
              <p:nvPr/>
            </p:nvGrpSpPr>
            <p:grpSpPr bwMode="auto">
              <a:xfrm>
                <a:off x="1350" y="1519"/>
                <a:ext cx="251" cy="467"/>
                <a:chOff x="5825" y="7564"/>
                <a:chExt cx="781" cy="1474"/>
              </a:xfrm>
            </p:grpSpPr>
            <p:sp>
              <p:nvSpPr>
                <p:cNvPr id="126023" name="Oval 23">
                  <a:extLst>
                    <a:ext uri="{FF2B5EF4-FFF2-40B4-BE49-F238E27FC236}">
                      <a16:creationId xmlns:a16="http://schemas.microsoft.com/office/drawing/2014/main" id="{9901AC15-078B-4C5F-9025-2CA20526A116}"/>
                    </a:ext>
                  </a:extLst>
                </p:cNvPr>
                <p:cNvSpPr>
                  <a:spLocks noChangeArrowheads="1"/>
                </p:cNvSpPr>
                <p:nvPr/>
              </p:nvSpPr>
              <p:spPr bwMode="auto">
                <a:xfrm>
                  <a:off x="5858" y="8345"/>
                  <a:ext cx="715" cy="69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6024" name="Line 24">
                  <a:extLst>
                    <a:ext uri="{FF2B5EF4-FFF2-40B4-BE49-F238E27FC236}">
                      <a16:creationId xmlns:a16="http://schemas.microsoft.com/office/drawing/2014/main" id="{4C4A5BBE-2594-4229-8908-D3B29D7B94CD}"/>
                    </a:ext>
                  </a:extLst>
                </p:cNvPr>
                <p:cNvSpPr>
                  <a:spLocks noChangeShapeType="1"/>
                </p:cNvSpPr>
                <p:nvPr/>
              </p:nvSpPr>
              <p:spPr bwMode="auto">
                <a:xfrm>
                  <a:off x="5825" y="8697"/>
                  <a:ext cx="78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5" name="Line 25">
                  <a:extLst>
                    <a:ext uri="{FF2B5EF4-FFF2-40B4-BE49-F238E27FC236}">
                      <a16:creationId xmlns:a16="http://schemas.microsoft.com/office/drawing/2014/main" id="{52CDAC08-061D-425D-BBB6-5C708635F309}"/>
                    </a:ext>
                  </a:extLst>
                </p:cNvPr>
                <p:cNvSpPr>
                  <a:spLocks noChangeShapeType="1"/>
                </p:cNvSpPr>
                <p:nvPr/>
              </p:nvSpPr>
              <p:spPr bwMode="auto">
                <a:xfrm>
                  <a:off x="6199" y="7564"/>
                  <a:ext cx="0" cy="484"/>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6011" name="Group 26">
                <a:extLst>
                  <a:ext uri="{FF2B5EF4-FFF2-40B4-BE49-F238E27FC236}">
                    <a16:creationId xmlns:a16="http://schemas.microsoft.com/office/drawing/2014/main" id="{1624A671-CCB7-4D76-897A-D3C186F4885D}"/>
                  </a:ext>
                </a:extLst>
              </p:cNvPr>
              <p:cNvGrpSpPr>
                <a:grpSpLocks/>
              </p:cNvGrpSpPr>
              <p:nvPr/>
            </p:nvGrpSpPr>
            <p:grpSpPr bwMode="auto">
              <a:xfrm rot="5400000">
                <a:off x="1077" y="854"/>
                <a:ext cx="98" cy="802"/>
                <a:chOff x="743" y="567"/>
                <a:chExt cx="187" cy="1639"/>
              </a:xfrm>
            </p:grpSpPr>
            <p:sp>
              <p:nvSpPr>
                <p:cNvPr id="126021" name="Line 27">
                  <a:extLst>
                    <a:ext uri="{FF2B5EF4-FFF2-40B4-BE49-F238E27FC236}">
                      <a16:creationId xmlns:a16="http://schemas.microsoft.com/office/drawing/2014/main" id="{C6ECF6D5-04BB-43C2-8CC8-FD553334757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22" name="Rectangle 28">
                  <a:extLst>
                    <a:ext uri="{FF2B5EF4-FFF2-40B4-BE49-F238E27FC236}">
                      <a16:creationId xmlns:a16="http://schemas.microsoft.com/office/drawing/2014/main" id="{8208A8CF-775C-4C23-9642-AF9542F8050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6012" name="Line 29">
                <a:extLst>
                  <a:ext uri="{FF2B5EF4-FFF2-40B4-BE49-F238E27FC236}">
                    <a16:creationId xmlns:a16="http://schemas.microsoft.com/office/drawing/2014/main" id="{36B10CF8-BD41-4EA5-B480-F637EC435C8E}"/>
                  </a:ext>
                </a:extLst>
              </p:cNvPr>
              <p:cNvSpPr>
                <a:spLocks noChangeShapeType="1"/>
              </p:cNvSpPr>
              <p:nvPr/>
            </p:nvSpPr>
            <p:spPr bwMode="auto">
              <a:xfrm>
                <a:off x="679" y="890"/>
                <a:ext cx="0" cy="3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3" name="Line 30">
                <a:extLst>
                  <a:ext uri="{FF2B5EF4-FFF2-40B4-BE49-F238E27FC236}">
                    <a16:creationId xmlns:a16="http://schemas.microsoft.com/office/drawing/2014/main" id="{C4371BDA-9F0C-47E9-99BC-CB2DCEE1F09E}"/>
                  </a:ext>
                </a:extLst>
              </p:cNvPr>
              <p:cNvSpPr>
                <a:spLocks noChangeShapeType="1"/>
              </p:cNvSpPr>
              <p:nvPr/>
            </p:nvSpPr>
            <p:spPr bwMode="auto">
              <a:xfrm>
                <a:off x="1481" y="904"/>
                <a:ext cx="0" cy="36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4" name="Line 31">
                <a:extLst>
                  <a:ext uri="{FF2B5EF4-FFF2-40B4-BE49-F238E27FC236}">
                    <a16:creationId xmlns:a16="http://schemas.microsoft.com/office/drawing/2014/main" id="{C3B74CC1-DCA2-4294-95F9-442F9DF8BD8E}"/>
                  </a:ext>
                </a:extLst>
              </p:cNvPr>
              <p:cNvSpPr>
                <a:spLocks noChangeShapeType="1"/>
              </p:cNvSpPr>
              <p:nvPr/>
            </p:nvSpPr>
            <p:spPr bwMode="auto">
              <a:xfrm>
                <a:off x="671" y="890"/>
                <a:ext cx="8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5" name="AutoShape 32">
                <a:extLst>
                  <a:ext uri="{FF2B5EF4-FFF2-40B4-BE49-F238E27FC236}">
                    <a16:creationId xmlns:a16="http://schemas.microsoft.com/office/drawing/2014/main" id="{AB21EE9D-C5FE-4FD4-8684-D6079128F751}"/>
                  </a:ext>
                </a:extLst>
              </p:cNvPr>
              <p:cNvSpPr>
                <a:spLocks noChangeArrowheads="1"/>
              </p:cNvSpPr>
              <p:nvPr/>
            </p:nvSpPr>
            <p:spPr bwMode="auto">
              <a:xfrm>
                <a:off x="898" y="768"/>
                <a:ext cx="290" cy="244"/>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6016" name="Line 33">
                <a:extLst>
                  <a:ext uri="{FF2B5EF4-FFF2-40B4-BE49-F238E27FC236}">
                    <a16:creationId xmlns:a16="http://schemas.microsoft.com/office/drawing/2014/main" id="{94DC7EAF-32B3-4252-B6B5-B71925DC22A6}"/>
                  </a:ext>
                </a:extLst>
              </p:cNvPr>
              <p:cNvSpPr>
                <a:spLocks noChangeShapeType="1"/>
              </p:cNvSpPr>
              <p:nvPr/>
            </p:nvSpPr>
            <p:spPr bwMode="auto">
              <a:xfrm>
                <a:off x="1050" y="782"/>
                <a:ext cx="0" cy="2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017" name="Oval 34">
                <a:extLst>
                  <a:ext uri="{FF2B5EF4-FFF2-40B4-BE49-F238E27FC236}">
                    <a16:creationId xmlns:a16="http://schemas.microsoft.com/office/drawing/2014/main" id="{8E179F3A-0E83-425F-8A0D-A4BCB22DBAC2}"/>
                  </a:ext>
                </a:extLst>
              </p:cNvPr>
              <p:cNvSpPr>
                <a:spLocks noChangeArrowheads="1"/>
              </p:cNvSpPr>
              <p:nvPr/>
            </p:nvSpPr>
            <p:spPr bwMode="auto">
              <a:xfrm>
                <a:off x="2263" y="1213"/>
                <a:ext cx="95"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6018" name="Oval 35">
                <a:extLst>
                  <a:ext uri="{FF2B5EF4-FFF2-40B4-BE49-F238E27FC236}">
                    <a16:creationId xmlns:a16="http://schemas.microsoft.com/office/drawing/2014/main" id="{D69665BB-2175-4557-9FDE-3919AE35EBE4}"/>
                  </a:ext>
                </a:extLst>
              </p:cNvPr>
              <p:cNvSpPr>
                <a:spLocks noChangeArrowheads="1"/>
              </p:cNvSpPr>
              <p:nvPr/>
            </p:nvSpPr>
            <p:spPr bwMode="auto">
              <a:xfrm>
                <a:off x="2248" y="2309"/>
                <a:ext cx="96"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6019" name="Line 36">
                <a:extLst>
                  <a:ext uri="{FF2B5EF4-FFF2-40B4-BE49-F238E27FC236}">
                    <a16:creationId xmlns:a16="http://schemas.microsoft.com/office/drawing/2014/main" id="{7DFECE50-948B-4744-B7BA-1D0CC185DE6C}"/>
                  </a:ext>
                </a:extLst>
              </p:cNvPr>
              <p:cNvSpPr>
                <a:spLocks noChangeShapeType="1"/>
              </p:cNvSpPr>
              <p:nvPr/>
            </p:nvSpPr>
            <p:spPr bwMode="auto">
              <a:xfrm flipV="1">
                <a:off x="1241" y="883"/>
                <a:ext cx="180" cy="7"/>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6020" name="Line 37">
                <a:extLst>
                  <a:ext uri="{FF2B5EF4-FFF2-40B4-BE49-F238E27FC236}">
                    <a16:creationId xmlns:a16="http://schemas.microsoft.com/office/drawing/2014/main" id="{48A83ECA-DC22-4ABF-B2D4-C6FE3D0697B4}"/>
                  </a:ext>
                </a:extLst>
              </p:cNvPr>
              <p:cNvSpPr>
                <a:spLocks noChangeShapeType="1"/>
              </p:cNvSpPr>
              <p:nvPr/>
            </p:nvSpPr>
            <p:spPr bwMode="auto">
              <a:xfrm flipV="1">
                <a:off x="1509" y="1252"/>
                <a:ext cx="174" cy="6"/>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25996" name="Text Box 38">
              <a:extLst>
                <a:ext uri="{FF2B5EF4-FFF2-40B4-BE49-F238E27FC236}">
                  <a16:creationId xmlns:a16="http://schemas.microsoft.com/office/drawing/2014/main" id="{A7FAB374-9530-44A6-ABDF-2C177BF0C7F0}"/>
                </a:ext>
              </a:extLst>
            </p:cNvPr>
            <p:cNvSpPr txBox="1">
              <a:spLocks noChangeArrowheads="1"/>
            </p:cNvSpPr>
            <p:nvPr/>
          </p:nvSpPr>
          <p:spPr bwMode="auto">
            <a:xfrm>
              <a:off x="960" y="2400"/>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图</a:t>
              </a:r>
              <a:r>
                <a:rPr lang="en-US" altLang="zh-CN" sz="2400" b="1"/>
                <a:t>1- 46 (a)</a:t>
              </a:r>
            </a:p>
          </p:txBody>
        </p:sp>
        <p:sp>
          <p:nvSpPr>
            <p:cNvPr id="278567" name="Text Box 39">
              <a:extLst>
                <a:ext uri="{FF2B5EF4-FFF2-40B4-BE49-F238E27FC236}">
                  <a16:creationId xmlns:a16="http://schemas.microsoft.com/office/drawing/2014/main" id="{C207712C-5322-4370-8E94-ACC12F657C6B}"/>
                </a:ext>
              </a:extLst>
            </p:cNvPr>
            <p:cNvSpPr txBox="1">
              <a:spLocks noChangeArrowheads="1"/>
            </p:cNvSpPr>
            <p:nvPr/>
          </p:nvSpPr>
          <p:spPr bwMode="auto">
            <a:xfrm>
              <a:off x="1248" y="960"/>
              <a:ext cx="288"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3</a:t>
              </a:r>
              <a:r>
                <a:rPr lang="en-US" altLang="zh-CN" b="1" i="1">
                  <a:effectLst>
                    <a:outerShdw blurRad="38100" dist="38100" dir="2700000" algn="tl">
                      <a:srgbClr val="C0C0C0"/>
                    </a:outerShdw>
                  </a:effectLst>
                  <a:latin typeface="Times New Roman" charset="0"/>
                  <a:sym typeface="Symbol" pitchFamily="18" charset="2"/>
                </a:rPr>
                <a:t>I</a:t>
              </a:r>
            </a:p>
          </p:txBody>
        </p:sp>
        <p:sp>
          <p:nvSpPr>
            <p:cNvPr id="278568" name="Text Box 40">
              <a:extLst>
                <a:ext uri="{FF2B5EF4-FFF2-40B4-BE49-F238E27FC236}">
                  <a16:creationId xmlns:a16="http://schemas.microsoft.com/office/drawing/2014/main" id="{9681252D-E283-4E56-BFDA-6F4E2C93906A}"/>
                </a:ext>
              </a:extLst>
            </p:cNvPr>
            <p:cNvSpPr txBox="1">
              <a:spLocks noChangeArrowheads="1"/>
            </p:cNvSpPr>
            <p:nvPr/>
          </p:nvSpPr>
          <p:spPr bwMode="auto">
            <a:xfrm>
              <a:off x="1776" y="129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3</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8569" name="Text Box 41">
              <a:extLst>
                <a:ext uri="{FF2B5EF4-FFF2-40B4-BE49-F238E27FC236}">
                  <a16:creationId xmlns:a16="http://schemas.microsoft.com/office/drawing/2014/main" id="{146777DA-877D-456D-8DF1-C8A74708B465}"/>
                </a:ext>
              </a:extLst>
            </p:cNvPr>
            <p:cNvSpPr txBox="1">
              <a:spLocks noChangeArrowheads="1"/>
            </p:cNvSpPr>
            <p:nvPr/>
          </p:nvSpPr>
          <p:spPr bwMode="auto">
            <a:xfrm>
              <a:off x="1008" y="129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8570" name="Text Box 42">
              <a:extLst>
                <a:ext uri="{FF2B5EF4-FFF2-40B4-BE49-F238E27FC236}">
                  <a16:creationId xmlns:a16="http://schemas.microsoft.com/office/drawing/2014/main" id="{48C79D9A-1F49-4A5F-9EC0-895F49455448}"/>
                </a:ext>
              </a:extLst>
            </p:cNvPr>
            <p:cNvSpPr txBox="1">
              <a:spLocks noChangeArrowheads="1"/>
            </p:cNvSpPr>
            <p:nvPr/>
          </p:nvSpPr>
          <p:spPr bwMode="auto">
            <a:xfrm>
              <a:off x="768" y="153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5</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8571" name="Text Box 43">
              <a:extLst>
                <a:ext uri="{FF2B5EF4-FFF2-40B4-BE49-F238E27FC236}">
                  <a16:creationId xmlns:a16="http://schemas.microsoft.com/office/drawing/2014/main" id="{A43F8A4B-0F47-4255-AC30-4C64C2576FCA}"/>
                </a:ext>
              </a:extLst>
            </p:cNvPr>
            <p:cNvSpPr txBox="1">
              <a:spLocks noChangeArrowheads="1"/>
            </p:cNvSpPr>
            <p:nvPr/>
          </p:nvSpPr>
          <p:spPr bwMode="auto">
            <a:xfrm>
              <a:off x="1632" y="1018"/>
              <a:ext cx="240" cy="230"/>
            </a:xfrm>
            <a:prstGeom prst="rect">
              <a:avLst/>
            </a:prstGeom>
            <a:noFill/>
            <a:ln w="9525">
              <a:noFill/>
              <a:miter lim="800000"/>
              <a:headEnd/>
              <a:tailEnd/>
            </a:ln>
            <a:effectLst/>
          </p:spPr>
          <p:txBody>
            <a:bodyPr lIns="0" tIns="0" rIns="0" bIns="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b="1" i="1">
                  <a:effectLst>
                    <a:outerShdw blurRad="38100" dist="38100" dir="2700000" algn="tl">
                      <a:srgbClr val="C0C0C0"/>
                    </a:outerShdw>
                  </a:effectLst>
                  <a:latin typeface="Times New Roman" panose="02020603050405020304" pitchFamily="18" charset="0"/>
                  <a:sym typeface="Symbol" panose="05050102010706020507" pitchFamily="18" charset="2"/>
                </a:rPr>
                <a:t>I</a:t>
              </a:r>
            </a:p>
          </p:txBody>
        </p:sp>
        <p:sp>
          <p:nvSpPr>
            <p:cNvPr id="278572" name="Text Box 44">
              <a:extLst>
                <a:ext uri="{FF2B5EF4-FFF2-40B4-BE49-F238E27FC236}">
                  <a16:creationId xmlns:a16="http://schemas.microsoft.com/office/drawing/2014/main" id="{B3F085FC-2CBB-486A-AE5D-D6FCCEB1F997}"/>
                </a:ext>
              </a:extLst>
            </p:cNvPr>
            <p:cNvSpPr txBox="1">
              <a:spLocks noChangeArrowheads="1"/>
            </p:cNvSpPr>
            <p:nvPr/>
          </p:nvSpPr>
          <p:spPr bwMode="auto">
            <a:xfrm>
              <a:off x="1680" y="1738"/>
              <a:ext cx="288"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4A</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8573" name="Text Box 45">
              <a:extLst>
                <a:ext uri="{FF2B5EF4-FFF2-40B4-BE49-F238E27FC236}">
                  <a16:creationId xmlns:a16="http://schemas.microsoft.com/office/drawing/2014/main" id="{CDD9209E-C0C1-49CF-BB10-CA0CC9597FE2}"/>
                </a:ext>
              </a:extLst>
            </p:cNvPr>
            <p:cNvSpPr txBox="1">
              <a:spLocks noChangeArrowheads="1"/>
            </p:cNvSpPr>
            <p:nvPr/>
          </p:nvSpPr>
          <p:spPr bwMode="auto">
            <a:xfrm>
              <a:off x="816" y="1920"/>
              <a:ext cx="432"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10V</a:t>
              </a:r>
              <a:endParaRPr lang="en-US" altLang="zh-CN" b="1" i="1">
                <a:effectLst>
                  <a:outerShdw blurRad="38100" dist="38100" dir="2700000" algn="tl">
                    <a:srgbClr val="C0C0C0"/>
                  </a:outerShdw>
                </a:effectLst>
                <a:latin typeface="Times New Roman" charset="0"/>
                <a:sym typeface="Symbol" pitchFamily="18" charset="2"/>
              </a:endParaRPr>
            </a:p>
          </p:txBody>
        </p:sp>
      </p:grpSp>
      <p:sp>
        <p:nvSpPr>
          <p:cNvPr id="125956" name="Text Box 48">
            <a:extLst>
              <a:ext uri="{FF2B5EF4-FFF2-40B4-BE49-F238E27FC236}">
                <a16:creationId xmlns:a16="http://schemas.microsoft.com/office/drawing/2014/main" id="{FF40D551-1327-415C-AC72-4349CE856643}"/>
              </a:ext>
            </a:extLst>
          </p:cNvPr>
          <p:cNvSpPr txBox="1">
            <a:spLocks noChangeArrowheads="1"/>
          </p:cNvSpPr>
          <p:nvPr/>
        </p:nvSpPr>
        <p:spPr bwMode="auto">
          <a:xfrm>
            <a:off x="838200" y="533400"/>
            <a:ext cx="7162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None/>
            </a:pPr>
            <a:r>
              <a:rPr lang="en-US" altLang="zh-CN" sz="2400" b="1"/>
              <a:t>2</a:t>
            </a:r>
            <a:r>
              <a:rPr lang="zh-CN" altLang="en-US" sz="2400" b="1"/>
              <a:t>、计算等效电阻。计算含受控源电路的等效电阻通常有两种方法，一是利用书中式（</a:t>
            </a:r>
            <a:r>
              <a:rPr lang="en-US" altLang="zh-CN" sz="2400" b="1"/>
              <a:t>1- 32</a:t>
            </a:r>
            <a:r>
              <a:rPr lang="zh-CN" altLang="en-US" sz="2400" b="1"/>
              <a:t>），即</a:t>
            </a:r>
          </a:p>
        </p:txBody>
      </p:sp>
      <p:graphicFrame>
        <p:nvGraphicFramePr>
          <p:cNvPr id="125957" name="Object 49">
            <a:extLst>
              <a:ext uri="{FF2B5EF4-FFF2-40B4-BE49-F238E27FC236}">
                <a16:creationId xmlns:a16="http://schemas.microsoft.com/office/drawing/2014/main" id="{C85DC80E-FC58-4312-90E1-CB031036AA79}"/>
              </a:ext>
            </a:extLst>
          </p:cNvPr>
          <p:cNvGraphicFramePr>
            <a:graphicFrameLocks noChangeAspect="1"/>
          </p:cNvGraphicFramePr>
          <p:nvPr/>
        </p:nvGraphicFramePr>
        <p:xfrm>
          <a:off x="3581400" y="1371600"/>
          <a:ext cx="1371600" cy="898525"/>
        </p:xfrm>
        <a:graphic>
          <a:graphicData uri="http://schemas.openxmlformats.org/presentationml/2006/ole">
            <mc:AlternateContent xmlns:mc="http://schemas.openxmlformats.org/markup-compatibility/2006">
              <mc:Choice xmlns:v="urn:schemas-microsoft-com:vml" Requires="v">
                <p:oleObj spid="_x0000_s53279" name="Equation" r:id="rId3" imgW="660113" imgH="431613" progId="Equation.3">
                  <p:embed/>
                </p:oleObj>
              </mc:Choice>
              <mc:Fallback>
                <p:oleObj name="Equation" r:id="rId3" imgW="660113" imgH="431613" progId="Equation.3">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371600"/>
                        <a:ext cx="1371600"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58" name="Text Box 51">
            <a:extLst>
              <a:ext uri="{FF2B5EF4-FFF2-40B4-BE49-F238E27FC236}">
                <a16:creationId xmlns:a16="http://schemas.microsoft.com/office/drawing/2014/main" id="{1BA634B4-98BD-41B5-A390-ABBFBCFF1422}"/>
              </a:ext>
            </a:extLst>
          </p:cNvPr>
          <p:cNvSpPr txBox="1">
            <a:spLocks noChangeArrowheads="1"/>
          </p:cNvSpPr>
          <p:nvPr/>
        </p:nvSpPr>
        <p:spPr bwMode="auto">
          <a:xfrm>
            <a:off x="914400" y="2209800"/>
            <a:ext cx="7543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t>       </a:t>
            </a:r>
            <a:r>
              <a:rPr lang="zh-CN" altLang="en-US" sz="2400" b="1" dirty="0"/>
              <a:t>二是下面要用的方法：去掉二端网络内部的独立电源，在端口处加电源，求得端口处的电压</a:t>
            </a:r>
            <a:r>
              <a:rPr lang="en-US" altLang="zh-CN" sz="2400" b="1" i="1" dirty="0">
                <a:latin typeface="Times New Roman" panose="02020603050405020304" pitchFamily="18" charset="0"/>
              </a:rPr>
              <a:t>U</a:t>
            </a:r>
            <a:r>
              <a:rPr lang="en-US" altLang="zh-CN" sz="2400" b="1" i="1" baseline="30000" dirty="0">
                <a:latin typeface="Times New Roman" panose="02020603050405020304" pitchFamily="18" charset="0"/>
              </a:rPr>
              <a:t>  1</a:t>
            </a:r>
            <a:r>
              <a:rPr lang="zh-CN" altLang="en-US" sz="2400" b="1" dirty="0">
                <a:latin typeface="Times New Roman" panose="02020603050405020304" pitchFamily="18" charset="0"/>
              </a:rPr>
              <a:t>与电流</a:t>
            </a:r>
            <a:r>
              <a:rPr lang="en-US" altLang="zh-CN" sz="2400" b="1" i="1" dirty="0">
                <a:latin typeface="Times New Roman" panose="02020603050405020304" pitchFamily="18" charset="0"/>
              </a:rPr>
              <a:t>I </a:t>
            </a:r>
            <a:r>
              <a:rPr lang="en-US" altLang="zh-CN" sz="2400" b="1" i="1" baseline="30000" dirty="0">
                <a:latin typeface="Times New Roman" panose="02020603050405020304" pitchFamily="18" charset="0"/>
              </a:rPr>
              <a:t>1</a:t>
            </a:r>
            <a:r>
              <a:rPr lang="zh-CN" altLang="en-US" sz="2400" b="1" dirty="0"/>
              <a:t>之间的关系，见图</a:t>
            </a:r>
            <a:r>
              <a:rPr lang="en-US" altLang="zh-CN" sz="2400" b="1" dirty="0"/>
              <a:t>1- 46 (c)</a:t>
            </a:r>
          </a:p>
        </p:txBody>
      </p:sp>
      <p:grpSp>
        <p:nvGrpSpPr>
          <p:cNvPr id="125959" name="Group 52">
            <a:extLst>
              <a:ext uri="{FF2B5EF4-FFF2-40B4-BE49-F238E27FC236}">
                <a16:creationId xmlns:a16="http://schemas.microsoft.com/office/drawing/2014/main" id="{DEBF2778-64F3-4DD5-A6ED-A3486626F13B}"/>
              </a:ext>
            </a:extLst>
          </p:cNvPr>
          <p:cNvGrpSpPr>
            <a:grpSpLocks/>
          </p:cNvGrpSpPr>
          <p:nvPr/>
        </p:nvGrpSpPr>
        <p:grpSpPr bwMode="auto">
          <a:xfrm>
            <a:off x="5181600" y="3429000"/>
            <a:ext cx="2968625" cy="3048000"/>
            <a:chOff x="2162" y="1968"/>
            <a:chExt cx="1870" cy="1920"/>
          </a:xfrm>
        </p:grpSpPr>
        <p:sp>
          <p:nvSpPr>
            <p:cNvPr id="125960" name="Line 53">
              <a:extLst>
                <a:ext uri="{FF2B5EF4-FFF2-40B4-BE49-F238E27FC236}">
                  <a16:creationId xmlns:a16="http://schemas.microsoft.com/office/drawing/2014/main" id="{B835EA86-7E35-4C25-BF87-3046A2ABCDC1}"/>
                </a:ext>
              </a:extLst>
            </p:cNvPr>
            <p:cNvSpPr>
              <a:spLocks noChangeShapeType="1"/>
            </p:cNvSpPr>
            <p:nvPr/>
          </p:nvSpPr>
          <p:spPr bwMode="auto">
            <a:xfrm>
              <a:off x="2215" y="2459"/>
              <a:ext cx="13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1" name="Line 54">
              <a:extLst>
                <a:ext uri="{FF2B5EF4-FFF2-40B4-BE49-F238E27FC236}">
                  <a16:creationId xmlns:a16="http://schemas.microsoft.com/office/drawing/2014/main" id="{0088A37C-111A-4C2D-867F-A76D95ED5DD2}"/>
                </a:ext>
              </a:extLst>
            </p:cNvPr>
            <p:cNvSpPr>
              <a:spLocks noChangeShapeType="1"/>
            </p:cNvSpPr>
            <p:nvPr/>
          </p:nvSpPr>
          <p:spPr bwMode="auto">
            <a:xfrm>
              <a:off x="2207" y="3547"/>
              <a:ext cx="1616"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5962" name="Group 55">
              <a:extLst>
                <a:ext uri="{FF2B5EF4-FFF2-40B4-BE49-F238E27FC236}">
                  <a16:creationId xmlns:a16="http://schemas.microsoft.com/office/drawing/2014/main" id="{BD9A8258-AE0A-4517-8FE3-5F16C917C1BC}"/>
                </a:ext>
              </a:extLst>
            </p:cNvPr>
            <p:cNvGrpSpPr>
              <a:grpSpLocks/>
            </p:cNvGrpSpPr>
            <p:nvPr/>
          </p:nvGrpSpPr>
          <p:grpSpPr bwMode="auto">
            <a:xfrm>
              <a:off x="2162" y="2570"/>
              <a:ext cx="99" cy="790"/>
              <a:chOff x="743" y="567"/>
              <a:chExt cx="187" cy="1639"/>
            </a:xfrm>
          </p:grpSpPr>
          <p:sp>
            <p:nvSpPr>
              <p:cNvPr id="125993" name="Line 56">
                <a:extLst>
                  <a:ext uri="{FF2B5EF4-FFF2-40B4-BE49-F238E27FC236}">
                    <a16:creationId xmlns:a16="http://schemas.microsoft.com/office/drawing/2014/main" id="{9A5D80D9-6738-4E06-8146-D8F00A6379A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4" name="Rectangle 57">
                <a:extLst>
                  <a:ext uri="{FF2B5EF4-FFF2-40B4-BE49-F238E27FC236}">
                    <a16:creationId xmlns:a16="http://schemas.microsoft.com/office/drawing/2014/main" id="{2FA8E7F9-AF50-4190-9BD5-5B45644E1C7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5963" name="Group 58">
              <a:extLst>
                <a:ext uri="{FF2B5EF4-FFF2-40B4-BE49-F238E27FC236}">
                  <a16:creationId xmlns:a16="http://schemas.microsoft.com/office/drawing/2014/main" id="{CC6532C6-80B9-45E1-A4D5-0172DA642425}"/>
                </a:ext>
              </a:extLst>
            </p:cNvPr>
            <p:cNvGrpSpPr>
              <a:grpSpLocks/>
            </p:cNvGrpSpPr>
            <p:nvPr/>
          </p:nvGrpSpPr>
          <p:grpSpPr bwMode="auto">
            <a:xfrm rot="5400000">
              <a:off x="3387" y="2054"/>
              <a:ext cx="98" cy="802"/>
              <a:chOff x="743" y="567"/>
              <a:chExt cx="187" cy="1639"/>
            </a:xfrm>
          </p:grpSpPr>
          <p:sp>
            <p:nvSpPr>
              <p:cNvPr id="125991" name="Line 59">
                <a:extLst>
                  <a:ext uri="{FF2B5EF4-FFF2-40B4-BE49-F238E27FC236}">
                    <a16:creationId xmlns:a16="http://schemas.microsoft.com/office/drawing/2014/main" id="{5F5A3A4E-64FB-4BC0-AF98-F7DE63607A2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2" name="Rectangle 60">
                <a:extLst>
                  <a:ext uri="{FF2B5EF4-FFF2-40B4-BE49-F238E27FC236}">
                    <a16:creationId xmlns:a16="http://schemas.microsoft.com/office/drawing/2014/main" id="{92D76A39-4A76-4514-92E2-D18789FC9DA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5964" name="Line 61">
              <a:extLst>
                <a:ext uri="{FF2B5EF4-FFF2-40B4-BE49-F238E27FC236}">
                  <a16:creationId xmlns:a16="http://schemas.microsoft.com/office/drawing/2014/main" id="{BEFF093E-292C-4E4F-8E6F-A394D187A657}"/>
                </a:ext>
              </a:extLst>
            </p:cNvPr>
            <p:cNvSpPr>
              <a:spLocks noChangeShapeType="1"/>
            </p:cNvSpPr>
            <p:nvPr/>
          </p:nvSpPr>
          <p:spPr bwMode="auto">
            <a:xfrm rot="-5400000">
              <a:off x="3629" y="2371"/>
              <a:ext cx="0" cy="153"/>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nvGrpSpPr>
            <p:cNvPr id="125965" name="Group 62">
              <a:extLst>
                <a:ext uri="{FF2B5EF4-FFF2-40B4-BE49-F238E27FC236}">
                  <a16:creationId xmlns:a16="http://schemas.microsoft.com/office/drawing/2014/main" id="{3E374637-E249-429F-A708-4087BDAF8F72}"/>
                </a:ext>
              </a:extLst>
            </p:cNvPr>
            <p:cNvGrpSpPr>
              <a:grpSpLocks/>
            </p:cNvGrpSpPr>
            <p:nvPr/>
          </p:nvGrpSpPr>
          <p:grpSpPr bwMode="auto">
            <a:xfrm>
              <a:off x="3763" y="2635"/>
              <a:ext cx="131" cy="725"/>
              <a:chOff x="3763" y="2635"/>
              <a:chExt cx="131" cy="725"/>
            </a:xfrm>
          </p:grpSpPr>
          <p:sp>
            <p:nvSpPr>
              <p:cNvPr id="125988" name="Line 63">
                <a:extLst>
                  <a:ext uri="{FF2B5EF4-FFF2-40B4-BE49-F238E27FC236}">
                    <a16:creationId xmlns:a16="http://schemas.microsoft.com/office/drawing/2014/main" id="{B38C45E2-EFA8-4396-BA93-0B603FB31F04}"/>
                  </a:ext>
                </a:extLst>
              </p:cNvPr>
              <p:cNvSpPr>
                <a:spLocks noChangeShapeType="1"/>
              </p:cNvSpPr>
              <p:nvPr/>
            </p:nvSpPr>
            <p:spPr bwMode="auto">
              <a:xfrm rot="-5400000">
                <a:off x="3771" y="2687"/>
                <a:ext cx="1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9" name="Line 64">
                <a:extLst>
                  <a:ext uri="{FF2B5EF4-FFF2-40B4-BE49-F238E27FC236}">
                    <a16:creationId xmlns:a16="http://schemas.microsoft.com/office/drawing/2014/main" id="{CC1EC224-FD77-4273-A678-5F06E9C453F3}"/>
                  </a:ext>
                </a:extLst>
              </p:cNvPr>
              <p:cNvSpPr>
                <a:spLocks noChangeShapeType="1"/>
              </p:cNvSpPr>
              <p:nvPr/>
            </p:nvSpPr>
            <p:spPr bwMode="auto">
              <a:xfrm rot="10800000">
                <a:off x="3767" y="3360"/>
                <a:ext cx="1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90" name="Line 65">
                <a:extLst>
                  <a:ext uri="{FF2B5EF4-FFF2-40B4-BE49-F238E27FC236}">
                    <a16:creationId xmlns:a16="http://schemas.microsoft.com/office/drawing/2014/main" id="{309E89A9-D967-4D80-83F6-72AD18F48DF6}"/>
                  </a:ext>
                </a:extLst>
              </p:cNvPr>
              <p:cNvSpPr>
                <a:spLocks noChangeShapeType="1"/>
              </p:cNvSpPr>
              <p:nvPr/>
            </p:nvSpPr>
            <p:spPr bwMode="auto">
              <a:xfrm>
                <a:off x="3763" y="2683"/>
                <a:ext cx="131"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5966" name="Group 66">
              <a:extLst>
                <a:ext uri="{FF2B5EF4-FFF2-40B4-BE49-F238E27FC236}">
                  <a16:creationId xmlns:a16="http://schemas.microsoft.com/office/drawing/2014/main" id="{03710B31-0405-4735-91E8-D47CC620CAE8}"/>
                </a:ext>
              </a:extLst>
            </p:cNvPr>
            <p:cNvGrpSpPr>
              <a:grpSpLocks/>
            </p:cNvGrpSpPr>
            <p:nvPr/>
          </p:nvGrpSpPr>
          <p:grpSpPr bwMode="auto">
            <a:xfrm rot="5400000">
              <a:off x="2613" y="2054"/>
              <a:ext cx="98" cy="802"/>
              <a:chOff x="743" y="567"/>
              <a:chExt cx="187" cy="1639"/>
            </a:xfrm>
          </p:grpSpPr>
          <p:sp>
            <p:nvSpPr>
              <p:cNvPr id="125986" name="Line 67">
                <a:extLst>
                  <a:ext uri="{FF2B5EF4-FFF2-40B4-BE49-F238E27FC236}">
                    <a16:creationId xmlns:a16="http://schemas.microsoft.com/office/drawing/2014/main" id="{5841CF0B-4728-4EA2-A6AE-7FFC6423B46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7" name="Rectangle 68">
                <a:extLst>
                  <a:ext uri="{FF2B5EF4-FFF2-40B4-BE49-F238E27FC236}">
                    <a16:creationId xmlns:a16="http://schemas.microsoft.com/office/drawing/2014/main" id="{B16E8474-20F9-4CEC-BDCE-C2B67CB7188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5967" name="Line 69">
              <a:extLst>
                <a:ext uri="{FF2B5EF4-FFF2-40B4-BE49-F238E27FC236}">
                  <a16:creationId xmlns:a16="http://schemas.microsoft.com/office/drawing/2014/main" id="{FC81C34A-A156-498E-B4B3-F47A1324459D}"/>
                </a:ext>
              </a:extLst>
            </p:cNvPr>
            <p:cNvSpPr>
              <a:spLocks noChangeShapeType="1"/>
            </p:cNvSpPr>
            <p:nvPr/>
          </p:nvSpPr>
          <p:spPr bwMode="auto">
            <a:xfrm>
              <a:off x="2208" y="2090"/>
              <a:ext cx="0" cy="3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8" name="Line 70">
              <a:extLst>
                <a:ext uri="{FF2B5EF4-FFF2-40B4-BE49-F238E27FC236}">
                  <a16:creationId xmlns:a16="http://schemas.microsoft.com/office/drawing/2014/main" id="{AD913CEA-9451-4560-9A36-B88AFE94547B}"/>
                </a:ext>
              </a:extLst>
            </p:cNvPr>
            <p:cNvSpPr>
              <a:spLocks noChangeShapeType="1"/>
            </p:cNvSpPr>
            <p:nvPr/>
          </p:nvSpPr>
          <p:spPr bwMode="auto">
            <a:xfrm>
              <a:off x="3017" y="2104"/>
              <a:ext cx="0" cy="36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69" name="Line 71">
              <a:extLst>
                <a:ext uri="{FF2B5EF4-FFF2-40B4-BE49-F238E27FC236}">
                  <a16:creationId xmlns:a16="http://schemas.microsoft.com/office/drawing/2014/main" id="{85015963-A91A-40EF-8763-7462BB54A264}"/>
                </a:ext>
              </a:extLst>
            </p:cNvPr>
            <p:cNvSpPr>
              <a:spLocks noChangeShapeType="1"/>
            </p:cNvSpPr>
            <p:nvPr/>
          </p:nvSpPr>
          <p:spPr bwMode="auto">
            <a:xfrm>
              <a:off x="2207" y="2090"/>
              <a:ext cx="8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0" name="AutoShape 72">
              <a:extLst>
                <a:ext uri="{FF2B5EF4-FFF2-40B4-BE49-F238E27FC236}">
                  <a16:creationId xmlns:a16="http://schemas.microsoft.com/office/drawing/2014/main" id="{E853B273-DF11-4747-B81C-6AFF6365642F}"/>
                </a:ext>
              </a:extLst>
            </p:cNvPr>
            <p:cNvSpPr>
              <a:spLocks noChangeArrowheads="1"/>
            </p:cNvSpPr>
            <p:nvPr/>
          </p:nvSpPr>
          <p:spPr bwMode="auto">
            <a:xfrm>
              <a:off x="2434" y="1968"/>
              <a:ext cx="290" cy="244"/>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5971" name="Line 73">
              <a:extLst>
                <a:ext uri="{FF2B5EF4-FFF2-40B4-BE49-F238E27FC236}">
                  <a16:creationId xmlns:a16="http://schemas.microsoft.com/office/drawing/2014/main" id="{CBCBEDD2-A99E-4FDF-BD1B-21EBB216C441}"/>
                </a:ext>
              </a:extLst>
            </p:cNvPr>
            <p:cNvSpPr>
              <a:spLocks noChangeShapeType="1"/>
            </p:cNvSpPr>
            <p:nvPr/>
          </p:nvSpPr>
          <p:spPr bwMode="auto">
            <a:xfrm>
              <a:off x="2586" y="1982"/>
              <a:ext cx="0" cy="2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72" name="Oval 74">
              <a:extLst>
                <a:ext uri="{FF2B5EF4-FFF2-40B4-BE49-F238E27FC236}">
                  <a16:creationId xmlns:a16="http://schemas.microsoft.com/office/drawing/2014/main" id="{562C6479-E230-4116-BCA4-F60AECA6C3A9}"/>
                </a:ext>
              </a:extLst>
            </p:cNvPr>
            <p:cNvSpPr>
              <a:spLocks noChangeArrowheads="1"/>
            </p:cNvSpPr>
            <p:nvPr/>
          </p:nvSpPr>
          <p:spPr bwMode="auto">
            <a:xfrm>
              <a:off x="3799" y="2413"/>
              <a:ext cx="95"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5973" name="Oval 75">
              <a:extLst>
                <a:ext uri="{FF2B5EF4-FFF2-40B4-BE49-F238E27FC236}">
                  <a16:creationId xmlns:a16="http://schemas.microsoft.com/office/drawing/2014/main" id="{9AD6CE9C-9855-4DAD-B71D-20DDB3A042D3}"/>
                </a:ext>
              </a:extLst>
            </p:cNvPr>
            <p:cNvSpPr>
              <a:spLocks noChangeArrowheads="1"/>
            </p:cNvSpPr>
            <p:nvPr/>
          </p:nvSpPr>
          <p:spPr bwMode="auto">
            <a:xfrm>
              <a:off x="3784" y="3509"/>
              <a:ext cx="96"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5974" name="Line 76">
              <a:extLst>
                <a:ext uri="{FF2B5EF4-FFF2-40B4-BE49-F238E27FC236}">
                  <a16:creationId xmlns:a16="http://schemas.microsoft.com/office/drawing/2014/main" id="{371904B0-F56C-4CF4-9A76-E9A01AC27613}"/>
                </a:ext>
              </a:extLst>
            </p:cNvPr>
            <p:cNvSpPr>
              <a:spLocks noChangeShapeType="1"/>
            </p:cNvSpPr>
            <p:nvPr/>
          </p:nvSpPr>
          <p:spPr bwMode="auto">
            <a:xfrm flipV="1">
              <a:off x="2777" y="2083"/>
              <a:ext cx="180" cy="7"/>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5975" name="Line 77">
              <a:extLst>
                <a:ext uri="{FF2B5EF4-FFF2-40B4-BE49-F238E27FC236}">
                  <a16:creationId xmlns:a16="http://schemas.microsoft.com/office/drawing/2014/main" id="{66E91DE0-359A-47A7-A10E-16C1CF6428E5}"/>
                </a:ext>
              </a:extLst>
            </p:cNvPr>
            <p:cNvSpPr>
              <a:spLocks noChangeShapeType="1"/>
            </p:cNvSpPr>
            <p:nvPr/>
          </p:nvSpPr>
          <p:spPr bwMode="auto">
            <a:xfrm flipV="1">
              <a:off x="3045" y="2452"/>
              <a:ext cx="174" cy="6"/>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5976" name="Text Box 78">
              <a:extLst>
                <a:ext uri="{FF2B5EF4-FFF2-40B4-BE49-F238E27FC236}">
                  <a16:creationId xmlns:a16="http://schemas.microsoft.com/office/drawing/2014/main" id="{22CB82EE-40ED-423B-B410-8C302474CF4D}"/>
                </a:ext>
              </a:extLst>
            </p:cNvPr>
            <p:cNvSpPr txBox="1">
              <a:spLocks noChangeArrowheads="1"/>
            </p:cNvSpPr>
            <p:nvPr/>
          </p:nvSpPr>
          <p:spPr bwMode="auto">
            <a:xfrm>
              <a:off x="2496" y="3600"/>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图</a:t>
              </a:r>
              <a:r>
                <a:rPr lang="en-US" altLang="zh-CN" sz="2400" b="1"/>
                <a:t>1- 46 (c)</a:t>
              </a:r>
            </a:p>
          </p:txBody>
        </p:sp>
        <p:sp>
          <p:nvSpPr>
            <p:cNvPr id="278607" name="Text Box 79">
              <a:extLst>
                <a:ext uri="{FF2B5EF4-FFF2-40B4-BE49-F238E27FC236}">
                  <a16:creationId xmlns:a16="http://schemas.microsoft.com/office/drawing/2014/main" id="{106631B1-5AF2-4C61-B904-615C5EC7153E}"/>
                </a:ext>
              </a:extLst>
            </p:cNvPr>
            <p:cNvSpPr txBox="1">
              <a:spLocks noChangeArrowheads="1"/>
            </p:cNvSpPr>
            <p:nvPr/>
          </p:nvSpPr>
          <p:spPr bwMode="auto">
            <a:xfrm>
              <a:off x="2784" y="2160"/>
              <a:ext cx="288"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3</a:t>
              </a:r>
              <a:r>
                <a:rPr lang="en-US" altLang="zh-CN" b="1" i="1">
                  <a:effectLst>
                    <a:outerShdw blurRad="38100" dist="38100" dir="2700000" algn="tl">
                      <a:srgbClr val="C0C0C0"/>
                    </a:outerShdw>
                  </a:effectLst>
                  <a:latin typeface="Times New Roman" charset="0"/>
                  <a:sym typeface="Symbol" pitchFamily="18" charset="2"/>
                </a:rPr>
                <a:t>I</a:t>
              </a:r>
            </a:p>
          </p:txBody>
        </p:sp>
        <p:sp>
          <p:nvSpPr>
            <p:cNvPr id="278608" name="Text Box 80">
              <a:extLst>
                <a:ext uri="{FF2B5EF4-FFF2-40B4-BE49-F238E27FC236}">
                  <a16:creationId xmlns:a16="http://schemas.microsoft.com/office/drawing/2014/main" id="{3777F14E-EDC5-4173-AFB4-F16AAC04AD3E}"/>
                </a:ext>
              </a:extLst>
            </p:cNvPr>
            <p:cNvSpPr txBox="1">
              <a:spLocks noChangeArrowheads="1"/>
            </p:cNvSpPr>
            <p:nvPr/>
          </p:nvSpPr>
          <p:spPr bwMode="auto">
            <a:xfrm>
              <a:off x="3312" y="249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3</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8609" name="Text Box 81">
              <a:extLst>
                <a:ext uri="{FF2B5EF4-FFF2-40B4-BE49-F238E27FC236}">
                  <a16:creationId xmlns:a16="http://schemas.microsoft.com/office/drawing/2014/main" id="{A9D3727E-3E78-4AD6-A360-04162703A634}"/>
                </a:ext>
              </a:extLst>
            </p:cNvPr>
            <p:cNvSpPr txBox="1">
              <a:spLocks noChangeArrowheads="1"/>
            </p:cNvSpPr>
            <p:nvPr/>
          </p:nvSpPr>
          <p:spPr bwMode="auto">
            <a:xfrm>
              <a:off x="2544" y="249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8610" name="Text Box 82">
              <a:extLst>
                <a:ext uri="{FF2B5EF4-FFF2-40B4-BE49-F238E27FC236}">
                  <a16:creationId xmlns:a16="http://schemas.microsoft.com/office/drawing/2014/main" id="{531AA03E-D3BE-4AF7-A4D1-AC6C703287EB}"/>
                </a:ext>
              </a:extLst>
            </p:cNvPr>
            <p:cNvSpPr txBox="1">
              <a:spLocks noChangeArrowheads="1"/>
            </p:cNvSpPr>
            <p:nvPr/>
          </p:nvSpPr>
          <p:spPr bwMode="auto">
            <a:xfrm>
              <a:off x="2304" y="3034"/>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5</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8611" name="Text Box 83">
              <a:extLst>
                <a:ext uri="{FF2B5EF4-FFF2-40B4-BE49-F238E27FC236}">
                  <a16:creationId xmlns:a16="http://schemas.microsoft.com/office/drawing/2014/main" id="{D0F60DFF-C4DC-470D-95FB-37E0BFE0610B}"/>
                </a:ext>
              </a:extLst>
            </p:cNvPr>
            <p:cNvSpPr txBox="1">
              <a:spLocks noChangeArrowheads="1"/>
            </p:cNvSpPr>
            <p:nvPr/>
          </p:nvSpPr>
          <p:spPr bwMode="auto">
            <a:xfrm>
              <a:off x="3168" y="2218"/>
              <a:ext cx="240" cy="230"/>
            </a:xfrm>
            <a:prstGeom prst="rect">
              <a:avLst/>
            </a:prstGeom>
            <a:noFill/>
            <a:ln w="9525">
              <a:noFill/>
              <a:miter lim="800000"/>
              <a:headEnd/>
              <a:tailEnd/>
            </a:ln>
            <a:effectLst/>
          </p:spPr>
          <p:txBody>
            <a:bodyPr lIns="0" tIns="0" rIns="0" bIns="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b="1" i="1">
                  <a:effectLst>
                    <a:outerShdw blurRad="38100" dist="38100" dir="2700000" algn="tl">
                      <a:srgbClr val="C0C0C0"/>
                    </a:outerShdw>
                  </a:effectLst>
                  <a:latin typeface="Times New Roman" panose="02020603050405020304" pitchFamily="18" charset="0"/>
                  <a:sym typeface="Symbol" panose="05050102010706020507" pitchFamily="18" charset="2"/>
                </a:rPr>
                <a:t>I</a:t>
              </a:r>
            </a:p>
          </p:txBody>
        </p:sp>
        <p:sp>
          <p:nvSpPr>
            <p:cNvPr id="125982" name="Line 84">
              <a:extLst>
                <a:ext uri="{FF2B5EF4-FFF2-40B4-BE49-F238E27FC236}">
                  <a16:creationId xmlns:a16="http://schemas.microsoft.com/office/drawing/2014/main" id="{84E933C8-49E4-43D8-BBEF-60BC24575A65}"/>
                </a:ext>
              </a:extLst>
            </p:cNvPr>
            <p:cNvSpPr>
              <a:spLocks noChangeShapeType="1"/>
            </p:cNvSpPr>
            <p:nvPr/>
          </p:nvSpPr>
          <p:spPr bwMode="auto">
            <a:xfrm>
              <a:off x="2208" y="3120"/>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983" name="Line 85">
              <a:extLst>
                <a:ext uri="{FF2B5EF4-FFF2-40B4-BE49-F238E27FC236}">
                  <a16:creationId xmlns:a16="http://schemas.microsoft.com/office/drawing/2014/main" id="{4730C10B-825E-4AA4-8D5E-CD6AC2C52F6B}"/>
                </a:ext>
              </a:extLst>
            </p:cNvPr>
            <p:cNvSpPr>
              <a:spLocks noChangeShapeType="1"/>
            </p:cNvSpPr>
            <p:nvPr/>
          </p:nvSpPr>
          <p:spPr bwMode="auto">
            <a:xfrm>
              <a:off x="2208" y="240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614" name="Text Box 86">
              <a:extLst>
                <a:ext uri="{FF2B5EF4-FFF2-40B4-BE49-F238E27FC236}">
                  <a16:creationId xmlns:a16="http://schemas.microsoft.com/office/drawing/2014/main" id="{8A842ED9-D6B7-4AC2-8E82-5062BBF8191A}"/>
                </a:ext>
              </a:extLst>
            </p:cNvPr>
            <p:cNvSpPr txBox="1">
              <a:spLocks noChangeArrowheads="1"/>
            </p:cNvSpPr>
            <p:nvPr/>
          </p:nvSpPr>
          <p:spPr bwMode="auto">
            <a:xfrm>
              <a:off x="3600" y="2170"/>
              <a:ext cx="336"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I</a:t>
              </a:r>
              <a:r>
                <a:rPr lang="en-US" altLang="zh-CN" b="1" baseline="-25000">
                  <a:effectLst>
                    <a:outerShdw blurRad="38100" dist="38100" dir="2700000" algn="tl">
                      <a:srgbClr val="C0C0C0"/>
                    </a:outerShdw>
                  </a:effectLst>
                  <a:latin typeface="Times New Roman" charset="0"/>
                  <a:sym typeface="Symbol" pitchFamily="18" charset="2"/>
                </a:rPr>
                <a:t>0</a:t>
              </a:r>
              <a:r>
                <a:rPr lang="en-US" altLang="zh-CN" b="1" baseline="30000">
                  <a:effectLst>
                    <a:outerShdw blurRad="38100" dist="38100" dir="2700000" algn="tl">
                      <a:srgbClr val="C0C0C0"/>
                    </a:outerShdw>
                  </a:effectLst>
                  <a:latin typeface="Times New Roman" charset="0"/>
                  <a:sym typeface="Symbol" pitchFamily="18" charset="2"/>
                </a:rPr>
                <a:t>/</a:t>
              </a:r>
              <a:endParaRPr lang="en-US" altLang="zh-CN" b="1">
                <a:effectLst>
                  <a:outerShdw blurRad="38100" dist="38100" dir="2700000" algn="tl">
                    <a:srgbClr val="C0C0C0"/>
                  </a:outerShdw>
                </a:effectLst>
                <a:latin typeface="Times New Roman" charset="0"/>
                <a:sym typeface="Symbol" pitchFamily="18" charset="2"/>
              </a:endParaRPr>
            </a:p>
          </p:txBody>
        </p:sp>
        <p:sp>
          <p:nvSpPr>
            <p:cNvPr id="278615" name="Text Box 87">
              <a:extLst>
                <a:ext uri="{FF2B5EF4-FFF2-40B4-BE49-F238E27FC236}">
                  <a16:creationId xmlns:a16="http://schemas.microsoft.com/office/drawing/2014/main" id="{4F3007E8-D95C-4129-9A15-C5B68CF5A7B4}"/>
                </a:ext>
              </a:extLst>
            </p:cNvPr>
            <p:cNvSpPr txBox="1">
              <a:spLocks noChangeArrowheads="1"/>
            </p:cNvSpPr>
            <p:nvPr/>
          </p:nvSpPr>
          <p:spPr bwMode="auto">
            <a:xfrm>
              <a:off x="3696" y="2948"/>
              <a:ext cx="336"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U</a:t>
              </a:r>
              <a:r>
                <a:rPr lang="en-US" altLang="zh-CN" b="1" baseline="-25000">
                  <a:effectLst>
                    <a:outerShdw blurRad="38100" dist="38100" dir="2700000" algn="tl">
                      <a:srgbClr val="C0C0C0"/>
                    </a:outerShdw>
                  </a:effectLst>
                  <a:latin typeface="Times New Roman" charset="0"/>
                  <a:sym typeface="Symbol" pitchFamily="18" charset="2"/>
                </a:rPr>
                <a:t>0</a:t>
              </a:r>
              <a:r>
                <a:rPr lang="en-US" altLang="zh-CN" b="1" baseline="30000">
                  <a:effectLst>
                    <a:outerShdw blurRad="38100" dist="38100" dir="2700000" algn="tl">
                      <a:srgbClr val="C0C0C0"/>
                    </a:outerShdw>
                  </a:effectLst>
                  <a:latin typeface="Times New Roman" charset="0"/>
                  <a:sym typeface="Symbol" pitchFamily="18" charset="2"/>
                </a:rPr>
                <a:t>/</a:t>
              </a:r>
              <a:endParaRPr lang="en-US" altLang="zh-CN" b="1">
                <a:effectLst>
                  <a:outerShdw blurRad="38100" dist="38100" dir="2700000" algn="tl">
                    <a:srgbClr val="C0C0C0"/>
                  </a:outerShdw>
                </a:effectLst>
                <a:latin typeface="Times New Roman" charset="0"/>
                <a:sym typeface="Symbol"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9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5">
            <a:extLst>
              <a:ext uri="{FF2B5EF4-FFF2-40B4-BE49-F238E27FC236}">
                <a16:creationId xmlns:a16="http://schemas.microsoft.com/office/drawing/2014/main" id="{EB5A1303-4025-4715-855B-D6E7D36708B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BA859D6-DED6-4C2C-9276-3E9630F55642}" type="slidenum">
              <a:rPr lang="en-US" altLang="zh-CN" sz="1400" smtClean="0"/>
              <a:pPr>
                <a:spcBef>
                  <a:spcPct val="0"/>
                </a:spcBef>
                <a:buFontTx/>
                <a:buNone/>
              </a:pPr>
              <a:t>125</a:t>
            </a:fld>
            <a:endParaRPr lang="en-US" altLang="zh-CN" sz="1400"/>
          </a:p>
        </p:txBody>
      </p:sp>
      <p:sp>
        <p:nvSpPr>
          <p:cNvPr id="126979" name="Text Box 46">
            <a:extLst>
              <a:ext uri="{FF2B5EF4-FFF2-40B4-BE49-F238E27FC236}">
                <a16:creationId xmlns:a16="http://schemas.microsoft.com/office/drawing/2014/main" id="{4B265ED8-0B29-4431-B9FC-16E4EF384270}"/>
              </a:ext>
            </a:extLst>
          </p:cNvPr>
          <p:cNvSpPr txBox="1">
            <a:spLocks noChangeArrowheads="1"/>
          </p:cNvSpPr>
          <p:nvPr/>
        </p:nvSpPr>
        <p:spPr bwMode="auto">
          <a:xfrm>
            <a:off x="609600" y="457200"/>
            <a:ext cx="45720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None/>
            </a:pPr>
            <a:r>
              <a:rPr lang="zh-CN" altLang="en-US" sz="2400" b="1"/>
              <a:t>去掉二端网络内部的独立电源，在端口出加电源，见图</a:t>
            </a:r>
            <a:r>
              <a:rPr lang="en-US" altLang="zh-CN" sz="2400" b="1"/>
              <a:t>1- 46 (c) </a:t>
            </a:r>
            <a:r>
              <a:rPr lang="zh-CN" altLang="en-US" sz="2400" b="1"/>
              <a:t>，则</a:t>
            </a:r>
          </a:p>
        </p:txBody>
      </p:sp>
      <p:grpSp>
        <p:nvGrpSpPr>
          <p:cNvPr id="126980" name="Group 47">
            <a:extLst>
              <a:ext uri="{FF2B5EF4-FFF2-40B4-BE49-F238E27FC236}">
                <a16:creationId xmlns:a16="http://schemas.microsoft.com/office/drawing/2014/main" id="{35963B82-4B42-4AF6-98E6-A64A7528EE5D}"/>
              </a:ext>
            </a:extLst>
          </p:cNvPr>
          <p:cNvGrpSpPr>
            <a:grpSpLocks/>
          </p:cNvGrpSpPr>
          <p:nvPr/>
        </p:nvGrpSpPr>
        <p:grpSpPr bwMode="auto">
          <a:xfrm>
            <a:off x="5794375" y="533400"/>
            <a:ext cx="2968625" cy="3048000"/>
            <a:chOff x="2162" y="1968"/>
            <a:chExt cx="1870" cy="1920"/>
          </a:xfrm>
        </p:grpSpPr>
        <p:sp>
          <p:nvSpPr>
            <p:cNvPr id="127006" name="Line 48">
              <a:extLst>
                <a:ext uri="{FF2B5EF4-FFF2-40B4-BE49-F238E27FC236}">
                  <a16:creationId xmlns:a16="http://schemas.microsoft.com/office/drawing/2014/main" id="{655D7CBB-BBF3-4BB3-91D5-AE82BE5A23B8}"/>
                </a:ext>
              </a:extLst>
            </p:cNvPr>
            <p:cNvSpPr>
              <a:spLocks noChangeShapeType="1"/>
            </p:cNvSpPr>
            <p:nvPr/>
          </p:nvSpPr>
          <p:spPr bwMode="auto">
            <a:xfrm>
              <a:off x="2215" y="2459"/>
              <a:ext cx="13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07" name="Line 49">
              <a:extLst>
                <a:ext uri="{FF2B5EF4-FFF2-40B4-BE49-F238E27FC236}">
                  <a16:creationId xmlns:a16="http://schemas.microsoft.com/office/drawing/2014/main" id="{3104CAD3-971C-488F-951C-724293E58763}"/>
                </a:ext>
              </a:extLst>
            </p:cNvPr>
            <p:cNvSpPr>
              <a:spLocks noChangeShapeType="1"/>
            </p:cNvSpPr>
            <p:nvPr/>
          </p:nvSpPr>
          <p:spPr bwMode="auto">
            <a:xfrm>
              <a:off x="2207" y="3547"/>
              <a:ext cx="1616"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7008" name="Group 50">
              <a:extLst>
                <a:ext uri="{FF2B5EF4-FFF2-40B4-BE49-F238E27FC236}">
                  <a16:creationId xmlns:a16="http://schemas.microsoft.com/office/drawing/2014/main" id="{60054E9C-C2F3-4092-B1F3-EB77DD1F8EC1}"/>
                </a:ext>
              </a:extLst>
            </p:cNvPr>
            <p:cNvGrpSpPr>
              <a:grpSpLocks/>
            </p:cNvGrpSpPr>
            <p:nvPr/>
          </p:nvGrpSpPr>
          <p:grpSpPr bwMode="auto">
            <a:xfrm>
              <a:off x="2162" y="2570"/>
              <a:ext cx="99" cy="790"/>
              <a:chOff x="743" y="567"/>
              <a:chExt cx="187" cy="1639"/>
            </a:xfrm>
          </p:grpSpPr>
          <p:sp>
            <p:nvSpPr>
              <p:cNvPr id="127039" name="Line 51">
                <a:extLst>
                  <a:ext uri="{FF2B5EF4-FFF2-40B4-BE49-F238E27FC236}">
                    <a16:creationId xmlns:a16="http://schemas.microsoft.com/office/drawing/2014/main" id="{520531B9-D225-4BE3-BF16-339F821DB24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40" name="Rectangle 52">
                <a:extLst>
                  <a:ext uri="{FF2B5EF4-FFF2-40B4-BE49-F238E27FC236}">
                    <a16:creationId xmlns:a16="http://schemas.microsoft.com/office/drawing/2014/main" id="{1346D594-A518-46F2-8DAF-237F64E03B8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27009" name="Group 53">
              <a:extLst>
                <a:ext uri="{FF2B5EF4-FFF2-40B4-BE49-F238E27FC236}">
                  <a16:creationId xmlns:a16="http://schemas.microsoft.com/office/drawing/2014/main" id="{EFF723E6-E6AF-4128-9FE0-6426816A8932}"/>
                </a:ext>
              </a:extLst>
            </p:cNvPr>
            <p:cNvGrpSpPr>
              <a:grpSpLocks/>
            </p:cNvGrpSpPr>
            <p:nvPr/>
          </p:nvGrpSpPr>
          <p:grpSpPr bwMode="auto">
            <a:xfrm rot="5400000">
              <a:off x="3387" y="2054"/>
              <a:ext cx="98" cy="802"/>
              <a:chOff x="743" y="567"/>
              <a:chExt cx="187" cy="1639"/>
            </a:xfrm>
          </p:grpSpPr>
          <p:sp>
            <p:nvSpPr>
              <p:cNvPr id="127037" name="Line 54">
                <a:extLst>
                  <a:ext uri="{FF2B5EF4-FFF2-40B4-BE49-F238E27FC236}">
                    <a16:creationId xmlns:a16="http://schemas.microsoft.com/office/drawing/2014/main" id="{5A657CF2-5227-4B8F-B77F-750CDFC1F42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38" name="Rectangle 55">
                <a:extLst>
                  <a:ext uri="{FF2B5EF4-FFF2-40B4-BE49-F238E27FC236}">
                    <a16:creationId xmlns:a16="http://schemas.microsoft.com/office/drawing/2014/main" id="{3F460D94-CD8F-4AE6-9DAD-49E243AF778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7010" name="Line 56">
              <a:extLst>
                <a:ext uri="{FF2B5EF4-FFF2-40B4-BE49-F238E27FC236}">
                  <a16:creationId xmlns:a16="http://schemas.microsoft.com/office/drawing/2014/main" id="{3914BB54-BA92-41D7-BE2F-37E66023A15C}"/>
                </a:ext>
              </a:extLst>
            </p:cNvPr>
            <p:cNvSpPr>
              <a:spLocks noChangeShapeType="1"/>
            </p:cNvSpPr>
            <p:nvPr/>
          </p:nvSpPr>
          <p:spPr bwMode="auto">
            <a:xfrm rot="-5400000">
              <a:off x="3629" y="2371"/>
              <a:ext cx="0" cy="153"/>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nvGrpSpPr>
            <p:cNvPr id="127011" name="Group 57">
              <a:extLst>
                <a:ext uri="{FF2B5EF4-FFF2-40B4-BE49-F238E27FC236}">
                  <a16:creationId xmlns:a16="http://schemas.microsoft.com/office/drawing/2014/main" id="{C0C70DBC-0CCD-4143-9961-6EA33407DB5C}"/>
                </a:ext>
              </a:extLst>
            </p:cNvPr>
            <p:cNvGrpSpPr>
              <a:grpSpLocks/>
            </p:cNvGrpSpPr>
            <p:nvPr/>
          </p:nvGrpSpPr>
          <p:grpSpPr bwMode="auto">
            <a:xfrm>
              <a:off x="3763" y="2635"/>
              <a:ext cx="131" cy="725"/>
              <a:chOff x="3763" y="2635"/>
              <a:chExt cx="131" cy="725"/>
            </a:xfrm>
          </p:grpSpPr>
          <p:sp>
            <p:nvSpPr>
              <p:cNvPr id="127034" name="Line 58">
                <a:extLst>
                  <a:ext uri="{FF2B5EF4-FFF2-40B4-BE49-F238E27FC236}">
                    <a16:creationId xmlns:a16="http://schemas.microsoft.com/office/drawing/2014/main" id="{23E2DE33-FB07-42CC-96F1-A8D88F350AF6}"/>
                  </a:ext>
                </a:extLst>
              </p:cNvPr>
              <p:cNvSpPr>
                <a:spLocks noChangeShapeType="1"/>
              </p:cNvSpPr>
              <p:nvPr/>
            </p:nvSpPr>
            <p:spPr bwMode="auto">
              <a:xfrm rot="-5400000">
                <a:off x="3771" y="2687"/>
                <a:ext cx="1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35" name="Line 59">
                <a:extLst>
                  <a:ext uri="{FF2B5EF4-FFF2-40B4-BE49-F238E27FC236}">
                    <a16:creationId xmlns:a16="http://schemas.microsoft.com/office/drawing/2014/main" id="{B209AE64-DD9C-4FFA-A392-C2A158CF6A66}"/>
                  </a:ext>
                </a:extLst>
              </p:cNvPr>
              <p:cNvSpPr>
                <a:spLocks noChangeShapeType="1"/>
              </p:cNvSpPr>
              <p:nvPr/>
            </p:nvSpPr>
            <p:spPr bwMode="auto">
              <a:xfrm rot="10800000">
                <a:off x="3767" y="3360"/>
                <a:ext cx="1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36" name="Line 60">
                <a:extLst>
                  <a:ext uri="{FF2B5EF4-FFF2-40B4-BE49-F238E27FC236}">
                    <a16:creationId xmlns:a16="http://schemas.microsoft.com/office/drawing/2014/main" id="{B9440D20-7B4F-4111-94D5-453E37E84B8E}"/>
                  </a:ext>
                </a:extLst>
              </p:cNvPr>
              <p:cNvSpPr>
                <a:spLocks noChangeShapeType="1"/>
              </p:cNvSpPr>
              <p:nvPr/>
            </p:nvSpPr>
            <p:spPr bwMode="auto">
              <a:xfrm>
                <a:off x="3763" y="2683"/>
                <a:ext cx="131"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7012" name="Group 61">
              <a:extLst>
                <a:ext uri="{FF2B5EF4-FFF2-40B4-BE49-F238E27FC236}">
                  <a16:creationId xmlns:a16="http://schemas.microsoft.com/office/drawing/2014/main" id="{76C06B0E-2C63-4981-BBE7-6945C74D2983}"/>
                </a:ext>
              </a:extLst>
            </p:cNvPr>
            <p:cNvGrpSpPr>
              <a:grpSpLocks/>
            </p:cNvGrpSpPr>
            <p:nvPr/>
          </p:nvGrpSpPr>
          <p:grpSpPr bwMode="auto">
            <a:xfrm rot="5400000">
              <a:off x="2613" y="2054"/>
              <a:ext cx="98" cy="802"/>
              <a:chOff x="743" y="567"/>
              <a:chExt cx="187" cy="1639"/>
            </a:xfrm>
          </p:grpSpPr>
          <p:sp>
            <p:nvSpPr>
              <p:cNvPr id="127032" name="Line 62">
                <a:extLst>
                  <a:ext uri="{FF2B5EF4-FFF2-40B4-BE49-F238E27FC236}">
                    <a16:creationId xmlns:a16="http://schemas.microsoft.com/office/drawing/2014/main" id="{ED22032B-A5D3-4B54-846A-3EEC0623DAB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33" name="Rectangle 63">
                <a:extLst>
                  <a:ext uri="{FF2B5EF4-FFF2-40B4-BE49-F238E27FC236}">
                    <a16:creationId xmlns:a16="http://schemas.microsoft.com/office/drawing/2014/main" id="{B9E62797-9EFC-44A1-AEBC-6E5FE4353B2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7013" name="Line 64">
              <a:extLst>
                <a:ext uri="{FF2B5EF4-FFF2-40B4-BE49-F238E27FC236}">
                  <a16:creationId xmlns:a16="http://schemas.microsoft.com/office/drawing/2014/main" id="{28D159C1-C542-4900-B48D-4B0A0DB31F1B}"/>
                </a:ext>
              </a:extLst>
            </p:cNvPr>
            <p:cNvSpPr>
              <a:spLocks noChangeShapeType="1"/>
            </p:cNvSpPr>
            <p:nvPr/>
          </p:nvSpPr>
          <p:spPr bwMode="auto">
            <a:xfrm>
              <a:off x="2208" y="2090"/>
              <a:ext cx="0" cy="3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4" name="Line 65">
              <a:extLst>
                <a:ext uri="{FF2B5EF4-FFF2-40B4-BE49-F238E27FC236}">
                  <a16:creationId xmlns:a16="http://schemas.microsoft.com/office/drawing/2014/main" id="{BE9D439E-FB00-4053-8DF1-BFACE7DB7082}"/>
                </a:ext>
              </a:extLst>
            </p:cNvPr>
            <p:cNvSpPr>
              <a:spLocks noChangeShapeType="1"/>
            </p:cNvSpPr>
            <p:nvPr/>
          </p:nvSpPr>
          <p:spPr bwMode="auto">
            <a:xfrm>
              <a:off x="3017" y="2104"/>
              <a:ext cx="0" cy="36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5" name="Line 66">
              <a:extLst>
                <a:ext uri="{FF2B5EF4-FFF2-40B4-BE49-F238E27FC236}">
                  <a16:creationId xmlns:a16="http://schemas.microsoft.com/office/drawing/2014/main" id="{A53C5AF4-B071-422B-AA7B-74026D5A8F23}"/>
                </a:ext>
              </a:extLst>
            </p:cNvPr>
            <p:cNvSpPr>
              <a:spLocks noChangeShapeType="1"/>
            </p:cNvSpPr>
            <p:nvPr/>
          </p:nvSpPr>
          <p:spPr bwMode="auto">
            <a:xfrm>
              <a:off x="2207" y="2090"/>
              <a:ext cx="8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6" name="AutoShape 67">
              <a:extLst>
                <a:ext uri="{FF2B5EF4-FFF2-40B4-BE49-F238E27FC236}">
                  <a16:creationId xmlns:a16="http://schemas.microsoft.com/office/drawing/2014/main" id="{4DACC25E-E4EF-40E6-AB0A-4E03B5E9AD60}"/>
                </a:ext>
              </a:extLst>
            </p:cNvPr>
            <p:cNvSpPr>
              <a:spLocks noChangeArrowheads="1"/>
            </p:cNvSpPr>
            <p:nvPr/>
          </p:nvSpPr>
          <p:spPr bwMode="auto">
            <a:xfrm>
              <a:off x="2434" y="1968"/>
              <a:ext cx="290" cy="244"/>
            </a:xfrm>
            <a:prstGeom prst="diamond">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7017" name="Line 68">
              <a:extLst>
                <a:ext uri="{FF2B5EF4-FFF2-40B4-BE49-F238E27FC236}">
                  <a16:creationId xmlns:a16="http://schemas.microsoft.com/office/drawing/2014/main" id="{7F2067F0-B7CE-4F28-BC19-01D2EC1536CD}"/>
                </a:ext>
              </a:extLst>
            </p:cNvPr>
            <p:cNvSpPr>
              <a:spLocks noChangeShapeType="1"/>
            </p:cNvSpPr>
            <p:nvPr/>
          </p:nvSpPr>
          <p:spPr bwMode="auto">
            <a:xfrm>
              <a:off x="2586" y="1982"/>
              <a:ext cx="0" cy="2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8" name="Oval 69">
              <a:extLst>
                <a:ext uri="{FF2B5EF4-FFF2-40B4-BE49-F238E27FC236}">
                  <a16:creationId xmlns:a16="http://schemas.microsoft.com/office/drawing/2014/main" id="{141291D5-4380-478D-8B61-EEC552376B14}"/>
                </a:ext>
              </a:extLst>
            </p:cNvPr>
            <p:cNvSpPr>
              <a:spLocks noChangeArrowheads="1"/>
            </p:cNvSpPr>
            <p:nvPr/>
          </p:nvSpPr>
          <p:spPr bwMode="auto">
            <a:xfrm>
              <a:off x="3799" y="2413"/>
              <a:ext cx="95"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7019" name="Oval 70">
              <a:extLst>
                <a:ext uri="{FF2B5EF4-FFF2-40B4-BE49-F238E27FC236}">
                  <a16:creationId xmlns:a16="http://schemas.microsoft.com/office/drawing/2014/main" id="{449C05C3-DF76-4F1F-BC23-B2F8599C1C28}"/>
                </a:ext>
              </a:extLst>
            </p:cNvPr>
            <p:cNvSpPr>
              <a:spLocks noChangeArrowheads="1"/>
            </p:cNvSpPr>
            <p:nvPr/>
          </p:nvSpPr>
          <p:spPr bwMode="auto">
            <a:xfrm>
              <a:off x="3784" y="3509"/>
              <a:ext cx="96" cy="87"/>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7020" name="Line 71">
              <a:extLst>
                <a:ext uri="{FF2B5EF4-FFF2-40B4-BE49-F238E27FC236}">
                  <a16:creationId xmlns:a16="http://schemas.microsoft.com/office/drawing/2014/main" id="{728E13DC-0EFB-4EFD-B8D3-617B6EEDF12F}"/>
                </a:ext>
              </a:extLst>
            </p:cNvPr>
            <p:cNvSpPr>
              <a:spLocks noChangeShapeType="1"/>
            </p:cNvSpPr>
            <p:nvPr/>
          </p:nvSpPr>
          <p:spPr bwMode="auto">
            <a:xfrm flipV="1">
              <a:off x="2777" y="2083"/>
              <a:ext cx="180" cy="7"/>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21" name="Line 72">
              <a:extLst>
                <a:ext uri="{FF2B5EF4-FFF2-40B4-BE49-F238E27FC236}">
                  <a16:creationId xmlns:a16="http://schemas.microsoft.com/office/drawing/2014/main" id="{8615B6DC-6E70-4B29-9174-CF65CCA5CB9A}"/>
                </a:ext>
              </a:extLst>
            </p:cNvPr>
            <p:cNvSpPr>
              <a:spLocks noChangeShapeType="1"/>
            </p:cNvSpPr>
            <p:nvPr/>
          </p:nvSpPr>
          <p:spPr bwMode="auto">
            <a:xfrm flipV="1">
              <a:off x="3045" y="2452"/>
              <a:ext cx="174" cy="6"/>
            </a:xfrm>
            <a:prstGeom prst="line">
              <a:avLst/>
            </a:prstGeom>
            <a:noFill/>
            <a:ln w="381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22" name="Text Box 73">
              <a:extLst>
                <a:ext uri="{FF2B5EF4-FFF2-40B4-BE49-F238E27FC236}">
                  <a16:creationId xmlns:a16="http://schemas.microsoft.com/office/drawing/2014/main" id="{03A923CB-2B65-4E03-83BE-315A34DCFA42}"/>
                </a:ext>
              </a:extLst>
            </p:cNvPr>
            <p:cNvSpPr txBox="1">
              <a:spLocks noChangeArrowheads="1"/>
            </p:cNvSpPr>
            <p:nvPr/>
          </p:nvSpPr>
          <p:spPr bwMode="auto">
            <a:xfrm>
              <a:off x="2496" y="3600"/>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图</a:t>
              </a:r>
              <a:r>
                <a:rPr lang="en-US" altLang="zh-CN" sz="2400" b="1"/>
                <a:t>1- 46 (c)</a:t>
              </a:r>
            </a:p>
          </p:txBody>
        </p:sp>
        <p:sp>
          <p:nvSpPr>
            <p:cNvPr id="279626" name="Text Box 74">
              <a:extLst>
                <a:ext uri="{FF2B5EF4-FFF2-40B4-BE49-F238E27FC236}">
                  <a16:creationId xmlns:a16="http://schemas.microsoft.com/office/drawing/2014/main" id="{00E47509-6945-406C-A5E0-83697CD4C4F0}"/>
                </a:ext>
              </a:extLst>
            </p:cNvPr>
            <p:cNvSpPr txBox="1">
              <a:spLocks noChangeArrowheads="1"/>
            </p:cNvSpPr>
            <p:nvPr/>
          </p:nvSpPr>
          <p:spPr bwMode="auto">
            <a:xfrm>
              <a:off x="2784" y="2160"/>
              <a:ext cx="288"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3</a:t>
              </a:r>
              <a:r>
                <a:rPr lang="en-US" altLang="zh-CN" b="1" i="1">
                  <a:effectLst>
                    <a:outerShdw blurRad="38100" dist="38100" dir="2700000" algn="tl">
                      <a:srgbClr val="C0C0C0"/>
                    </a:outerShdw>
                  </a:effectLst>
                  <a:latin typeface="Times New Roman" charset="0"/>
                  <a:sym typeface="Symbol" pitchFamily="18" charset="2"/>
                </a:rPr>
                <a:t>I</a:t>
              </a:r>
            </a:p>
          </p:txBody>
        </p:sp>
        <p:sp>
          <p:nvSpPr>
            <p:cNvPr id="279627" name="Text Box 75">
              <a:extLst>
                <a:ext uri="{FF2B5EF4-FFF2-40B4-BE49-F238E27FC236}">
                  <a16:creationId xmlns:a16="http://schemas.microsoft.com/office/drawing/2014/main" id="{8C547A9D-99C9-4D58-80DA-F49993813FE1}"/>
                </a:ext>
              </a:extLst>
            </p:cNvPr>
            <p:cNvSpPr txBox="1">
              <a:spLocks noChangeArrowheads="1"/>
            </p:cNvSpPr>
            <p:nvPr/>
          </p:nvSpPr>
          <p:spPr bwMode="auto">
            <a:xfrm>
              <a:off x="3312" y="249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3</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9628" name="Text Box 76">
              <a:extLst>
                <a:ext uri="{FF2B5EF4-FFF2-40B4-BE49-F238E27FC236}">
                  <a16:creationId xmlns:a16="http://schemas.microsoft.com/office/drawing/2014/main" id="{6A9476D7-FD10-4E72-89DB-CA36BCC4CDC9}"/>
                </a:ext>
              </a:extLst>
            </p:cNvPr>
            <p:cNvSpPr txBox="1">
              <a:spLocks noChangeArrowheads="1"/>
            </p:cNvSpPr>
            <p:nvPr/>
          </p:nvSpPr>
          <p:spPr bwMode="auto">
            <a:xfrm>
              <a:off x="2544" y="2496"/>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2</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9629" name="Text Box 77">
              <a:extLst>
                <a:ext uri="{FF2B5EF4-FFF2-40B4-BE49-F238E27FC236}">
                  <a16:creationId xmlns:a16="http://schemas.microsoft.com/office/drawing/2014/main" id="{35F2D7A5-1B86-44A7-8604-022B48AE5CC3}"/>
                </a:ext>
              </a:extLst>
            </p:cNvPr>
            <p:cNvSpPr txBox="1">
              <a:spLocks noChangeArrowheads="1"/>
            </p:cNvSpPr>
            <p:nvPr/>
          </p:nvSpPr>
          <p:spPr bwMode="auto">
            <a:xfrm>
              <a:off x="2304" y="3034"/>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5</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9630" name="Text Box 78">
              <a:extLst>
                <a:ext uri="{FF2B5EF4-FFF2-40B4-BE49-F238E27FC236}">
                  <a16:creationId xmlns:a16="http://schemas.microsoft.com/office/drawing/2014/main" id="{05C8CC1E-6560-41F2-B4DA-440AB4583329}"/>
                </a:ext>
              </a:extLst>
            </p:cNvPr>
            <p:cNvSpPr txBox="1">
              <a:spLocks noChangeArrowheads="1"/>
            </p:cNvSpPr>
            <p:nvPr/>
          </p:nvSpPr>
          <p:spPr bwMode="auto">
            <a:xfrm>
              <a:off x="3168" y="2218"/>
              <a:ext cx="240" cy="230"/>
            </a:xfrm>
            <a:prstGeom prst="rect">
              <a:avLst/>
            </a:prstGeom>
            <a:noFill/>
            <a:ln w="9525">
              <a:noFill/>
              <a:miter lim="800000"/>
              <a:headEnd/>
              <a:tailEnd/>
            </a:ln>
            <a:effectLst/>
          </p:spPr>
          <p:txBody>
            <a:bodyPr lIns="0" tIns="0" rIns="0" bIns="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b="1" i="1">
                  <a:effectLst>
                    <a:outerShdw blurRad="38100" dist="38100" dir="2700000" algn="tl">
                      <a:srgbClr val="C0C0C0"/>
                    </a:outerShdw>
                  </a:effectLst>
                  <a:latin typeface="Times New Roman" panose="02020603050405020304" pitchFamily="18" charset="0"/>
                  <a:sym typeface="Symbol" panose="05050102010706020507" pitchFamily="18" charset="2"/>
                </a:rPr>
                <a:t>I</a:t>
              </a:r>
            </a:p>
          </p:txBody>
        </p:sp>
        <p:sp>
          <p:nvSpPr>
            <p:cNvPr id="127028" name="Line 79">
              <a:extLst>
                <a:ext uri="{FF2B5EF4-FFF2-40B4-BE49-F238E27FC236}">
                  <a16:creationId xmlns:a16="http://schemas.microsoft.com/office/drawing/2014/main" id="{DA4957BA-16CC-4A08-ACBE-83C36E1A43D6}"/>
                </a:ext>
              </a:extLst>
            </p:cNvPr>
            <p:cNvSpPr>
              <a:spLocks noChangeShapeType="1"/>
            </p:cNvSpPr>
            <p:nvPr/>
          </p:nvSpPr>
          <p:spPr bwMode="auto">
            <a:xfrm>
              <a:off x="2208" y="3120"/>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29" name="Line 80">
              <a:extLst>
                <a:ext uri="{FF2B5EF4-FFF2-40B4-BE49-F238E27FC236}">
                  <a16:creationId xmlns:a16="http://schemas.microsoft.com/office/drawing/2014/main" id="{F046D132-ACF9-4098-B0C0-F2C56606F124}"/>
                </a:ext>
              </a:extLst>
            </p:cNvPr>
            <p:cNvSpPr>
              <a:spLocks noChangeShapeType="1"/>
            </p:cNvSpPr>
            <p:nvPr/>
          </p:nvSpPr>
          <p:spPr bwMode="auto">
            <a:xfrm>
              <a:off x="2208" y="2400"/>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633" name="Text Box 81">
              <a:extLst>
                <a:ext uri="{FF2B5EF4-FFF2-40B4-BE49-F238E27FC236}">
                  <a16:creationId xmlns:a16="http://schemas.microsoft.com/office/drawing/2014/main" id="{921554EE-5BB1-460E-B42D-5153F9156780}"/>
                </a:ext>
              </a:extLst>
            </p:cNvPr>
            <p:cNvSpPr txBox="1">
              <a:spLocks noChangeArrowheads="1"/>
            </p:cNvSpPr>
            <p:nvPr/>
          </p:nvSpPr>
          <p:spPr bwMode="auto">
            <a:xfrm>
              <a:off x="3600" y="2170"/>
              <a:ext cx="336"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I</a:t>
              </a:r>
              <a:r>
                <a:rPr lang="en-US" altLang="zh-CN" b="1" baseline="-25000">
                  <a:effectLst>
                    <a:outerShdw blurRad="38100" dist="38100" dir="2700000" algn="tl">
                      <a:srgbClr val="C0C0C0"/>
                    </a:outerShdw>
                  </a:effectLst>
                  <a:latin typeface="Times New Roman" charset="0"/>
                  <a:sym typeface="Symbol" pitchFamily="18" charset="2"/>
                </a:rPr>
                <a:t>0</a:t>
              </a:r>
              <a:r>
                <a:rPr lang="en-US" altLang="zh-CN" b="1" baseline="30000">
                  <a:effectLst>
                    <a:outerShdw blurRad="38100" dist="38100" dir="2700000" algn="tl">
                      <a:srgbClr val="C0C0C0"/>
                    </a:outerShdw>
                  </a:effectLst>
                  <a:latin typeface="Times New Roman" charset="0"/>
                  <a:sym typeface="Symbol" pitchFamily="18" charset="2"/>
                </a:rPr>
                <a:t>/</a:t>
              </a:r>
              <a:endParaRPr lang="en-US" altLang="zh-CN" b="1">
                <a:effectLst>
                  <a:outerShdw blurRad="38100" dist="38100" dir="2700000" algn="tl">
                    <a:srgbClr val="C0C0C0"/>
                  </a:outerShdw>
                </a:effectLst>
                <a:latin typeface="Times New Roman" charset="0"/>
                <a:sym typeface="Symbol" pitchFamily="18" charset="2"/>
              </a:endParaRPr>
            </a:p>
          </p:txBody>
        </p:sp>
        <p:sp>
          <p:nvSpPr>
            <p:cNvPr id="279634" name="Text Box 82">
              <a:extLst>
                <a:ext uri="{FF2B5EF4-FFF2-40B4-BE49-F238E27FC236}">
                  <a16:creationId xmlns:a16="http://schemas.microsoft.com/office/drawing/2014/main" id="{07B3B553-F53C-4B43-89A0-F6A5FA087C3B}"/>
                </a:ext>
              </a:extLst>
            </p:cNvPr>
            <p:cNvSpPr txBox="1">
              <a:spLocks noChangeArrowheads="1"/>
            </p:cNvSpPr>
            <p:nvPr/>
          </p:nvSpPr>
          <p:spPr bwMode="auto">
            <a:xfrm>
              <a:off x="3696" y="2948"/>
              <a:ext cx="336"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i="1">
                  <a:effectLst>
                    <a:outerShdw blurRad="38100" dist="38100" dir="2700000" algn="tl">
                      <a:srgbClr val="C0C0C0"/>
                    </a:outerShdw>
                  </a:effectLst>
                  <a:latin typeface="Times New Roman" charset="0"/>
                  <a:sym typeface="Symbol" pitchFamily="18" charset="2"/>
                </a:rPr>
                <a:t>U</a:t>
              </a:r>
              <a:r>
                <a:rPr lang="en-US" altLang="zh-CN" b="1" baseline="-25000">
                  <a:effectLst>
                    <a:outerShdw blurRad="38100" dist="38100" dir="2700000" algn="tl">
                      <a:srgbClr val="C0C0C0"/>
                    </a:outerShdw>
                  </a:effectLst>
                  <a:latin typeface="Times New Roman" charset="0"/>
                  <a:sym typeface="Symbol" pitchFamily="18" charset="2"/>
                </a:rPr>
                <a:t>0</a:t>
              </a:r>
              <a:r>
                <a:rPr lang="en-US" altLang="zh-CN" b="1" baseline="30000">
                  <a:effectLst>
                    <a:outerShdw blurRad="38100" dist="38100" dir="2700000" algn="tl">
                      <a:srgbClr val="C0C0C0"/>
                    </a:outerShdw>
                  </a:effectLst>
                  <a:latin typeface="Times New Roman" charset="0"/>
                  <a:sym typeface="Symbol" pitchFamily="18" charset="2"/>
                </a:rPr>
                <a:t>/</a:t>
              </a:r>
              <a:endParaRPr lang="en-US" altLang="zh-CN" b="1">
                <a:effectLst>
                  <a:outerShdw blurRad="38100" dist="38100" dir="2700000" algn="tl">
                    <a:srgbClr val="C0C0C0"/>
                  </a:outerShdw>
                </a:effectLst>
                <a:latin typeface="Times New Roman" charset="0"/>
                <a:sym typeface="Symbol" pitchFamily="18" charset="2"/>
              </a:endParaRPr>
            </a:p>
          </p:txBody>
        </p:sp>
      </p:grpSp>
      <p:graphicFrame>
        <p:nvGraphicFramePr>
          <p:cNvPr id="126981" name="Object 83">
            <a:extLst>
              <a:ext uri="{FF2B5EF4-FFF2-40B4-BE49-F238E27FC236}">
                <a16:creationId xmlns:a16="http://schemas.microsoft.com/office/drawing/2014/main" id="{78AE994B-CB03-45D7-A65A-E67FEB769165}"/>
              </a:ext>
            </a:extLst>
          </p:cNvPr>
          <p:cNvGraphicFramePr>
            <a:graphicFrameLocks noChangeAspect="1"/>
          </p:cNvGraphicFramePr>
          <p:nvPr/>
        </p:nvGraphicFramePr>
        <p:xfrm>
          <a:off x="3124200" y="1371600"/>
          <a:ext cx="1187450" cy="898525"/>
        </p:xfrm>
        <a:graphic>
          <a:graphicData uri="http://schemas.openxmlformats.org/presentationml/2006/ole">
            <mc:AlternateContent xmlns:mc="http://schemas.openxmlformats.org/markup-compatibility/2006">
              <mc:Choice xmlns:v="urn:schemas-microsoft-com:vml" Requires="v">
                <p:oleObj spid="_x0000_s54390" name="Equation" r:id="rId3" imgW="571252" imgH="431613" progId="Equation.3">
                  <p:embed/>
                </p:oleObj>
              </mc:Choice>
              <mc:Fallback>
                <p:oleObj name="Equation" r:id="rId3" imgW="571252" imgH="431613" progId="Equation.3">
                  <p:embed/>
                  <p:pic>
                    <p:nvPicPr>
                      <p:cNvPr id="0" name="Object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371600"/>
                        <a:ext cx="1187450"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2" name="Text Box 84">
            <a:extLst>
              <a:ext uri="{FF2B5EF4-FFF2-40B4-BE49-F238E27FC236}">
                <a16:creationId xmlns:a16="http://schemas.microsoft.com/office/drawing/2014/main" id="{FFC28B3D-C3AE-4291-ACD0-D4B2A3C0313B}"/>
              </a:ext>
            </a:extLst>
          </p:cNvPr>
          <p:cNvSpPr txBox="1">
            <a:spLocks noChangeArrowheads="1"/>
          </p:cNvSpPr>
          <p:nvPr/>
        </p:nvSpPr>
        <p:spPr bwMode="auto">
          <a:xfrm>
            <a:off x="685800" y="22860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由图</a:t>
            </a:r>
            <a:r>
              <a:rPr lang="en-US" altLang="zh-CN" sz="2400" b="1"/>
              <a:t>1- 46 (c) </a:t>
            </a:r>
            <a:r>
              <a:rPr lang="zh-CN" altLang="en-US" sz="2400" b="1"/>
              <a:t>得</a:t>
            </a:r>
          </a:p>
        </p:txBody>
      </p:sp>
      <p:graphicFrame>
        <p:nvGraphicFramePr>
          <p:cNvPr id="126983" name="Object 85">
            <a:extLst>
              <a:ext uri="{FF2B5EF4-FFF2-40B4-BE49-F238E27FC236}">
                <a16:creationId xmlns:a16="http://schemas.microsoft.com/office/drawing/2014/main" id="{A747219C-1610-4E04-8A15-432D73420CFC}"/>
              </a:ext>
            </a:extLst>
          </p:cNvPr>
          <p:cNvGraphicFramePr>
            <a:graphicFrameLocks noChangeAspect="1"/>
          </p:cNvGraphicFramePr>
          <p:nvPr/>
        </p:nvGraphicFramePr>
        <p:xfrm>
          <a:off x="3162300" y="2667000"/>
          <a:ext cx="1028700" cy="533400"/>
        </p:xfrm>
        <a:graphic>
          <a:graphicData uri="http://schemas.openxmlformats.org/presentationml/2006/ole">
            <mc:AlternateContent xmlns:mc="http://schemas.openxmlformats.org/markup-compatibility/2006">
              <mc:Choice xmlns:v="urn:schemas-microsoft-com:vml" Requires="v">
                <p:oleObj spid="_x0000_s54391" name="Equation" r:id="rId5" imgW="495085" imgH="228501" progId="Equation.3">
                  <p:embed/>
                </p:oleObj>
              </mc:Choice>
              <mc:Fallback>
                <p:oleObj name="Equation" r:id="rId5" imgW="495085" imgH="228501" progId="Equation.3">
                  <p:embed/>
                  <p:pic>
                    <p:nvPicPr>
                      <p:cNvPr id="0" name="Object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300" y="2667000"/>
                        <a:ext cx="10287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4" name="Object 86">
            <a:extLst>
              <a:ext uri="{FF2B5EF4-FFF2-40B4-BE49-F238E27FC236}">
                <a16:creationId xmlns:a16="http://schemas.microsoft.com/office/drawing/2014/main" id="{D0C58FE4-ADFC-40D6-9C16-77B36535BEB4}"/>
              </a:ext>
            </a:extLst>
          </p:cNvPr>
          <p:cNvGraphicFramePr>
            <a:graphicFrameLocks noChangeAspect="1"/>
          </p:cNvGraphicFramePr>
          <p:nvPr/>
        </p:nvGraphicFramePr>
        <p:xfrm>
          <a:off x="1289050" y="3276600"/>
          <a:ext cx="3816350" cy="1524000"/>
        </p:xfrm>
        <a:graphic>
          <a:graphicData uri="http://schemas.openxmlformats.org/presentationml/2006/ole">
            <mc:AlternateContent xmlns:mc="http://schemas.openxmlformats.org/markup-compatibility/2006">
              <mc:Choice xmlns:v="urn:schemas-microsoft-com:vml" Requires="v">
                <p:oleObj spid="_x0000_s54392" name="Equation" r:id="rId7" imgW="1676400" imgH="685800" progId="Equation.3">
                  <p:embed/>
                </p:oleObj>
              </mc:Choice>
              <mc:Fallback>
                <p:oleObj name="Equation" r:id="rId7" imgW="1676400" imgH="685800" progId="Equation.3">
                  <p:embed/>
                  <p:pic>
                    <p:nvPicPr>
                      <p:cNvPr id="0" name="Object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9050" y="3276600"/>
                        <a:ext cx="381635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5" name="Text Box 87">
            <a:extLst>
              <a:ext uri="{FF2B5EF4-FFF2-40B4-BE49-F238E27FC236}">
                <a16:creationId xmlns:a16="http://schemas.microsoft.com/office/drawing/2014/main" id="{85E3E732-BEEB-44D0-90C3-1975E16DE17B}"/>
              </a:ext>
            </a:extLst>
          </p:cNvPr>
          <p:cNvSpPr txBox="1">
            <a:spLocks noChangeArrowheads="1"/>
          </p:cNvSpPr>
          <p:nvPr/>
        </p:nvSpPr>
        <p:spPr bwMode="auto">
          <a:xfrm>
            <a:off x="685800" y="48006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于是</a:t>
            </a:r>
          </a:p>
        </p:txBody>
      </p:sp>
      <p:graphicFrame>
        <p:nvGraphicFramePr>
          <p:cNvPr id="126986" name="Object 88">
            <a:extLst>
              <a:ext uri="{FF2B5EF4-FFF2-40B4-BE49-F238E27FC236}">
                <a16:creationId xmlns:a16="http://schemas.microsoft.com/office/drawing/2014/main" id="{5F1665D1-C7B6-42A4-B280-CD6650ADE9AB}"/>
              </a:ext>
            </a:extLst>
          </p:cNvPr>
          <p:cNvGraphicFramePr>
            <a:graphicFrameLocks noChangeAspect="1"/>
          </p:cNvGraphicFramePr>
          <p:nvPr/>
        </p:nvGraphicFramePr>
        <p:xfrm>
          <a:off x="2362200" y="4800600"/>
          <a:ext cx="2284413" cy="960438"/>
        </p:xfrm>
        <a:graphic>
          <a:graphicData uri="http://schemas.openxmlformats.org/presentationml/2006/ole">
            <mc:AlternateContent xmlns:mc="http://schemas.openxmlformats.org/markup-compatibility/2006">
              <mc:Choice xmlns:v="urn:schemas-microsoft-com:vml" Requires="v">
                <p:oleObj spid="_x0000_s54393" name="Equation" r:id="rId9" imgW="1002865" imgH="431613" progId="Equation.3">
                  <p:embed/>
                </p:oleObj>
              </mc:Choice>
              <mc:Fallback>
                <p:oleObj name="Equation" r:id="rId9" imgW="1002865" imgH="431613" progId="Equation.3">
                  <p:embed/>
                  <p:pic>
                    <p:nvPicPr>
                      <p:cNvPr id="0" name="Object 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4800600"/>
                        <a:ext cx="2284413"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7" name="Text Box 89">
            <a:extLst>
              <a:ext uri="{FF2B5EF4-FFF2-40B4-BE49-F238E27FC236}">
                <a16:creationId xmlns:a16="http://schemas.microsoft.com/office/drawing/2014/main" id="{C555FD93-EE71-4A42-A136-1B7BADE4FA83}"/>
              </a:ext>
            </a:extLst>
          </p:cNvPr>
          <p:cNvSpPr txBox="1">
            <a:spLocks noChangeArrowheads="1"/>
          </p:cNvSpPr>
          <p:nvPr/>
        </p:nvSpPr>
        <p:spPr bwMode="auto">
          <a:xfrm>
            <a:off x="609600" y="57150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最终求得的戴维南等效电路见图</a:t>
            </a:r>
            <a:r>
              <a:rPr lang="en-US" altLang="zh-CN" sz="2400" b="1"/>
              <a:t>1- 46 (d)</a:t>
            </a:r>
          </a:p>
        </p:txBody>
      </p:sp>
      <p:grpSp>
        <p:nvGrpSpPr>
          <p:cNvPr id="126988" name="Group 108">
            <a:extLst>
              <a:ext uri="{FF2B5EF4-FFF2-40B4-BE49-F238E27FC236}">
                <a16:creationId xmlns:a16="http://schemas.microsoft.com/office/drawing/2014/main" id="{6051A905-AEF0-4FC2-84BF-C1A33CE599F5}"/>
              </a:ext>
            </a:extLst>
          </p:cNvPr>
          <p:cNvGrpSpPr>
            <a:grpSpLocks/>
          </p:cNvGrpSpPr>
          <p:nvPr/>
        </p:nvGrpSpPr>
        <p:grpSpPr bwMode="auto">
          <a:xfrm>
            <a:off x="6477000" y="3810000"/>
            <a:ext cx="1676400" cy="2362200"/>
            <a:chOff x="4080" y="2400"/>
            <a:chExt cx="1056" cy="1488"/>
          </a:xfrm>
        </p:grpSpPr>
        <p:grpSp>
          <p:nvGrpSpPr>
            <p:cNvPr id="126989" name="Group 91">
              <a:extLst>
                <a:ext uri="{FF2B5EF4-FFF2-40B4-BE49-F238E27FC236}">
                  <a16:creationId xmlns:a16="http://schemas.microsoft.com/office/drawing/2014/main" id="{1D3F28F8-8B8D-46C0-83F8-FA53D8E37C11}"/>
                </a:ext>
              </a:extLst>
            </p:cNvPr>
            <p:cNvGrpSpPr>
              <a:grpSpLocks/>
            </p:cNvGrpSpPr>
            <p:nvPr/>
          </p:nvGrpSpPr>
          <p:grpSpPr bwMode="auto">
            <a:xfrm>
              <a:off x="4080" y="2935"/>
              <a:ext cx="279" cy="612"/>
              <a:chOff x="7134" y="6265"/>
              <a:chExt cx="869" cy="1936"/>
            </a:xfrm>
          </p:grpSpPr>
          <p:grpSp>
            <p:nvGrpSpPr>
              <p:cNvPr id="127000" name="Group 92">
                <a:extLst>
                  <a:ext uri="{FF2B5EF4-FFF2-40B4-BE49-F238E27FC236}">
                    <a16:creationId xmlns:a16="http://schemas.microsoft.com/office/drawing/2014/main" id="{3E4757AD-4CD7-41CE-9B6C-79FF8593EAF1}"/>
                  </a:ext>
                </a:extLst>
              </p:cNvPr>
              <p:cNvGrpSpPr>
                <a:grpSpLocks/>
              </p:cNvGrpSpPr>
              <p:nvPr/>
            </p:nvGrpSpPr>
            <p:grpSpPr bwMode="auto">
              <a:xfrm>
                <a:off x="7134" y="6265"/>
                <a:ext cx="655" cy="1936"/>
                <a:chOff x="4417" y="567"/>
                <a:chExt cx="550" cy="1650"/>
              </a:xfrm>
            </p:grpSpPr>
            <p:sp>
              <p:nvSpPr>
                <p:cNvPr id="127004" name="Oval 93">
                  <a:extLst>
                    <a:ext uri="{FF2B5EF4-FFF2-40B4-BE49-F238E27FC236}">
                      <a16:creationId xmlns:a16="http://schemas.microsoft.com/office/drawing/2014/main" id="{CDEB4B33-8EA4-4D51-BADA-812AE4728ECE}"/>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7005" name="Line 94">
                  <a:extLst>
                    <a:ext uri="{FF2B5EF4-FFF2-40B4-BE49-F238E27FC236}">
                      <a16:creationId xmlns:a16="http://schemas.microsoft.com/office/drawing/2014/main" id="{9597271C-B93A-4B9C-B4AA-E55C20BAA873}"/>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7001" name="Line 95">
                <a:extLst>
                  <a:ext uri="{FF2B5EF4-FFF2-40B4-BE49-F238E27FC236}">
                    <a16:creationId xmlns:a16="http://schemas.microsoft.com/office/drawing/2014/main" id="{1F828995-E823-4DA2-B074-E5D59E0AD929}"/>
                  </a:ext>
                </a:extLst>
              </p:cNvPr>
              <p:cNvSpPr>
                <a:spLocks noChangeShapeType="1"/>
              </p:cNvSpPr>
              <p:nvPr/>
            </p:nvSpPr>
            <p:spPr bwMode="auto">
              <a:xfrm>
                <a:off x="7734" y="6691"/>
                <a:ext cx="269" cy="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02" name="Line 96">
                <a:extLst>
                  <a:ext uri="{FF2B5EF4-FFF2-40B4-BE49-F238E27FC236}">
                    <a16:creationId xmlns:a16="http://schemas.microsoft.com/office/drawing/2014/main" id="{5EDD3594-1BE7-4DDA-9635-6FFFDEFB7DAA}"/>
                  </a:ext>
                </a:extLst>
              </p:cNvPr>
              <p:cNvSpPr>
                <a:spLocks noChangeShapeType="1"/>
              </p:cNvSpPr>
              <p:nvPr/>
            </p:nvSpPr>
            <p:spPr bwMode="auto">
              <a:xfrm>
                <a:off x="7776" y="7749"/>
                <a:ext cx="1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03" name="Line 97">
                <a:extLst>
                  <a:ext uri="{FF2B5EF4-FFF2-40B4-BE49-F238E27FC236}">
                    <a16:creationId xmlns:a16="http://schemas.microsoft.com/office/drawing/2014/main" id="{66B571DA-B6A9-46DB-94B3-7941683054A5}"/>
                  </a:ext>
                </a:extLst>
              </p:cNvPr>
              <p:cNvSpPr>
                <a:spLocks noChangeShapeType="1"/>
              </p:cNvSpPr>
              <p:nvPr/>
            </p:nvSpPr>
            <p:spPr bwMode="auto">
              <a:xfrm rot="5400000">
                <a:off x="7728" y="6716"/>
                <a:ext cx="26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6990" name="Line 98">
              <a:extLst>
                <a:ext uri="{FF2B5EF4-FFF2-40B4-BE49-F238E27FC236}">
                  <a16:creationId xmlns:a16="http://schemas.microsoft.com/office/drawing/2014/main" id="{3C8BC9C0-3D58-4536-8EFF-44D8DD774093}"/>
                </a:ext>
              </a:extLst>
            </p:cNvPr>
            <p:cNvSpPr>
              <a:spLocks noChangeShapeType="1"/>
            </p:cNvSpPr>
            <p:nvPr/>
          </p:nvSpPr>
          <p:spPr bwMode="auto">
            <a:xfrm flipV="1">
              <a:off x="4183" y="2448"/>
              <a:ext cx="761" cy="1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991" name="Line 99">
              <a:extLst>
                <a:ext uri="{FF2B5EF4-FFF2-40B4-BE49-F238E27FC236}">
                  <a16:creationId xmlns:a16="http://schemas.microsoft.com/office/drawing/2014/main" id="{DC3D5234-3062-4935-8746-DD1C5A11FB8E}"/>
                </a:ext>
              </a:extLst>
            </p:cNvPr>
            <p:cNvSpPr>
              <a:spLocks noChangeShapeType="1"/>
            </p:cNvSpPr>
            <p:nvPr/>
          </p:nvSpPr>
          <p:spPr bwMode="auto">
            <a:xfrm>
              <a:off x="4176" y="3552"/>
              <a:ext cx="76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6992" name="Group 100">
              <a:extLst>
                <a:ext uri="{FF2B5EF4-FFF2-40B4-BE49-F238E27FC236}">
                  <a16:creationId xmlns:a16="http://schemas.microsoft.com/office/drawing/2014/main" id="{06120182-C3DA-442E-979A-5504E8D2B896}"/>
                </a:ext>
              </a:extLst>
            </p:cNvPr>
            <p:cNvGrpSpPr>
              <a:grpSpLocks/>
            </p:cNvGrpSpPr>
            <p:nvPr/>
          </p:nvGrpSpPr>
          <p:grpSpPr bwMode="auto">
            <a:xfrm>
              <a:off x="4130" y="2434"/>
              <a:ext cx="99" cy="790"/>
              <a:chOff x="743" y="567"/>
              <a:chExt cx="187" cy="1639"/>
            </a:xfrm>
          </p:grpSpPr>
          <p:sp>
            <p:nvSpPr>
              <p:cNvPr id="126998" name="Line 101">
                <a:extLst>
                  <a:ext uri="{FF2B5EF4-FFF2-40B4-BE49-F238E27FC236}">
                    <a16:creationId xmlns:a16="http://schemas.microsoft.com/office/drawing/2014/main" id="{E02753DD-C0A7-4111-B8F3-039A9FBE361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999" name="Rectangle 102">
                <a:extLst>
                  <a:ext uri="{FF2B5EF4-FFF2-40B4-BE49-F238E27FC236}">
                    <a16:creationId xmlns:a16="http://schemas.microsoft.com/office/drawing/2014/main" id="{DBF654E2-D2C4-4EC3-955F-CA470417D64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6993" name="Text Box 103">
              <a:extLst>
                <a:ext uri="{FF2B5EF4-FFF2-40B4-BE49-F238E27FC236}">
                  <a16:creationId xmlns:a16="http://schemas.microsoft.com/office/drawing/2014/main" id="{3410450F-18E2-418E-84B8-6CF10A7495DE}"/>
                </a:ext>
              </a:extLst>
            </p:cNvPr>
            <p:cNvSpPr txBox="1">
              <a:spLocks noChangeArrowheads="1"/>
            </p:cNvSpPr>
            <p:nvPr/>
          </p:nvSpPr>
          <p:spPr bwMode="auto">
            <a:xfrm>
              <a:off x="4128" y="3600"/>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图</a:t>
              </a:r>
              <a:r>
                <a:rPr lang="en-US" altLang="zh-CN" sz="2400" b="1"/>
                <a:t>1- 46 (d)</a:t>
              </a:r>
            </a:p>
          </p:txBody>
        </p:sp>
        <p:sp>
          <p:nvSpPr>
            <p:cNvPr id="279656" name="Text Box 104">
              <a:extLst>
                <a:ext uri="{FF2B5EF4-FFF2-40B4-BE49-F238E27FC236}">
                  <a16:creationId xmlns:a16="http://schemas.microsoft.com/office/drawing/2014/main" id="{8BF6688F-7CDA-4421-B365-BA8CEEE8ADBC}"/>
                </a:ext>
              </a:extLst>
            </p:cNvPr>
            <p:cNvSpPr txBox="1">
              <a:spLocks noChangeArrowheads="1"/>
            </p:cNvSpPr>
            <p:nvPr/>
          </p:nvSpPr>
          <p:spPr bwMode="auto">
            <a:xfrm>
              <a:off x="4272" y="2640"/>
              <a:ext cx="384"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latin typeface="Times New Roman" charset="0"/>
                </a:rPr>
                <a:t>4</a:t>
              </a:r>
              <a:r>
                <a:rPr lang="en-US" altLang="zh-CN" b="1">
                  <a:effectLst>
                    <a:outerShdw blurRad="38100" dist="38100" dir="2700000" algn="tl">
                      <a:srgbClr val="C0C0C0"/>
                    </a:outerShdw>
                  </a:effectLst>
                  <a:latin typeface="Times New Roman" charset="0"/>
                  <a:sym typeface="Symbol" pitchFamily="18" charset="2"/>
                </a:rPr>
                <a:t></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279657" name="Text Box 105">
              <a:extLst>
                <a:ext uri="{FF2B5EF4-FFF2-40B4-BE49-F238E27FC236}">
                  <a16:creationId xmlns:a16="http://schemas.microsoft.com/office/drawing/2014/main" id="{9AF9FBEB-C70D-4725-A995-CED69114ACBF}"/>
                </a:ext>
              </a:extLst>
            </p:cNvPr>
            <p:cNvSpPr txBox="1">
              <a:spLocks noChangeArrowheads="1"/>
            </p:cNvSpPr>
            <p:nvPr/>
          </p:nvSpPr>
          <p:spPr bwMode="auto">
            <a:xfrm>
              <a:off x="4368" y="3120"/>
              <a:ext cx="432" cy="230"/>
            </a:xfrm>
            <a:prstGeom prst="rect">
              <a:avLst/>
            </a:prstGeom>
            <a:noFill/>
            <a:ln w="9525">
              <a:noFill/>
              <a:miter lim="800000"/>
              <a:headEnd/>
              <a:tailEnd/>
            </a:ln>
            <a:effectLst/>
          </p:spPr>
          <p:txBody>
            <a:bodyPr lIns="0" tIns="0" rIns="0" bIns="0">
              <a:spAutoFit/>
            </a:bodyPr>
            <a:lstStyle/>
            <a:p>
              <a:pPr eaLnBrk="1" hangingPunct="1">
                <a:spcBef>
                  <a:spcPct val="50000"/>
                </a:spcBef>
                <a:defRPr/>
              </a:pPr>
              <a:r>
                <a:rPr lang="en-US" altLang="zh-CN" b="1">
                  <a:effectLst>
                    <a:outerShdw blurRad="38100" dist="38100" dir="2700000" algn="tl">
                      <a:srgbClr val="C0C0C0"/>
                    </a:outerShdw>
                  </a:effectLst>
                  <a:latin typeface="Times New Roman" charset="0"/>
                  <a:sym typeface="Symbol" pitchFamily="18" charset="2"/>
                </a:rPr>
                <a:t>38V</a:t>
              </a:r>
              <a:endParaRPr lang="en-US" altLang="zh-CN" b="1" i="1">
                <a:effectLst>
                  <a:outerShdw blurRad="38100" dist="38100" dir="2700000" algn="tl">
                    <a:srgbClr val="C0C0C0"/>
                  </a:outerShdw>
                </a:effectLst>
                <a:latin typeface="Times New Roman" charset="0"/>
                <a:sym typeface="Symbol" pitchFamily="18" charset="2"/>
              </a:endParaRPr>
            </a:p>
          </p:txBody>
        </p:sp>
        <p:sp>
          <p:nvSpPr>
            <p:cNvPr id="126996" name="Oval 106">
              <a:extLst>
                <a:ext uri="{FF2B5EF4-FFF2-40B4-BE49-F238E27FC236}">
                  <a16:creationId xmlns:a16="http://schemas.microsoft.com/office/drawing/2014/main" id="{D7CC3933-1804-4215-93F1-81B03E09FA34}"/>
                </a:ext>
              </a:extLst>
            </p:cNvPr>
            <p:cNvSpPr>
              <a:spLocks noChangeArrowheads="1"/>
            </p:cNvSpPr>
            <p:nvPr/>
          </p:nvSpPr>
          <p:spPr bwMode="auto">
            <a:xfrm>
              <a:off x="4944" y="3504"/>
              <a:ext cx="96" cy="96"/>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6997" name="Oval 107">
              <a:extLst>
                <a:ext uri="{FF2B5EF4-FFF2-40B4-BE49-F238E27FC236}">
                  <a16:creationId xmlns:a16="http://schemas.microsoft.com/office/drawing/2014/main" id="{8B266B42-9459-4ED4-BD06-9F4AC316A55F}"/>
                </a:ext>
              </a:extLst>
            </p:cNvPr>
            <p:cNvSpPr>
              <a:spLocks noChangeArrowheads="1"/>
            </p:cNvSpPr>
            <p:nvPr/>
          </p:nvSpPr>
          <p:spPr bwMode="auto">
            <a:xfrm>
              <a:off x="4944" y="2400"/>
              <a:ext cx="96" cy="96"/>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C382D8-4208-449E-81C0-99F35B2549BB}"/>
              </a:ext>
            </a:extLst>
          </p:cNvPr>
          <p:cNvSpPr>
            <a:spLocks noGrp="1"/>
          </p:cNvSpPr>
          <p:nvPr>
            <p:ph type="sldNum" sz="quarter" idx="12"/>
          </p:nvPr>
        </p:nvSpPr>
        <p:spPr/>
        <p:txBody>
          <a:bodyPr/>
          <a:lstStyle/>
          <a:p>
            <a:pPr>
              <a:defRPr/>
            </a:pPr>
            <a:fld id="{CAF93B98-CBDD-489E-AD44-27DEE2987C5E}" type="slidenum">
              <a:rPr lang="en-US" altLang="zh-CN" smtClean="0"/>
              <a:pPr>
                <a:defRPr/>
              </a:pPr>
              <a:t>126</a:t>
            </a:fld>
            <a:endParaRPr lang="en-US" altLang="zh-CN"/>
          </a:p>
        </p:txBody>
      </p:sp>
      <p:pic>
        <p:nvPicPr>
          <p:cNvPr id="4" name="图片 3">
            <a:extLst>
              <a:ext uri="{FF2B5EF4-FFF2-40B4-BE49-F238E27FC236}">
                <a16:creationId xmlns:a16="http://schemas.microsoft.com/office/drawing/2014/main" id="{DAE0FA33-106A-4614-9113-0FC981B70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915090"/>
            <a:ext cx="5829878" cy="2520280"/>
          </a:xfrm>
          <a:prstGeom prst="rect">
            <a:avLst/>
          </a:prstGeom>
        </p:spPr>
      </p:pic>
      <p:sp>
        <p:nvSpPr>
          <p:cNvPr id="5" name="文本框 4">
            <a:extLst>
              <a:ext uri="{FF2B5EF4-FFF2-40B4-BE49-F238E27FC236}">
                <a16:creationId xmlns:a16="http://schemas.microsoft.com/office/drawing/2014/main" id="{C2CD80A9-D115-436E-9AEF-4939764F3BE1}"/>
              </a:ext>
            </a:extLst>
          </p:cNvPr>
          <p:cNvSpPr txBox="1"/>
          <p:nvPr/>
        </p:nvSpPr>
        <p:spPr>
          <a:xfrm>
            <a:off x="395536" y="188640"/>
            <a:ext cx="6624736" cy="461665"/>
          </a:xfrm>
          <a:prstGeom prst="rect">
            <a:avLst/>
          </a:prstGeom>
          <a:noFill/>
        </p:spPr>
        <p:txBody>
          <a:bodyPr wrap="square" rtlCol="0">
            <a:spAutoFit/>
          </a:bodyPr>
          <a:lstStyle/>
          <a:p>
            <a:r>
              <a:rPr lang="zh-CN" altLang="en-US" dirty="0"/>
              <a:t>求下面二端网络的等效电阻</a:t>
            </a:r>
          </a:p>
        </p:txBody>
      </p:sp>
      <p:pic>
        <p:nvPicPr>
          <p:cNvPr id="7" name="图片 6">
            <a:extLst>
              <a:ext uri="{FF2B5EF4-FFF2-40B4-BE49-F238E27FC236}">
                <a16:creationId xmlns:a16="http://schemas.microsoft.com/office/drawing/2014/main" id="{98AA5DF7-9A45-491B-BA1C-2108056C5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4365104"/>
            <a:ext cx="4174781" cy="2226187"/>
          </a:xfrm>
          <a:prstGeom prst="rect">
            <a:avLst/>
          </a:prstGeom>
        </p:spPr>
      </p:pic>
      <p:sp>
        <p:nvSpPr>
          <p:cNvPr id="8" name="文本框 7">
            <a:extLst>
              <a:ext uri="{FF2B5EF4-FFF2-40B4-BE49-F238E27FC236}">
                <a16:creationId xmlns:a16="http://schemas.microsoft.com/office/drawing/2014/main" id="{5BFF95A3-2F6D-4B11-BDB8-135548E650FC}"/>
              </a:ext>
            </a:extLst>
          </p:cNvPr>
          <p:cNvSpPr txBox="1"/>
          <p:nvPr/>
        </p:nvSpPr>
        <p:spPr>
          <a:xfrm>
            <a:off x="467544" y="3678796"/>
            <a:ext cx="6624736" cy="461665"/>
          </a:xfrm>
          <a:prstGeom prst="rect">
            <a:avLst/>
          </a:prstGeom>
          <a:noFill/>
        </p:spPr>
        <p:txBody>
          <a:bodyPr wrap="square" rtlCol="0">
            <a:spAutoFit/>
          </a:bodyPr>
          <a:lstStyle/>
          <a:p>
            <a:r>
              <a:rPr lang="zh-CN" altLang="en-US" dirty="0"/>
              <a:t>利用得加原理求下面电路的</a:t>
            </a:r>
            <a:r>
              <a:rPr lang="en-US" altLang="zh-CN" dirty="0"/>
              <a:t>U</a:t>
            </a:r>
            <a:r>
              <a:rPr lang="en-US" altLang="zh-CN" sz="1600" dirty="0"/>
              <a:t>2</a:t>
            </a:r>
            <a:endParaRPr lang="zh-CN" altLang="en-US" dirty="0"/>
          </a:p>
        </p:txBody>
      </p:sp>
    </p:spTree>
    <p:extLst>
      <p:ext uri="{BB962C8B-B14F-4D97-AF65-F5344CB8AC3E}">
        <p14:creationId xmlns:p14="http://schemas.microsoft.com/office/powerpoint/2010/main" val="11485392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060E3F-60E3-4569-9420-8ACD1242750D}"/>
              </a:ext>
            </a:extLst>
          </p:cNvPr>
          <p:cNvSpPr>
            <a:spLocks noGrp="1"/>
          </p:cNvSpPr>
          <p:nvPr>
            <p:ph type="sldNum" sz="quarter" idx="12"/>
          </p:nvPr>
        </p:nvSpPr>
        <p:spPr/>
        <p:txBody>
          <a:bodyPr/>
          <a:lstStyle/>
          <a:p>
            <a:pPr>
              <a:defRPr/>
            </a:pPr>
            <a:fld id="{CAF93B98-CBDD-489E-AD44-27DEE2987C5E}" type="slidenum">
              <a:rPr lang="en-US" altLang="zh-CN" smtClean="0"/>
              <a:pPr>
                <a:defRPr/>
              </a:pPr>
              <a:t>127</a:t>
            </a:fld>
            <a:endParaRPr lang="en-US" altLang="zh-CN"/>
          </a:p>
        </p:txBody>
      </p:sp>
      <p:pic>
        <p:nvPicPr>
          <p:cNvPr id="4" name="图片 3">
            <a:extLst>
              <a:ext uri="{FF2B5EF4-FFF2-40B4-BE49-F238E27FC236}">
                <a16:creationId xmlns:a16="http://schemas.microsoft.com/office/drawing/2014/main" id="{545638FC-6843-4666-B9F7-6AEBAC01B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881446"/>
            <a:ext cx="6048672" cy="3249819"/>
          </a:xfrm>
          <a:prstGeom prst="rect">
            <a:avLst/>
          </a:prstGeom>
        </p:spPr>
      </p:pic>
      <p:sp>
        <p:nvSpPr>
          <p:cNvPr id="5" name="文本框 4">
            <a:extLst>
              <a:ext uri="{FF2B5EF4-FFF2-40B4-BE49-F238E27FC236}">
                <a16:creationId xmlns:a16="http://schemas.microsoft.com/office/drawing/2014/main" id="{B7DD289B-BB40-4490-8F47-7A0102FB29C9}"/>
              </a:ext>
            </a:extLst>
          </p:cNvPr>
          <p:cNvSpPr txBox="1"/>
          <p:nvPr/>
        </p:nvSpPr>
        <p:spPr>
          <a:xfrm>
            <a:off x="539552" y="404664"/>
            <a:ext cx="7416824" cy="461665"/>
          </a:xfrm>
          <a:prstGeom prst="rect">
            <a:avLst/>
          </a:prstGeom>
          <a:noFill/>
        </p:spPr>
        <p:txBody>
          <a:bodyPr wrap="square" rtlCol="0">
            <a:spAutoFit/>
          </a:bodyPr>
          <a:lstStyle/>
          <a:p>
            <a:r>
              <a:rPr lang="zh-CN" altLang="en-US" dirty="0"/>
              <a:t>求</a:t>
            </a:r>
            <a:r>
              <a:rPr lang="en-US" altLang="zh-CN" dirty="0" err="1"/>
              <a:t>a,b</a:t>
            </a:r>
            <a:r>
              <a:rPr lang="zh-CN" altLang="en-US" dirty="0"/>
              <a:t>左侧二端网络的戴维南等效电路和诺顿等效电路</a:t>
            </a:r>
          </a:p>
        </p:txBody>
      </p:sp>
      <p:pic>
        <p:nvPicPr>
          <p:cNvPr id="7" name="图片 6">
            <a:extLst>
              <a:ext uri="{FF2B5EF4-FFF2-40B4-BE49-F238E27FC236}">
                <a16:creationId xmlns:a16="http://schemas.microsoft.com/office/drawing/2014/main" id="{109B2FC9-AB05-478E-8CA8-007F84654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105278"/>
            <a:ext cx="5991218" cy="2752722"/>
          </a:xfrm>
          <a:prstGeom prst="rect">
            <a:avLst/>
          </a:prstGeom>
        </p:spPr>
      </p:pic>
    </p:spTree>
    <p:extLst>
      <p:ext uri="{BB962C8B-B14F-4D97-AF65-F5344CB8AC3E}">
        <p14:creationId xmlns:p14="http://schemas.microsoft.com/office/powerpoint/2010/main" val="2213939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70B99E-455E-47EA-8ABB-61AAC9B1C91F}"/>
              </a:ext>
            </a:extLst>
          </p:cNvPr>
          <p:cNvSpPr>
            <a:spLocks noGrp="1"/>
          </p:cNvSpPr>
          <p:nvPr>
            <p:ph type="sldNum" sz="quarter" idx="12"/>
          </p:nvPr>
        </p:nvSpPr>
        <p:spPr/>
        <p:txBody>
          <a:bodyPr/>
          <a:lstStyle/>
          <a:p>
            <a:pPr>
              <a:defRPr/>
            </a:pPr>
            <a:fld id="{CAF93B98-CBDD-489E-AD44-27DEE2987C5E}" type="slidenum">
              <a:rPr lang="en-US" altLang="zh-CN" smtClean="0"/>
              <a:pPr>
                <a:defRPr/>
              </a:pPr>
              <a:t>128</a:t>
            </a:fld>
            <a:endParaRPr lang="en-US" altLang="zh-CN"/>
          </a:p>
        </p:txBody>
      </p:sp>
      <p:pic>
        <p:nvPicPr>
          <p:cNvPr id="6" name="图片 5">
            <a:extLst>
              <a:ext uri="{FF2B5EF4-FFF2-40B4-BE49-F238E27FC236}">
                <a16:creationId xmlns:a16="http://schemas.microsoft.com/office/drawing/2014/main" id="{462E1D6D-610B-47EC-A6C8-8BD10DA71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32656"/>
            <a:ext cx="8178380" cy="3456384"/>
          </a:xfrm>
          <a:prstGeom prst="rect">
            <a:avLst/>
          </a:prstGeom>
        </p:spPr>
      </p:pic>
      <p:pic>
        <p:nvPicPr>
          <p:cNvPr id="8" name="图片 7">
            <a:extLst>
              <a:ext uri="{FF2B5EF4-FFF2-40B4-BE49-F238E27FC236}">
                <a16:creationId xmlns:a16="http://schemas.microsoft.com/office/drawing/2014/main" id="{08D6B0C9-A5CB-43D0-A13A-EFDDD2104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717032"/>
            <a:ext cx="6552728" cy="3074788"/>
          </a:xfrm>
          <a:prstGeom prst="rect">
            <a:avLst/>
          </a:prstGeom>
        </p:spPr>
      </p:pic>
    </p:spTree>
    <p:extLst>
      <p:ext uri="{BB962C8B-B14F-4D97-AF65-F5344CB8AC3E}">
        <p14:creationId xmlns:p14="http://schemas.microsoft.com/office/powerpoint/2010/main" val="2095117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ED5306-F629-4519-ADA3-408F9459D2E4}"/>
              </a:ext>
            </a:extLst>
          </p:cNvPr>
          <p:cNvSpPr>
            <a:spLocks noGrp="1"/>
          </p:cNvSpPr>
          <p:nvPr>
            <p:ph type="sldNum" sz="quarter" idx="12"/>
          </p:nvPr>
        </p:nvSpPr>
        <p:spPr/>
        <p:txBody>
          <a:bodyPr/>
          <a:lstStyle/>
          <a:p>
            <a:pPr>
              <a:defRPr/>
            </a:pPr>
            <a:fld id="{CAF93B98-CBDD-489E-AD44-27DEE2987C5E}" type="slidenum">
              <a:rPr lang="en-US" altLang="zh-CN" smtClean="0"/>
              <a:pPr>
                <a:defRPr/>
              </a:pPr>
              <a:t>129</a:t>
            </a:fld>
            <a:endParaRPr lang="en-US" altLang="zh-CN"/>
          </a:p>
        </p:txBody>
      </p:sp>
      <p:pic>
        <p:nvPicPr>
          <p:cNvPr id="4" name="图片 3">
            <a:extLst>
              <a:ext uri="{FF2B5EF4-FFF2-40B4-BE49-F238E27FC236}">
                <a16:creationId xmlns:a16="http://schemas.microsoft.com/office/drawing/2014/main" id="{64E21085-7F69-4C84-9BD0-11986FB4A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404664"/>
            <a:ext cx="7712770" cy="3240360"/>
          </a:xfrm>
          <a:prstGeom prst="rect">
            <a:avLst/>
          </a:prstGeom>
        </p:spPr>
      </p:pic>
      <p:pic>
        <p:nvPicPr>
          <p:cNvPr id="6" name="图片 5">
            <a:extLst>
              <a:ext uri="{FF2B5EF4-FFF2-40B4-BE49-F238E27FC236}">
                <a16:creationId xmlns:a16="http://schemas.microsoft.com/office/drawing/2014/main" id="{C210E610-57A6-4273-AEEC-D6CD115F0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1" y="3440420"/>
            <a:ext cx="7650321" cy="3156932"/>
          </a:xfrm>
          <a:prstGeom prst="rect">
            <a:avLst/>
          </a:prstGeom>
        </p:spPr>
      </p:pic>
    </p:spTree>
    <p:extLst>
      <p:ext uri="{BB962C8B-B14F-4D97-AF65-F5344CB8AC3E}">
        <p14:creationId xmlns:p14="http://schemas.microsoft.com/office/powerpoint/2010/main" val="38823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8FC783C-E08F-4E7D-8DDD-17B35B55D0A7}"/>
              </a:ext>
            </a:extLst>
          </p:cNvPr>
          <p:cNvSpPr>
            <a:spLocks noGrp="1" noChangeArrowheads="1"/>
          </p:cNvSpPr>
          <p:nvPr>
            <p:ph type="title"/>
          </p:nvPr>
        </p:nvSpPr>
        <p:spPr>
          <a:xfrm>
            <a:off x="457200" y="274638"/>
            <a:ext cx="8229600" cy="944562"/>
          </a:xfrm>
        </p:spPr>
        <p:txBody>
          <a:bodyPr/>
          <a:lstStyle/>
          <a:p>
            <a:pPr eaLnBrk="1" hangingPunct="1"/>
            <a:r>
              <a:rPr lang="en-US" altLang="zh-CN" b="1">
                <a:latin typeface="华文新魏" panose="02010800040101010101" pitchFamily="2" charset="-122"/>
                <a:ea typeface="华文新魏" panose="02010800040101010101" pitchFamily="2" charset="-122"/>
              </a:rPr>
              <a:t>1.2   </a:t>
            </a:r>
            <a:r>
              <a:rPr lang="zh-CN" altLang="en-US" b="1">
                <a:latin typeface="华文新魏" panose="02010800040101010101" pitchFamily="2" charset="-122"/>
                <a:ea typeface="华文新魏" panose="02010800040101010101" pitchFamily="2" charset="-122"/>
              </a:rPr>
              <a:t>电流、电压、电位</a:t>
            </a:r>
            <a:r>
              <a:rPr lang="zh-CN" altLang="en-US"/>
              <a:t> </a:t>
            </a:r>
          </a:p>
        </p:txBody>
      </p:sp>
      <p:sp>
        <p:nvSpPr>
          <p:cNvPr id="9219" name="Rectangle 3">
            <a:extLst>
              <a:ext uri="{FF2B5EF4-FFF2-40B4-BE49-F238E27FC236}">
                <a16:creationId xmlns:a16="http://schemas.microsoft.com/office/drawing/2014/main" id="{451B1E40-8453-4BAC-BA9A-D8FCF00065D3}"/>
              </a:ext>
            </a:extLst>
          </p:cNvPr>
          <p:cNvSpPr>
            <a:spLocks noGrp="1" noChangeArrowheads="1"/>
          </p:cNvSpPr>
          <p:nvPr>
            <p:ph type="body" sz="half" idx="1"/>
          </p:nvPr>
        </p:nvSpPr>
        <p:spPr>
          <a:xfrm>
            <a:off x="457200" y="1219200"/>
            <a:ext cx="7067550" cy="685800"/>
          </a:xfrm>
        </p:spPr>
        <p:txBody>
          <a:bodyPr/>
          <a:lstStyle/>
          <a:p>
            <a:pPr eaLnBrk="1" hangingPunct="1">
              <a:buFontTx/>
              <a:buNone/>
            </a:pPr>
            <a:r>
              <a:rPr lang="en-US" altLang="zh-CN"/>
              <a:t>1.2.1   </a:t>
            </a:r>
            <a:r>
              <a:rPr lang="zh-CN" altLang="en-US" b="1"/>
              <a:t>电流和电流的参考方向</a:t>
            </a:r>
          </a:p>
        </p:txBody>
      </p:sp>
      <p:sp>
        <p:nvSpPr>
          <p:cNvPr id="9220" name="Rectangle 5">
            <a:extLst>
              <a:ext uri="{FF2B5EF4-FFF2-40B4-BE49-F238E27FC236}">
                <a16:creationId xmlns:a16="http://schemas.microsoft.com/office/drawing/2014/main" id="{E7634356-2806-4B25-84E2-C404591A456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9221" name="Object 4">
            <a:extLst>
              <a:ext uri="{FF2B5EF4-FFF2-40B4-BE49-F238E27FC236}">
                <a16:creationId xmlns:a16="http://schemas.microsoft.com/office/drawing/2014/main" id="{24C6B3B3-DF15-4EE4-A1ED-9E598BC89F5F}"/>
              </a:ext>
            </a:extLst>
          </p:cNvPr>
          <p:cNvGraphicFramePr>
            <a:graphicFrameLocks noChangeAspect="1"/>
          </p:cNvGraphicFramePr>
          <p:nvPr/>
        </p:nvGraphicFramePr>
        <p:xfrm>
          <a:off x="4465638" y="3284538"/>
          <a:ext cx="1246187" cy="1090612"/>
        </p:xfrm>
        <a:graphic>
          <a:graphicData uri="http://schemas.openxmlformats.org/presentationml/2006/ole">
            <mc:AlternateContent xmlns:mc="http://schemas.openxmlformats.org/markup-compatibility/2006">
              <mc:Choice xmlns:v="urn:schemas-microsoft-com:vml" Requires="v">
                <p:oleObj spid="_x0000_s1084" name="Equation" r:id="rId4" imgW="444307" imgH="393529" progId="Equation.3">
                  <p:embed/>
                </p:oleObj>
              </mc:Choice>
              <mc:Fallback>
                <p:oleObj name="Equation" r:id="rId4" imgW="444307" imgH="39352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5638" y="3284538"/>
                        <a:ext cx="1246187"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2" name="Object 8">
            <a:extLst>
              <a:ext uri="{FF2B5EF4-FFF2-40B4-BE49-F238E27FC236}">
                <a16:creationId xmlns:a16="http://schemas.microsoft.com/office/drawing/2014/main" id="{6B39F484-6B2F-4F24-8ED0-99C43F9F7E11}"/>
              </a:ext>
            </a:extLst>
          </p:cNvPr>
          <p:cNvGraphicFramePr>
            <a:graphicFrameLocks noGrp="1" noChangeAspect="1"/>
          </p:cNvGraphicFramePr>
          <p:nvPr>
            <p:ph sz="quarter" idx="3"/>
          </p:nvPr>
        </p:nvGraphicFramePr>
        <p:xfrm>
          <a:off x="1979613" y="3300413"/>
          <a:ext cx="1125537" cy="1057275"/>
        </p:xfrm>
        <a:graphic>
          <a:graphicData uri="http://schemas.openxmlformats.org/presentationml/2006/ole">
            <mc:AlternateContent xmlns:mc="http://schemas.openxmlformats.org/markup-compatibility/2006">
              <mc:Choice xmlns:v="urn:schemas-microsoft-com:vml" Requires="v">
                <p:oleObj spid="_x0000_s1085" name="Equation" r:id="rId6" imgW="418918" imgH="393529" progId="Equation.3">
                  <p:embed/>
                </p:oleObj>
              </mc:Choice>
              <mc:Fallback>
                <p:oleObj name="Equation" r:id="rId6" imgW="418918" imgH="39352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3300413"/>
                        <a:ext cx="1125537"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3" name="Rectangle 11">
            <a:extLst>
              <a:ext uri="{FF2B5EF4-FFF2-40B4-BE49-F238E27FC236}">
                <a16:creationId xmlns:a16="http://schemas.microsoft.com/office/drawing/2014/main" id="{55048B8B-2CD7-4EA2-AEDC-9AD2A742A318}"/>
              </a:ext>
            </a:extLst>
          </p:cNvPr>
          <p:cNvSpPr>
            <a:spLocks noChangeArrowheads="1"/>
          </p:cNvSpPr>
          <p:nvPr/>
        </p:nvSpPr>
        <p:spPr bwMode="auto">
          <a:xfrm>
            <a:off x="3563938" y="3500438"/>
            <a:ext cx="412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t>或</a:t>
            </a:r>
          </a:p>
        </p:txBody>
      </p:sp>
      <p:sp>
        <p:nvSpPr>
          <p:cNvPr id="9224" name="Text Box 12">
            <a:extLst>
              <a:ext uri="{FF2B5EF4-FFF2-40B4-BE49-F238E27FC236}">
                <a16:creationId xmlns:a16="http://schemas.microsoft.com/office/drawing/2014/main" id="{9ADB9951-2B54-467C-9BC8-1EAE14C54930}"/>
              </a:ext>
            </a:extLst>
          </p:cNvPr>
          <p:cNvSpPr txBox="1">
            <a:spLocks noChangeArrowheads="1"/>
          </p:cNvSpPr>
          <p:nvPr/>
        </p:nvSpPr>
        <p:spPr bwMode="auto">
          <a:xfrm>
            <a:off x="533400" y="4495800"/>
            <a:ext cx="81534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t> </a:t>
            </a:r>
            <a:r>
              <a:rPr lang="en-US" altLang="zh-CN" sz="2400" b="1" i="1" dirty="0">
                <a:latin typeface="Times New Roman" panose="02020603050405020304" pitchFamily="18" charset="0"/>
              </a:rPr>
              <a:t>Q</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和 </a:t>
            </a:r>
            <a:r>
              <a:rPr lang="en-US" altLang="zh-CN" sz="2400" b="1" i="1" dirty="0">
                <a:latin typeface="Times New Roman" panose="02020603050405020304" pitchFamily="18" charset="0"/>
              </a:rPr>
              <a:t>q</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表示电荷量，</a:t>
            </a:r>
            <a:r>
              <a:rPr lang="en-US" altLang="zh-CN" sz="2400" b="1" i="1" dirty="0">
                <a:latin typeface="Times New Roman" panose="02020603050405020304" pitchFamily="18" charset="0"/>
              </a:rPr>
              <a:t>t</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表示时间。</a:t>
            </a:r>
          </a:p>
          <a:p>
            <a:pPr eaLnBrk="1" hangingPunct="1">
              <a:spcBef>
                <a:spcPct val="50000"/>
              </a:spcBef>
              <a:buFontTx/>
              <a:buNone/>
            </a:pPr>
            <a:r>
              <a:rPr lang="zh-CN" altLang="en-US" sz="2400" b="1" dirty="0">
                <a:latin typeface="Times New Roman" panose="02020603050405020304" pitchFamily="18" charset="0"/>
              </a:rPr>
              <a:t>直流电路电流用大写 </a:t>
            </a:r>
            <a:r>
              <a:rPr lang="en-US" altLang="zh-CN" sz="2400" b="1" i="1" dirty="0">
                <a:latin typeface="Times New Roman" panose="02020603050405020304" pitchFamily="18" charset="0"/>
              </a:rPr>
              <a:t>I</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表示，时变电路电流用小写 </a:t>
            </a:r>
            <a:r>
              <a:rPr lang="en-US" altLang="zh-CN" sz="2400" b="1" i="1" dirty="0" err="1">
                <a:latin typeface="Times New Roman" panose="02020603050405020304" pitchFamily="18" charset="0"/>
              </a:rPr>
              <a:t>i</a:t>
            </a:r>
            <a:r>
              <a:rPr lang="en-US" altLang="zh-CN" sz="2400" b="1" i="1" dirty="0">
                <a:latin typeface="Times New Roman" panose="02020603050405020304" pitchFamily="18" charset="0"/>
              </a:rPr>
              <a:t> </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表示。</a:t>
            </a:r>
          </a:p>
          <a:p>
            <a:pPr eaLnBrk="1" hangingPunct="1">
              <a:spcBef>
                <a:spcPct val="50000"/>
              </a:spcBef>
              <a:buFontTx/>
              <a:buNone/>
            </a:pPr>
            <a:r>
              <a:rPr lang="zh-CN" altLang="en-US" sz="2400" b="1" dirty="0">
                <a:latin typeface="Times New Roman" panose="02020603050405020304" pitchFamily="18" charset="0"/>
              </a:rPr>
              <a:t>单位：安（</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 ， 其他常用  千安（</a:t>
            </a:r>
            <a:r>
              <a:rPr lang="en-US" altLang="zh-CN" sz="2400" b="1" dirty="0">
                <a:latin typeface="Times New Roman" panose="02020603050405020304" pitchFamily="18" charset="0"/>
              </a:rPr>
              <a:t>kA</a:t>
            </a:r>
            <a:r>
              <a:rPr lang="zh-CN" altLang="en-US" sz="2400" b="1" dirty="0">
                <a:latin typeface="Times New Roman" panose="02020603050405020304" pitchFamily="18" charset="0"/>
              </a:rPr>
              <a:t>） </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毫安（</a:t>
            </a:r>
            <a:r>
              <a:rPr lang="en-US" altLang="zh-CN" sz="2400" b="1" dirty="0">
                <a:latin typeface="Times New Roman" panose="02020603050405020304" pitchFamily="18" charset="0"/>
              </a:rPr>
              <a:t>mA</a:t>
            </a:r>
            <a:r>
              <a:rPr lang="zh-CN" altLang="en-US" sz="2400" b="1" dirty="0">
                <a:latin typeface="Times New Roman" panose="02020603050405020304" pitchFamily="18" charset="0"/>
              </a:rPr>
              <a:t>） </a:t>
            </a:r>
            <a:r>
              <a:rPr lang="en-US" altLang="zh-CN" sz="2400" b="1" dirty="0">
                <a:latin typeface="Times New Roman" panose="02020603050405020304" pitchFamily="18" charset="0"/>
              </a:rPr>
              <a:t>,</a:t>
            </a:r>
          </a:p>
          <a:p>
            <a:pPr eaLnBrk="1" hangingPunct="1">
              <a:spcBef>
                <a:spcPct val="50000"/>
              </a:spcBef>
              <a:buFontTx/>
              <a:buNone/>
            </a:pPr>
            <a:r>
              <a:rPr lang="en-US" altLang="zh-CN" sz="2400" b="1" dirty="0">
                <a:latin typeface="Times New Roman" panose="02020603050405020304" pitchFamily="18" charset="0"/>
              </a:rPr>
              <a:t>            </a:t>
            </a:r>
            <a:r>
              <a:rPr lang="zh-CN" altLang="en-US" sz="2400" b="1" dirty="0">
                <a:latin typeface="Times New Roman" panose="02020603050405020304" pitchFamily="18" charset="0"/>
              </a:rPr>
              <a:t>微安（</a:t>
            </a:r>
            <a:r>
              <a:rPr lang="en-US" altLang="zh-CN" sz="2400" b="1" dirty="0" err="1">
                <a:latin typeface="Times New Roman" panose="02020603050405020304" pitchFamily="18" charset="0"/>
                <a:cs typeface="Times New Roman" panose="02020603050405020304" pitchFamily="18" charset="0"/>
              </a:rPr>
              <a:t>μA</a:t>
            </a:r>
            <a:r>
              <a:rPr lang="zh-CN" altLang="en-US" sz="2400" b="1" dirty="0">
                <a:latin typeface="Times New Roman" panose="02020603050405020304" pitchFamily="18" charset="0"/>
              </a:rPr>
              <a:t>）。</a:t>
            </a:r>
          </a:p>
        </p:txBody>
      </p:sp>
      <p:sp>
        <p:nvSpPr>
          <p:cNvPr id="9225" name="Rectangle 14">
            <a:extLst>
              <a:ext uri="{FF2B5EF4-FFF2-40B4-BE49-F238E27FC236}">
                <a16:creationId xmlns:a16="http://schemas.microsoft.com/office/drawing/2014/main" id="{DF22E271-5E20-4F8E-8522-B667FF08EEC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226" name="Rectangle 16">
            <a:extLst>
              <a:ext uri="{FF2B5EF4-FFF2-40B4-BE49-F238E27FC236}">
                <a16:creationId xmlns:a16="http://schemas.microsoft.com/office/drawing/2014/main" id="{84DFA5AB-8BB2-4773-9E4C-24387648B7D2}"/>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227" name="Rectangle 18">
            <a:extLst>
              <a:ext uri="{FF2B5EF4-FFF2-40B4-BE49-F238E27FC236}">
                <a16:creationId xmlns:a16="http://schemas.microsoft.com/office/drawing/2014/main" id="{E3128687-BF0E-43F1-86A4-FE2C9402A4D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228" name="Rectangle 20">
            <a:extLst>
              <a:ext uri="{FF2B5EF4-FFF2-40B4-BE49-F238E27FC236}">
                <a16:creationId xmlns:a16="http://schemas.microsoft.com/office/drawing/2014/main" id="{271417D1-A80D-4587-8C97-209A69A9EB0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229" name="Rectangle 22">
            <a:extLst>
              <a:ext uri="{FF2B5EF4-FFF2-40B4-BE49-F238E27FC236}">
                <a16:creationId xmlns:a16="http://schemas.microsoft.com/office/drawing/2014/main" id="{78572FC0-8DE2-42FE-ACCF-9AEA2D0E9322}"/>
              </a:ext>
            </a:extLst>
          </p:cNvPr>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230" name="Rectangle 25">
            <a:extLst>
              <a:ext uri="{FF2B5EF4-FFF2-40B4-BE49-F238E27FC236}">
                <a16:creationId xmlns:a16="http://schemas.microsoft.com/office/drawing/2014/main" id="{AB5F2571-F168-4E70-B7A9-5D63051781E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231" name="Rectangle 27">
            <a:extLst>
              <a:ext uri="{FF2B5EF4-FFF2-40B4-BE49-F238E27FC236}">
                <a16:creationId xmlns:a16="http://schemas.microsoft.com/office/drawing/2014/main" id="{A95BEC30-0279-4829-BA04-E0333F08934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232" name="Rectangle 29">
            <a:extLst>
              <a:ext uri="{FF2B5EF4-FFF2-40B4-BE49-F238E27FC236}">
                <a16:creationId xmlns:a16="http://schemas.microsoft.com/office/drawing/2014/main" id="{5E013BBA-16BE-4E08-A7BE-21A85B1E12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233" name="Rectangle 31">
            <a:extLst>
              <a:ext uri="{FF2B5EF4-FFF2-40B4-BE49-F238E27FC236}">
                <a16:creationId xmlns:a16="http://schemas.microsoft.com/office/drawing/2014/main" id="{3B54FC79-71C6-47EA-BA81-504B0365CB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234" name="Text Box 33">
            <a:extLst>
              <a:ext uri="{FF2B5EF4-FFF2-40B4-BE49-F238E27FC236}">
                <a16:creationId xmlns:a16="http://schemas.microsoft.com/office/drawing/2014/main" id="{EBCBDBCF-4E9D-4699-8618-FD2B85E22F61}"/>
              </a:ext>
            </a:extLst>
          </p:cNvPr>
          <p:cNvSpPr txBox="1">
            <a:spLocks noChangeArrowheads="1"/>
          </p:cNvSpPr>
          <p:nvPr/>
        </p:nvSpPr>
        <p:spPr bwMode="auto">
          <a:xfrm>
            <a:off x="533400" y="2133600"/>
            <a:ext cx="61722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800" b="1">
                <a:solidFill>
                  <a:srgbClr val="FF3300"/>
                </a:solidFill>
              </a:rPr>
              <a:t>电流：</a:t>
            </a:r>
            <a:r>
              <a:rPr lang="zh-CN" altLang="en-US" sz="2800" b="1"/>
              <a:t>电荷有规则的运动形成电流，</a:t>
            </a:r>
          </a:p>
          <a:p>
            <a:pPr eaLnBrk="1" hangingPunct="1">
              <a:buFontTx/>
              <a:buNone/>
            </a:pPr>
            <a:r>
              <a:rPr lang="zh-CN" altLang="en-US" sz="2800" b="1"/>
              <a:t>             用符号 </a:t>
            </a:r>
            <a:r>
              <a:rPr lang="en-US" altLang="zh-CN" sz="2800" b="1" i="1">
                <a:latin typeface="Times New Roman" panose="02020603050405020304" pitchFamily="18" charset="0"/>
              </a:rPr>
              <a:t>I </a:t>
            </a:r>
            <a:r>
              <a:rPr lang="en-US" altLang="zh-CN" sz="2800" b="1"/>
              <a:t> </a:t>
            </a:r>
            <a:r>
              <a:rPr lang="zh-CN" altLang="en-US" sz="2800" b="1"/>
              <a:t>或  </a:t>
            </a:r>
            <a:r>
              <a:rPr lang="en-US" altLang="zh-CN" sz="2800" b="1" i="1">
                <a:latin typeface="Times New Roman" panose="02020603050405020304" pitchFamily="18" charset="0"/>
              </a:rPr>
              <a:t>i</a:t>
            </a:r>
            <a:r>
              <a:rPr lang="en-US" altLang="zh-CN" sz="2800" b="1"/>
              <a:t>   </a:t>
            </a:r>
            <a:r>
              <a:rPr lang="zh-CN" altLang="en-US" sz="2800" b="1"/>
              <a:t>表示。</a:t>
            </a:r>
            <a:endParaRPr lang="zh-CN" altLang="en-US" sz="1800" b="1"/>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5">
            <a:extLst>
              <a:ext uri="{FF2B5EF4-FFF2-40B4-BE49-F238E27FC236}">
                <a16:creationId xmlns:a16="http://schemas.microsoft.com/office/drawing/2014/main" id="{15C72CDC-CA87-435E-8E53-0B75DA596B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8C67966-A350-4413-A95F-39DE1F975CC7}" type="slidenum">
              <a:rPr lang="en-US" altLang="zh-CN" sz="1400" smtClean="0"/>
              <a:pPr>
                <a:spcBef>
                  <a:spcPct val="0"/>
                </a:spcBef>
                <a:buFontTx/>
                <a:buNone/>
              </a:pPr>
              <a:t>130</a:t>
            </a:fld>
            <a:endParaRPr lang="en-US" altLang="zh-CN" sz="1400"/>
          </a:p>
        </p:txBody>
      </p:sp>
      <p:sp>
        <p:nvSpPr>
          <p:cNvPr id="128003" name="Rectangle 2">
            <a:extLst>
              <a:ext uri="{FF2B5EF4-FFF2-40B4-BE49-F238E27FC236}">
                <a16:creationId xmlns:a16="http://schemas.microsoft.com/office/drawing/2014/main" id="{BD7E0385-0A59-46BD-9343-975A43B511C3}"/>
              </a:ext>
            </a:extLst>
          </p:cNvPr>
          <p:cNvSpPr>
            <a:spLocks noGrp="1" noChangeArrowheads="1"/>
          </p:cNvSpPr>
          <p:nvPr>
            <p:ph type="ctrTitle"/>
          </p:nvPr>
        </p:nvSpPr>
        <p:spPr>
          <a:xfrm>
            <a:off x="685800" y="2286000"/>
            <a:ext cx="7772400" cy="1143000"/>
          </a:xfrm>
        </p:spPr>
        <p:txBody>
          <a:bodyPr/>
          <a:lstStyle/>
          <a:p>
            <a:pPr eaLnBrk="1" hangingPunct="1"/>
            <a:r>
              <a:rPr lang="zh-CN" altLang="en-US"/>
              <a:t>第</a:t>
            </a:r>
            <a:r>
              <a:rPr lang="en-US" altLang="zh-CN"/>
              <a:t>1</a:t>
            </a:r>
            <a:r>
              <a:rPr lang="zh-CN" altLang="en-US"/>
              <a:t>章结束</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266" name="Group 48">
            <a:extLst>
              <a:ext uri="{FF2B5EF4-FFF2-40B4-BE49-F238E27FC236}">
                <a16:creationId xmlns:a16="http://schemas.microsoft.com/office/drawing/2014/main" id="{889AB97C-1DEF-4B2D-BEE3-4907E8DB8C1A}"/>
              </a:ext>
            </a:extLst>
          </p:cNvPr>
          <p:cNvGrpSpPr>
            <a:grpSpLocks/>
          </p:cNvGrpSpPr>
          <p:nvPr/>
        </p:nvGrpSpPr>
        <p:grpSpPr bwMode="auto">
          <a:xfrm>
            <a:off x="1674813" y="3886200"/>
            <a:ext cx="2058987" cy="1265238"/>
            <a:chOff x="1385" y="2803"/>
            <a:chExt cx="1297" cy="797"/>
          </a:xfrm>
        </p:grpSpPr>
        <p:sp>
          <p:nvSpPr>
            <p:cNvPr id="11280" name="Text Box 7">
              <a:extLst>
                <a:ext uri="{FF2B5EF4-FFF2-40B4-BE49-F238E27FC236}">
                  <a16:creationId xmlns:a16="http://schemas.microsoft.com/office/drawing/2014/main" id="{66B3A989-AF79-4A3E-BEB5-A52D5E64E764}"/>
                </a:ext>
              </a:extLst>
            </p:cNvPr>
            <p:cNvSpPr txBox="1">
              <a:spLocks noChangeArrowheads="1"/>
            </p:cNvSpPr>
            <p:nvPr/>
          </p:nvSpPr>
          <p:spPr bwMode="auto">
            <a:xfrm>
              <a:off x="1385" y="319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p>
          </p:txBody>
        </p:sp>
        <p:sp>
          <p:nvSpPr>
            <p:cNvPr id="11281" name="Text Box 8">
              <a:extLst>
                <a:ext uri="{FF2B5EF4-FFF2-40B4-BE49-F238E27FC236}">
                  <a16:creationId xmlns:a16="http://schemas.microsoft.com/office/drawing/2014/main" id="{8AD0D696-246F-4218-BAFE-B548AAD7C223}"/>
                </a:ext>
              </a:extLst>
            </p:cNvPr>
            <p:cNvSpPr txBox="1">
              <a:spLocks noChangeArrowheads="1"/>
            </p:cNvSpPr>
            <p:nvPr/>
          </p:nvSpPr>
          <p:spPr bwMode="auto">
            <a:xfrm>
              <a:off x="2441" y="31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p>
          </p:txBody>
        </p:sp>
        <p:sp>
          <p:nvSpPr>
            <p:cNvPr id="11282" name="Text Box 9">
              <a:extLst>
                <a:ext uri="{FF2B5EF4-FFF2-40B4-BE49-F238E27FC236}">
                  <a16:creationId xmlns:a16="http://schemas.microsoft.com/office/drawing/2014/main" id="{879C37DD-3D2C-4455-A431-0B5B22766D6C}"/>
                </a:ext>
              </a:extLst>
            </p:cNvPr>
            <p:cNvSpPr txBox="1">
              <a:spLocks noChangeArrowheads="1"/>
            </p:cNvSpPr>
            <p:nvPr/>
          </p:nvSpPr>
          <p:spPr bwMode="auto">
            <a:xfrm>
              <a:off x="1877" y="3273"/>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R</a:t>
              </a:r>
              <a:endParaRPr kumimoji="1" lang="en-US" altLang="zh-CN" sz="2800" b="1">
                <a:latin typeface="Times New Roman" panose="02020603050405020304" pitchFamily="18" charset="0"/>
              </a:endParaRPr>
            </a:p>
          </p:txBody>
        </p:sp>
        <p:sp>
          <p:nvSpPr>
            <p:cNvPr id="11283" name="Line 10">
              <a:extLst>
                <a:ext uri="{FF2B5EF4-FFF2-40B4-BE49-F238E27FC236}">
                  <a16:creationId xmlns:a16="http://schemas.microsoft.com/office/drawing/2014/main" id="{C47FECB3-A6FE-4415-A6A2-3762E17D7815}"/>
                </a:ext>
              </a:extLst>
            </p:cNvPr>
            <p:cNvSpPr>
              <a:spLocks noChangeShapeType="1"/>
            </p:cNvSpPr>
            <p:nvPr/>
          </p:nvSpPr>
          <p:spPr bwMode="auto">
            <a:xfrm>
              <a:off x="1503" y="3231"/>
              <a:ext cx="3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4" name="Rectangle 11">
              <a:extLst>
                <a:ext uri="{FF2B5EF4-FFF2-40B4-BE49-F238E27FC236}">
                  <a16:creationId xmlns:a16="http://schemas.microsoft.com/office/drawing/2014/main" id="{F26BE1FC-A4A2-49DD-A767-023967BECDB7}"/>
                </a:ext>
              </a:extLst>
            </p:cNvPr>
            <p:cNvSpPr>
              <a:spLocks noChangeArrowheads="1"/>
            </p:cNvSpPr>
            <p:nvPr/>
          </p:nvSpPr>
          <p:spPr bwMode="auto">
            <a:xfrm>
              <a:off x="1899" y="3171"/>
              <a:ext cx="264" cy="1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285" name="Line 12">
              <a:extLst>
                <a:ext uri="{FF2B5EF4-FFF2-40B4-BE49-F238E27FC236}">
                  <a16:creationId xmlns:a16="http://schemas.microsoft.com/office/drawing/2014/main" id="{046F4AC1-D943-472D-A8ED-35F5762EBFB6}"/>
                </a:ext>
              </a:extLst>
            </p:cNvPr>
            <p:cNvSpPr>
              <a:spLocks noChangeShapeType="1"/>
            </p:cNvSpPr>
            <p:nvPr/>
          </p:nvSpPr>
          <p:spPr bwMode="auto">
            <a:xfrm>
              <a:off x="1805" y="3091"/>
              <a:ext cx="49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6" name="Text Box 13">
              <a:extLst>
                <a:ext uri="{FF2B5EF4-FFF2-40B4-BE49-F238E27FC236}">
                  <a16:creationId xmlns:a16="http://schemas.microsoft.com/office/drawing/2014/main" id="{EDB6C926-1F95-4B57-83ED-E165B4CD6D9D}"/>
                </a:ext>
              </a:extLst>
            </p:cNvPr>
            <p:cNvSpPr txBox="1">
              <a:spLocks noChangeArrowheads="1"/>
            </p:cNvSpPr>
            <p:nvPr/>
          </p:nvSpPr>
          <p:spPr bwMode="auto">
            <a:xfrm>
              <a:off x="1913" y="2803"/>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I</a:t>
              </a:r>
              <a:endParaRPr kumimoji="1" lang="en-US" altLang="zh-CN" sz="2800" b="1">
                <a:latin typeface="Times New Roman" panose="02020603050405020304" pitchFamily="18" charset="0"/>
              </a:endParaRPr>
            </a:p>
          </p:txBody>
        </p:sp>
        <p:sp>
          <p:nvSpPr>
            <p:cNvPr id="11287" name="Line 14">
              <a:extLst>
                <a:ext uri="{FF2B5EF4-FFF2-40B4-BE49-F238E27FC236}">
                  <a16:creationId xmlns:a16="http://schemas.microsoft.com/office/drawing/2014/main" id="{C4653215-A4E7-4BB7-B397-4725A4693785}"/>
                </a:ext>
              </a:extLst>
            </p:cNvPr>
            <p:cNvSpPr>
              <a:spLocks noChangeShapeType="1"/>
            </p:cNvSpPr>
            <p:nvPr/>
          </p:nvSpPr>
          <p:spPr bwMode="auto">
            <a:xfrm>
              <a:off x="2153" y="3235"/>
              <a:ext cx="3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8" name="Oval 15">
              <a:extLst>
                <a:ext uri="{FF2B5EF4-FFF2-40B4-BE49-F238E27FC236}">
                  <a16:creationId xmlns:a16="http://schemas.microsoft.com/office/drawing/2014/main" id="{4CC58B19-EB7C-44B9-AC92-A6C44E455065}"/>
                </a:ext>
              </a:extLst>
            </p:cNvPr>
            <p:cNvSpPr>
              <a:spLocks noChangeArrowheads="1"/>
            </p:cNvSpPr>
            <p:nvPr/>
          </p:nvSpPr>
          <p:spPr bwMode="auto">
            <a:xfrm>
              <a:off x="1457" y="3209"/>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289" name="Oval 16">
              <a:extLst>
                <a:ext uri="{FF2B5EF4-FFF2-40B4-BE49-F238E27FC236}">
                  <a16:creationId xmlns:a16="http://schemas.microsoft.com/office/drawing/2014/main" id="{48D8EB26-969B-4677-B852-01809BF37609}"/>
                </a:ext>
              </a:extLst>
            </p:cNvPr>
            <p:cNvSpPr>
              <a:spLocks noChangeArrowheads="1"/>
            </p:cNvSpPr>
            <p:nvPr/>
          </p:nvSpPr>
          <p:spPr bwMode="auto">
            <a:xfrm>
              <a:off x="2537" y="3205"/>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20512" name="Text Box 32">
            <a:extLst>
              <a:ext uri="{FF2B5EF4-FFF2-40B4-BE49-F238E27FC236}">
                <a16:creationId xmlns:a16="http://schemas.microsoft.com/office/drawing/2014/main" id="{B1416349-4ED1-40B1-AB5A-9C843893A1B9}"/>
              </a:ext>
            </a:extLst>
          </p:cNvPr>
          <p:cNvSpPr txBox="1">
            <a:spLocks noChangeArrowheads="1"/>
          </p:cNvSpPr>
          <p:nvPr/>
        </p:nvSpPr>
        <p:spPr bwMode="auto">
          <a:xfrm>
            <a:off x="533400" y="838200"/>
            <a:ext cx="8229600" cy="3082925"/>
          </a:xfrm>
          <a:prstGeom prst="rect">
            <a:avLst/>
          </a:prstGeom>
          <a:noFill/>
          <a:ln w="9525">
            <a:noFill/>
            <a:miter lim="800000"/>
            <a:headEnd/>
            <a:tailEnd/>
          </a:ln>
          <a:effectLst/>
        </p:spPr>
        <p:txBody>
          <a:bodyPr>
            <a:spAutoFit/>
          </a:bodyPr>
          <a:lstStyle/>
          <a:p>
            <a:pPr eaLnBrk="1" hangingPunct="1">
              <a:spcBef>
                <a:spcPct val="20000"/>
              </a:spcBef>
              <a:defRPr/>
            </a:pPr>
            <a:r>
              <a:rPr lang="en-US" altLang="zh-CN" sz="2800">
                <a:latin typeface="Arial" charset="0"/>
              </a:rPr>
              <a:t>       1kA=10</a:t>
            </a:r>
            <a:r>
              <a:rPr lang="en-US" altLang="zh-CN" sz="2800" b="1" baseline="30000">
                <a:latin typeface="Arial" charset="0"/>
              </a:rPr>
              <a:t>3</a:t>
            </a:r>
            <a:r>
              <a:rPr lang="en-US" altLang="zh-CN" sz="2800" baseline="30000">
                <a:latin typeface="Arial" charset="0"/>
              </a:rPr>
              <a:t> </a:t>
            </a:r>
            <a:r>
              <a:rPr lang="en-US" altLang="zh-CN" sz="2800">
                <a:latin typeface="Arial" charset="0"/>
              </a:rPr>
              <a:t>A </a:t>
            </a:r>
            <a:r>
              <a:rPr lang="zh-CN" altLang="en-US" sz="2800">
                <a:latin typeface="Arial" charset="0"/>
              </a:rPr>
              <a:t>，</a:t>
            </a:r>
            <a:r>
              <a:rPr lang="en-US" altLang="zh-CN" sz="2800">
                <a:latin typeface="Arial" charset="0"/>
              </a:rPr>
              <a:t>1 mA=10</a:t>
            </a:r>
            <a:r>
              <a:rPr lang="zh-CN" altLang="en-US" sz="2800" b="1" baseline="30000">
                <a:latin typeface="Arial" charset="0"/>
              </a:rPr>
              <a:t>－</a:t>
            </a:r>
            <a:r>
              <a:rPr lang="en-US" altLang="zh-CN" sz="2800" b="1" baseline="30000">
                <a:latin typeface="Arial" charset="0"/>
              </a:rPr>
              <a:t>3</a:t>
            </a:r>
            <a:r>
              <a:rPr lang="en-US" altLang="zh-CN" sz="2800">
                <a:latin typeface="Arial" charset="0"/>
              </a:rPr>
              <a:t> A</a:t>
            </a:r>
            <a:r>
              <a:rPr lang="zh-CN" altLang="en-US" sz="2800">
                <a:latin typeface="Arial" charset="0"/>
              </a:rPr>
              <a:t>， </a:t>
            </a:r>
            <a:r>
              <a:rPr lang="en-US" altLang="zh-CN" sz="2800">
                <a:latin typeface="Arial" charset="0"/>
              </a:rPr>
              <a:t>1</a:t>
            </a:r>
            <a:r>
              <a:rPr lang="en-US" altLang="zh-CN" sz="2800">
                <a:latin typeface="Arial" charset="0"/>
                <a:cs typeface="Times New Roman" charset="0"/>
              </a:rPr>
              <a:t>μ</a:t>
            </a:r>
            <a:r>
              <a:rPr lang="en-US" altLang="zh-CN" sz="2800">
                <a:latin typeface="Arial" charset="0"/>
              </a:rPr>
              <a:t>A =10</a:t>
            </a:r>
            <a:r>
              <a:rPr lang="zh-CN" altLang="en-US" sz="2800" b="1" baseline="30000">
                <a:latin typeface="Arial" charset="0"/>
              </a:rPr>
              <a:t>－</a:t>
            </a:r>
            <a:r>
              <a:rPr lang="en-US" altLang="zh-CN" sz="2800" b="1" baseline="30000">
                <a:latin typeface="Arial" charset="0"/>
              </a:rPr>
              <a:t>6</a:t>
            </a:r>
            <a:r>
              <a:rPr lang="en-US" altLang="zh-CN" sz="2800">
                <a:latin typeface="Arial" charset="0"/>
              </a:rPr>
              <a:t> A </a:t>
            </a:r>
          </a:p>
          <a:p>
            <a:pPr eaLnBrk="1" hangingPunct="1">
              <a:spcBef>
                <a:spcPct val="20000"/>
              </a:spcBef>
              <a:defRPr/>
            </a:pPr>
            <a:r>
              <a:rPr lang="zh-CN" altLang="en-US" sz="2800" b="1">
                <a:latin typeface="Arial" charset="0"/>
              </a:rPr>
              <a:t>电流的实际方向：正电荷移动的方向。</a:t>
            </a:r>
          </a:p>
          <a:p>
            <a:pPr eaLnBrk="1" hangingPunct="1">
              <a:spcBef>
                <a:spcPct val="20000"/>
              </a:spcBef>
              <a:defRPr/>
            </a:pPr>
            <a:r>
              <a:rPr lang="zh-CN" altLang="en-US" sz="2800" b="1">
                <a:solidFill>
                  <a:srgbClr val="FF3300"/>
                </a:solidFill>
                <a:latin typeface="Arial" charset="0"/>
              </a:rPr>
              <a:t>参考</a:t>
            </a:r>
            <a:r>
              <a:rPr kumimoji="1" lang="zh-CN" altLang="en-US" sz="2800" b="1">
                <a:solidFill>
                  <a:srgbClr val="FF3300"/>
                </a:solidFill>
                <a:latin typeface="Arial" charset="0"/>
              </a:rPr>
              <a:t>方向</a:t>
            </a:r>
            <a:r>
              <a:rPr lang="zh-CN" altLang="en-US" sz="2800" b="1">
                <a:solidFill>
                  <a:srgbClr val="FF3300"/>
                </a:solidFill>
                <a:latin typeface="Arial" charset="0"/>
              </a:rPr>
              <a:t>：</a:t>
            </a:r>
            <a:r>
              <a:rPr lang="zh-CN" altLang="en-US" sz="2800" b="1">
                <a:latin typeface="Arial" charset="0"/>
              </a:rPr>
              <a:t>为了方便分析与运算，任意假定电流的</a:t>
            </a:r>
          </a:p>
          <a:p>
            <a:pPr eaLnBrk="1" hangingPunct="1">
              <a:spcBef>
                <a:spcPct val="20000"/>
              </a:spcBef>
              <a:defRPr/>
            </a:pPr>
            <a:r>
              <a:rPr lang="zh-CN" altLang="en-US" sz="2800" b="1">
                <a:latin typeface="Arial" charset="0"/>
              </a:rPr>
              <a:t>                   </a:t>
            </a:r>
            <a:r>
              <a:rPr kumimoji="1" lang="zh-CN" altLang="en-US" sz="2800" b="1">
                <a:solidFill>
                  <a:srgbClr val="000000"/>
                </a:solidFill>
                <a:latin typeface="Arial" charset="0"/>
              </a:rPr>
              <a:t>方向。</a:t>
            </a:r>
            <a:r>
              <a:rPr lang="zh-CN" altLang="en-US" sz="2800" b="1">
                <a:latin typeface="Arial" charset="0"/>
              </a:rPr>
              <a:t>任意假定的</a:t>
            </a:r>
            <a:r>
              <a:rPr kumimoji="1" lang="zh-CN" altLang="en-US" sz="2800" b="1">
                <a:solidFill>
                  <a:srgbClr val="000000"/>
                </a:solidFill>
                <a:latin typeface="Arial" charset="0"/>
              </a:rPr>
              <a:t>方向称为</a:t>
            </a:r>
            <a:r>
              <a:rPr lang="zh-CN" altLang="en-US" sz="2800" b="1">
                <a:latin typeface="Arial" charset="0"/>
              </a:rPr>
              <a:t>参考</a:t>
            </a:r>
            <a:r>
              <a:rPr kumimoji="1" lang="zh-CN" altLang="en-US" sz="2800" b="1">
                <a:solidFill>
                  <a:srgbClr val="000000"/>
                </a:solidFill>
                <a:latin typeface="Arial" charset="0"/>
              </a:rPr>
              <a:t>方向，</a:t>
            </a:r>
          </a:p>
          <a:p>
            <a:pPr eaLnBrk="1" hangingPunct="1">
              <a:spcBef>
                <a:spcPct val="20000"/>
              </a:spcBef>
              <a:defRPr/>
            </a:pPr>
            <a:r>
              <a:rPr kumimoji="1" lang="zh-CN" altLang="en-US" sz="2800" b="1">
                <a:solidFill>
                  <a:srgbClr val="000000"/>
                </a:solidFill>
                <a:latin typeface="Arial" charset="0"/>
              </a:rPr>
              <a:t>                   简称方向。</a:t>
            </a:r>
            <a:endParaRPr lang="zh-CN" altLang="en-US" sz="2800" b="1">
              <a:latin typeface="Arial" charset="0"/>
            </a:endParaRPr>
          </a:p>
          <a:p>
            <a:pPr eaLnBrk="1" hangingPunct="1">
              <a:spcBef>
                <a:spcPct val="20000"/>
              </a:spcBef>
              <a:defRPr/>
            </a:pPr>
            <a:r>
              <a:rPr kumimoji="1" lang="zh-CN" altLang="en-US" sz="2800" b="1">
                <a:solidFill>
                  <a:srgbClr val="005200"/>
                </a:solidFill>
                <a:effectLst>
                  <a:outerShdw blurRad="38100" dist="38100" dir="2700000" algn="tl">
                    <a:srgbClr val="C0C0C0"/>
                  </a:outerShdw>
                </a:effectLst>
                <a:latin typeface="Arial" charset="0"/>
              </a:rPr>
              <a:t>电流参考</a:t>
            </a:r>
            <a:r>
              <a:rPr lang="zh-CN" altLang="en-US" sz="2800" b="1">
                <a:latin typeface="Arial" charset="0"/>
              </a:rPr>
              <a:t>方向</a:t>
            </a:r>
            <a:r>
              <a:rPr kumimoji="1" lang="zh-CN" altLang="en-US" sz="2800" b="1">
                <a:solidFill>
                  <a:srgbClr val="005200"/>
                </a:solidFill>
                <a:effectLst>
                  <a:outerShdw blurRad="38100" dist="38100" dir="2700000" algn="tl">
                    <a:srgbClr val="C0C0C0"/>
                  </a:outerShdw>
                </a:effectLst>
                <a:latin typeface="Arial" charset="0"/>
              </a:rPr>
              <a:t>的表示方法：</a:t>
            </a:r>
          </a:p>
        </p:txBody>
      </p:sp>
      <p:grpSp>
        <p:nvGrpSpPr>
          <p:cNvPr id="11268" name="Group 49">
            <a:extLst>
              <a:ext uri="{FF2B5EF4-FFF2-40B4-BE49-F238E27FC236}">
                <a16:creationId xmlns:a16="http://schemas.microsoft.com/office/drawing/2014/main" id="{7FCF0E5A-5EBA-4B4E-8926-F37A70961F57}"/>
              </a:ext>
            </a:extLst>
          </p:cNvPr>
          <p:cNvGrpSpPr>
            <a:grpSpLocks/>
          </p:cNvGrpSpPr>
          <p:nvPr/>
        </p:nvGrpSpPr>
        <p:grpSpPr bwMode="auto">
          <a:xfrm>
            <a:off x="4875213" y="4038600"/>
            <a:ext cx="2516187" cy="1128713"/>
            <a:chOff x="3071" y="2832"/>
            <a:chExt cx="1585" cy="711"/>
          </a:xfrm>
        </p:grpSpPr>
        <p:sp>
          <p:nvSpPr>
            <p:cNvPr id="11270" name="Text Box 37">
              <a:extLst>
                <a:ext uri="{FF2B5EF4-FFF2-40B4-BE49-F238E27FC236}">
                  <a16:creationId xmlns:a16="http://schemas.microsoft.com/office/drawing/2014/main" id="{E2D920DA-5C54-4B57-ADC7-008813D839FA}"/>
                </a:ext>
              </a:extLst>
            </p:cNvPr>
            <p:cNvSpPr txBox="1">
              <a:spLocks noChangeArrowheads="1"/>
            </p:cNvSpPr>
            <p:nvPr/>
          </p:nvSpPr>
          <p:spPr bwMode="auto">
            <a:xfrm>
              <a:off x="3071" y="31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6600"/>
                  </a:solidFill>
                  <a:latin typeface="Times New Roman" panose="02020603050405020304" pitchFamily="18" charset="0"/>
                </a:rPr>
                <a:t>a</a:t>
              </a:r>
            </a:p>
          </p:txBody>
        </p:sp>
        <p:sp>
          <p:nvSpPr>
            <p:cNvPr id="11271" name="Text Box 38">
              <a:extLst>
                <a:ext uri="{FF2B5EF4-FFF2-40B4-BE49-F238E27FC236}">
                  <a16:creationId xmlns:a16="http://schemas.microsoft.com/office/drawing/2014/main" id="{E2E9DCB4-8F71-4B37-87DC-7B92101871A7}"/>
                </a:ext>
              </a:extLst>
            </p:cNvPr>
            <p:cNvSpPr txBox="1">
              <a:spLocks noChangeArrowheads="1"/>
            </p:cNvSpPr>
            <p:nvPr/>
          </p:nvSpPr>
          <p:spPr bwMode="auto">
            <a:xfrm>
              <a:off x="4415" y="3139"/>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6600"/>
                  </a:solidFill>
                  <a:latin typeface="Times New Roman" panose="02020603050405020304" pitchFamily="18" charset="0"/>
                </a:rPr>
                <a:t>b</a:t>
              </a:r>
            </a:p>
          </p:txBody>
        </p:sp>
        <p:sp>
          <p:nvSpPr>
            <p:cNvPr id="11272" name="Text Box 39">
              <a:extLst>
                <a:ext uri="{FF2B5EF4-FFF2-40B4-BE49-F238E27FC236}">
                  <a16:creationId xmlns:a16="http://schemas.microsoft.com/office/drawing/2014/main" id="{DD384803-0480-498C-8703-AF6A3DA21D81}"/>
                </a:ext>
              </a:extLst>
            </p:cNvPr>
            <p:cNvSpPr txBox="1">
              <a:spLocks noChangeArrowheads="1"/>
            </p:cNvSpPr>
            <p:nvPr/>
          </p:nvSpPr>
          <p:spPr bwMode="auto">
            <a:xfrm>
              <a:off x="3563" y="3216"/>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006600"/>
                  </a:solidFill>
                  <a:latin typeface="Times New Roman" panose="02020603050405020304" pitchFamily="18" charset="0"/>
                </a:rPr>
                <a:t>R</a:t>
              </a:r>
              <a:endParaRPr kumimoji="1" lang="en-US" altLang="zh-CN" sz="2800" b="1">
                <a:solidFill>
                  <a:srgbClr val="006600"/>
                </a:solidFill>
                <a:latin typeface="Times New Roman" panose="02020603050405020304" pitchFamily="18" charset="0"/>
              </a:endParaRPr>
            </a:p>
          </p:txBody>
        </p:sp>
        <p:sp>
          <p:nvSpPr>
            <p:cNvPr id="11273" name="Line 40">
              <a:extLst>
                <a:ext uri="{FF2B5EF4-FFF2-40B4-BE49-F238E27FC236}">
                  <a16:creationId xmlns:a16="http://schemas.microsoft.com/office/drawing/2014/main" id="{E4F498A3-DFAD-437F-89E8-8F0267E80E55}"/>
                </a:ext>
              </a:extLst>
            </p:cNvPr>
            <p:cNvSpPr>
              <a:spLocks noChangeShapeType="1"/>
            </p:cNvSpPr>
            <p:nvPr/>
          </p:nvSpPr>
          <p:spPr bwMode="auto">
            <a:xfrm>
              <a:off x="3189" y="3174"/>
              <a:ext cx="3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4" name="Rectangle 41">
              <a:extLst>
                <a:ext uri="{FF2B5EF4-FFF2-40B4-BE49-F238E27FC236}">
                  <a16:creationId xmlns:a16="http://schemas.microsoft.com/office/drawing/2014/main" id="{41FE4CA0-0D8B-4D34-BCAF-F79BE47E3971}"/>
                </a:ext>
              </a:extLst>
            </p:cNvPr>
            <p:cNvSpPr>
              <a:spLocks noChangeArrowheads="1"/>
            </p:cNvSpPr>
            <p:nvPr/>
          </p:nvSpPr>
          <p:spPr bwMode="auto">
            <a:xfrm>
              <a:off x="3585" y="3114"/>
              <a:ext cx="264" cy="1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275" name="Line 42">
              <a:extLst>
                <a:ext uri="{FF2B5EF4-FFF2-40B4-BE49-F238E27FC236}">
                  <a16:creationId xmlns:a16="http://schemas.microsoft.com/office/drawing/2014/main" id="{092EF3CD-B607-4385-9BF3-0EE9FB7D9640}"/>
                </a:ext>
              </a:extLst>
            </p:cNvPr>
            <p:cNvSpPr>
              <a:spLocks noChangeShapeType="1"/>
            </p:cNvSpPr>
            <p:nvPr/>
          </p:nvSpPr>
          <p:spPr bwMode="auto">
            <a:xfrm>
              <a:off x="3840" y="3159"/>
              <a:ext cx="34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6" name="Text Box 43">
              <a:extLst>
                <a:ext uri="{FF2B5EF4-FFF2-40B4-BE49-F238E27FC236}">
                  <a16:creationId xmlns:a16="http://schemas.microsoft.com/office/drawing/2014/main" id="{82384EE3-C658-42F3-973E-E795DBBCAD94}"/>
                </a:ext>
              </a:extLst>
            </p:cNvPr>
            <p:cNvSpPr txBox="1">
              <a:spLocks noChangeArrowheads="1"/>
            </p:cNvSpPr>
            <p:nvPr/>
          </p:nvSpPr>
          <p:spPr bwMode="auto">
            <a:xfrm>
              <a:off x="3936" y="28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I</a:t>
              </a:r>
              <a:endParaRPr kumimoji="1" lang="en-US" altLang="zh-CN" sz="2800" b="1">
                <a:latin typeface="Times New Roman" panose="02020603050405020304" pitchFamily="18" charset="0"/>
              </a:endParaRPr>
            </a:p>
          </p:txBody>
        </p:sp>
        <p:sp>
          <p:nvSpPr>
            <p:cNvPr id="11277" name="Line 44">
              <a:extLst>
                <a:ext uri="{FF2B5EF4-FFF2-40B4-BE49-F238E27FC236}">
                  <a16:creationId xmlns:a16="http://schemas.microsoft.com/office/drawing/2014/main" id="{965E4DAC-2CD6-4910-9FCD-484F1AF74649}"/>
                </a:ext>
              </a:extLst>
            </p:cNvPr>
            <p:cNvSpPr>
              <a:spLocks noChangeShapeType="1"/>
            </p:cNvSpPr>
            <p:nvPr/>
          </p:nvSpPr>
          <p:spPr bwMode="auto">
            <a:xfrm>
              <a:off x="3840" y="3159"/>
              <a:ext cx="720" cy="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8" name="Oval 45">
              <a:extLst>
                <a:ext uri="{FF2B5EF4-FFF2-40B4-BE49-F238E27FC236}">
                  <a16:creationId xmlns:a16="http://schemas.microsoft.com/office/drawing/2014/main" id="{45DCADDE-56BE-42AB-AFEC-FE5F6E3D129A}"/>
                </a:ext>
              </a:extLst>
            </p:cNvPr>
            <p:cNvSpPr>
              <a:spLocks noChangeArrowheads="1"/>
            </p:cNvSpPr>
            <p:nvPr/>
          </p:nvSpPr>
          <p:spPr bwMode="auto">
            <a:xfrm>
              <a:off x="3120" y="3120"/>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1279" name="Oval 46">
              <a:extLst>
                <a:ext uri="{FF2B5EF4-FFF2-40B4-BE49-F238E27FC236}">
                  <a16:creationId xmlns:a16="http://schemas.microsoft.com/office/drawing/2014/main" id="{27C3229F-CD15-4A20-99E0-E058876EF852}"/>
                </a:ext>
              </a:extLst>
            </p:cNvPr>
            <p:cNvSpPr>
              <a:spLocks noChangeArrowheads="1"/>
            </p:cNvSpPr>
            <p:nvPr/>
          </p:nvSpPr>
          <p:spPr bwMode="auto">
            <a:xfrm>
              <a:off x="4512" y="3120"/>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1269" name="Text Box 51">
            <a:extLst>
              <a:ext uri="{FF2B5EF4-FFF2-40B4-BE49-F238E27FC236}">
                <a16:creationId xmlns:a16="http://schemas.microsoft.com/office/drawing/2014/main" id="{4C5C1C3C-CDCB-4B9E-9620-67094E99EB87}"/>
              </a:ext>
            </a:extLst>
          </p:cNvPr>
          <p:cNvSpPr txBox="1">
            <a:spLocks noChangeArrowheads="1"/>
          </p:cNvSpPr>
          <p:nvPr/>
        </p:nvSpPr>
        <p:spPr bwMode="auto">
          <a:xfrm>
            <a:off x="1905000" y="54102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电流参考方向的表示方法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F41C4BC9-C2E0-4DD5-AE87-3AA277CCBBF8}"/>
              </a:ext>
            </a:extLst>
          </p:cNvPr>
          <p:cNvSpPr>
            <a:spLocks noChangeArrowheads="1"/>
          </p:cNvSpPr>
          <p:nvPr/>
        </p:nvSpPr>
        <p:spPr bwMode="auto">
          <a:xfrm>
            <a:off x="838200" y="1066800"/>
            <a:ext cx="6858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rPr>
              <a:t>实际方向与参考方向</a:t>
            </a:r>
            <a:r>
              <a:rPr kumimoji="1" lang="zh-CN" altLang="en-US" sz="2800" b="1">
                <a:solidFill>
                  <a:srgbClr val="CC0000"/>
                </a:solidFill>
              </a:rPr>
              <a:t>一致</a:t>
            </a:r>
            <a:r>
              <a:rPr kumimoji="1" lang="zh-CN" altLang="en-US" sz="2800" b="1">
                <a:solidFill>
                  <a:srgbClr val="000000"/>
                </a:solidFill>
              </a:rPr>
              <a:t>，电流值为</a:t>
            </a:r>
            <a:r>
              <a:rPr kumimoji="1" lang="zh-CN" altLang="en-US" sz="2800" b="1">
                <a:solidFill>
                  <a:srgbClr val="CC0000"/>
                </a:solidFill>
              </a:rPr>
              <a:t>正值</a:t>
            </a:r>
            <a:r>
              <a:rPr kumimoji="1" lang="zh-CN" altLang="en-US" sz="2800" b="1">
                <a:solidFill>
                  <a:srgbClr val="000000"/>
                </a:solidFill>
              </a:rPr>
              <a:t>；</a:t>
            </a:r>
          </a:p>
          <a:p>
            <a:pPr eaLnBrk="1" hangingPunct="1">
              <a:spcBef>
                <a:spcPct val="0"/>
              </a:spcBef>
              <a:buFontTx/>
              <a:buNone/>
            </a:pPr>
            <a:r>
              <a:rPr kumimoji="1" lang="zh-CN" altLang="en-US" sz="2800" b="1">
                <a:solidFill>
                  <a:srgbClr val="000000"/>
                </a:solidFill>
              </a:rPr>
              <a:t>实际方向与参考方向</a:t>
            </a:r>
            <a:r>
              <a:rPr kumimoji="1" lang="zh-CN" altLang="en-US" sz="2800" b="1">
                <a:solidFill>
                  <a:srgbClr val="CC0000"/>
                </a:solidFill>
              </a:rPr>
              <a:t>相反</a:t>
            </a:r>
            <a:r>
              <a:rPr kumimoji="1" lang="zh-CN" altLang="en-US" sz="2800" b="1">
                <a:solidFill>
                  <a:srgbClr val="000000"/>
                </a:solidFill>
              </a:rPr>
              <a:t>，电流值为</a:t>
            </a:r>
            <a:r>
              <a:rPr kumimoji="1" lang="zh-CN" altLang="en-US" sz="2800" b="1">
                <a:solidFill>
                  <a:srgbClr val="CC0000"/>
                </a:solidFill>
              </a:rPr>
              <a:t>负值</a:t>
            </a:r>
            <a:r>
              <a:rPr kumimoji="1" lang="zh-CN" altLang="en-US" sz="2800" b="1">
                <a:solidFill>
                  <a:srgbClr val="000000"/>
                </a:solidFill>
              </a:rPr>
              <a:t>。</a:t>
            </a:r>
          </a:p>
        </p:txBody>
      </p:sp>
      <p:sp>
        <p:nvSpPr>
          <p:cNvPr id="12291" name="Text Box 4">
            <a:extLst>
              <a:ext uri="{FF2B5EF4-FFF2-40B4-BE49-F238E27FC236}">
                <a16:creationId xmlns:a16="http://schemas.microsoft.com/office/drawing/2014/main" id="{A6D713AC-650B-49A7-8783-BDA9C01F7EC6}"/>
              </a:ext>
            </a:extLst>
          </p:cNvPr>
          <p:cNvSpPr txBox="1">
            <a:spLocks noChangeArrowheads="1"/>
          </p:cNvSpPr>
          <p:nvPr/>
        </p:nvSpPr>
        <p:spPr bwMode="auto">
          <a:xfrm>
            <a:off x="609600" y="2376488"/>
            <a:ext cx="83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25000"/>
              </a:spcBef>
              <a:buFontTx/>
              <a:buNone/>
            </a:pPr>
            <a:r>
              <a:rPr kumimoji="1" lang="en-US" altLang="zh-CN" sz="2800" b="1">
                <a:solidFill>
                  <a:srgbClr val="FF3300"/>
                </a:solidFill>
                <a:latin typeface="Times New Roman" panose="02020603050405020304" pitchFamily="18" charset="0"/>
              </a:rPr>
              <a:t>[</a:t>
            </a:r>
            <a:r>
              <a:rPr kumimoji="1" lang="zh-CN" altLang="en-US" sz="2800" b="1">
                <a:solidFill>
                  <a:srgbClr val="FF3300"/>
                </a:solidFill>
                <a:latin typeface="Times New Roman" panose="02020603050405020304" pitchFamily="18" charset="0"/>
              </a:rPr>
              <a:t>例</a:t>
            </a:r>
            <a:r>
              <a:rPr kumimoji="1" lang="en-US" altLang="zh-CN" sz="2800" b="1">
                <a:solidFill>
                  <a:srgbClr val="FF3300"/>
                </a:solidFill>
                <a:latin typeface="Times New Roman" panose="02020603050405020304" pitchFamily="18" charset="0"/>
              </a:rPr>
              <a:t>]</a:t>
            </a:r>
          </a:p>
        </p:txBody>
      </p:sp>
      <p:grpSp>
        <p:nvGrpSpPr>
          <p:cNvPr id="12292" name="Group 18">
            <a:extLst>
              <a:ext uri="{FF2B5EF4-FFF2-40B4-BE49-F238E27FC236}">
                <a16:creationId xmlns:a16="http://schemas.microsoft.com/office/drawing/2014/main" id="{02CE0452-897F-4D63-A0CC-0E1236922311}"/>
              </a:ext>
            </a:extLst>
          </p:cNvPr>
          <p:cNvGrpSpPr>
            <a:grpSpLocks/>
          </p:cNvGrpSpPr>
          <p:nvPr/>
        </p:nvGrpSpPr>
        <p:grpSpPr bwMode="auto">
          <a:xfrm>
            <a:off x="2971800" y="4114800"/>
            <a:ext cx="2058988" cy="1223963"/>
            <a:chOff x="703" y="2115"/>
            <a:chExt cx="1297" cy="771"/>
          </a:xfrm>
        </p:grpSpPr>
        <p:grpSp>
          <p:nvGrpSpPr>
            <p:cNvPr id="12295" name="Group 5">
              <a:extLst>
                <a:ext uri="{FF2B5EF4-FFF2-40B4-BE49-F238E27FC236}">
                  <a16:creationId xmlns:a16="http://schemas.microsoft.com/office/drawing/2014/main" id="{A80DCC57-0EB5-4EA0-8C23-F424ED178FDC}"/>
                </a:ext>
              </a:extLst>
            </p:cNvPr>
            <p:cNvGrpSpPr>
              <a:grpSpLocks/>
            </p:cNvGrpSpPr>
            <p:nvPr/>
          </p:nvGrpSpPr>
          <p:grpSpPr bwMode="auto">
            <a:xfrm>
              <a:off x="703" y="2115"/>
              <a:ext cx="1297" cy="692"/>
              <a:chOff x="912" y="1209"/>
              <a:chExt cx="1297" cy="692"/>
            </a:xfrm>
          </p:grpSpPr>
          <p:sp>
            <p:nvSpPr>
              <p:cNvPr id="12298" name="Text Box 6">
                <a:extLst>
                  <a:ext uri="{FF2B5EF4-FFF2-40B4-BE49-F238E27FC236}">
                    <a16:creationId xmlns:a16="http://schemas.microsoft.com/office/drawing/2014/main" id="{12BECDA5-951B-4D42-9E5B-A78915D6428F}"/>
                  </a:ext>
                </a:extLst>
              </p:cNvPr>
              <p:cNvSpPr txBox="1">
                <a:spLocks noChangeArrowheads="1"/>
              </p:cNvSpPr>
              <p:nvPr/>
            </p:nvSpPr>
            <p:spPr bwMode="auto">
              <a:xfrm>
                <a:off x="912" y="149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p>
            </p:txBody>
          </p:sp>
          <p:sp>
            <p:nvSpPr>
              <p:cNvPr id="12299" name="Text Box 7">
                <a:extLst>
                  <a:ext uri="{FF2B5EF4-FFF2-40B4-BE49-F238E27FC236}">
                    <a16:creationId xmlns:a16="http://schemas.microsoft.com/office/drawing/2014/main" id="{36E349F4-2887-4B07-AFF0-B665CA121FDE}"/>
                  </a:ext>
                </a:extLst>
              </p:cNvPr>
              <p:cNvSpPr txBox="1">
                <a:spLocks noChangeArrowheads="1"/>
              </p:cNvSpPr>
              <p:nvPr/>
            </p:nvSpPr>
            <p:spPr bwMode="auto">
              <a:xfrm>
                <a:off x="1968" y="1497"/>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p>
            </p:txBody>
          </p:sp>
          <p:sp>
            <p:nvSpPr>
              <p:cNvPr id="12300" name="Text Box 8">
                <a:extLst>
                  <a:ext uri="{FF2B5EF4-FFF2-40B4-BE49-F238E27FC236}">
                    <a16:creationId xmlns:a16="http://schemas.microsoft.com/office/drawing/2014/main" id="{0EB2F456-2134-4E59-8B07-A7BD1E880EB6}"/>
                  </a:ext>
                </a:extLst>
              </p:cNvPr>
              <p:cNvSpPr txBox="1">
                <a:spLocks noChangeArrowheads="1"/>
              </p:cNvSpPr>
              <p:nvPr/>
            </p:nvSpPr>
            <p:spPr bwMode="auto">
              <a:xfrm>
                <a:off x="1404" y="1574"/>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R</a:t>
                </a:r>
                <a:endParaRPr kumimoji="1" lang="en-US" altLang="zh-CN" sz="2800" b="1">
                  <a:latin typeface="Times New Roman" panose="02020603050405020304" pitchFamily="18" charset="0"/>
                </a:endParaRPr>
              </a:p>
            </p:txBody>
          </p:sp>
          <p:sp>
            <p:nvSpPr>
              <p:cNvPr id="12301" name="Line 9">
                <a:extLst>
                  <a:ext uri="{FF2B5EF4-FFF2-40B4-BE49-F238E27FC236}">
                    <a16:creationId xmlns:a16="http://schemas.microsoft.com/office/drawing/2014/main" id="{5566E8C3-0AB7-4D6E-A3C2-5350BD327B42}"/>
                  </a:ext>
                </a:extLst>
              </p:cNvPr>
              <p:cNvSpPr>
                <a:spLocks noChangeShapeType="1"/>
              </p:cNvSpPr>
              <p:nvPr/>
            </p:nvSpPr>
            <p:spPr bwMode="auto">
              <a:xfrm>
                <a:off x="1030" y="1532"/>
                <a:ext cx="3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2" name="Rectangle 10">
                <a:extLst>
                  <a:ext uri="{FF2B5EF4-FFF2-40B4-BE49-F238E27FC236}">
                    <a16:creationId xmlns:a16="http://schemas.microsoft.com/office/drawing/2014/main" id="{6ED82B9C-E633-4E95-9212-406EC03E86D4}"/>
                  </a:ext>
                </a:extLst>
              </p:cNvPr>
              <p:cNvSpPr>
                <a:spLocks noChangeArrowheads="1"/>
              </p:cNvSpPr>
              <p:nvPr/>
            </p:nvSpPr>
            <p:spPr bwMode="auto">
              <a:xfrm>
                <a:off x="1426" y="1472"/>
                <a:ext cx="264" cy="1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303" name="Line 11">
                <a:extLst>
                  <a:ext uri="{FF2B5EF4-FFF2-40B4-BE49-F238E27FC236}">
                    <a16:creationId xmlns:a16="http://schemas.microsoft.com/office/drawing/2014/main" id="{F273C1E0-C45A-43DC-9C49-728548401237}"/>
                  </a:ext>
                </a:extLst>
              </p:cNvPr>
              <p:cNvSpPr>
                <a:spLocks noChangeShapeType="1"/>
              </p:cNvSpPr>
              <p:nvPr/>
            </p:nvSpPr>
            <p:spPr bwMode="auto">
              <a:xfrm>
                <a:off x="1332" y="1392"/>
                <a:ext cx="49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4" name="Text Box 12">
                <a:extLst>
                  <a:ext uri="{FF2B5EF4-FFF2-40B4-BE49-F238E27FC236}">
                    <a16:creationId xmlns:a16="http://schemas.microsoft.com/office/drawing/2014/main" id="{F522C0B7-2BE0-4A34-B865-E01EB0AA6130}"/>
                  </a:ext>
                </a:extLst>
              </p:cNvPr>
              <p:cNvSpPr txBox="1">
                <a:spLocks noChangeArrowheads="1"/>
              </p:cNvSpPr>
              <p:nvPr/>
            </p:nvSpPr>
            <p:spPr bwMode="auto">
              <a:xfrm>
                <a:off x="1152" y="120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0000"/>
                    </a:solidFill>
                    <a:latin typeface="Times New Roman" panose="02020603050405020304" pitchFamily="18" charset="0"/>
                  </a:rPr>
                  <a:t>I</a:t>
                </a:r>
                <a:endParaRPr kumimoji="1" lang="en-US" altLang="zh-CN" sz="2800" b="1">
                  <a:latin typeface="Times New Roman" panose="02020603050405020304" pitchFamily="18" charset="0"/>
                </a:endParaRPr>
              </a:p>
            </p:txBody>
          </p:sp>
          <p:sp>
            <p:nvSpPr>
              <p:cNvPr id="12305" name="Line 13">
                <a:extLst>
                  <a:ext uri="{FF2B5EF4-FFF2-40B4-BE49-F238E27FC236}">
                    <a16:creationId xmlns:a16="http://schemas.microsoft.com/office/drawing/2014/main" id="{7EE21129-79F5-4B89-9659-31EFFA325D0E}"/>
                  </a:ext>
                </a:extLst>
              </p:cNvPr>
              <p:cNvSpPr>
                <a:spLocks noChangeShapeType="1"/>
              </p:cNvSpPr>
              <p:nvPr/>
            </p:nvSpPr>
            <p:spPr bwMode="auto">
              <a:xfrm>
                <a:off x="1680" y="1536"/>
                <a:ext cx="3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6" name="Oval 14">
                <a:extLst>
                  <a:ext uri="{FF2B5EF4-FFF2-40B4-BE49-F238E27FC236}">
                    <a16:creationId xmlns:a16="http://schemas.microsoft.com/office/drawing/2014/main" id="{727BC2D9-85FD-486C-B67D-3E435C498009}"/>
                  </a:ext>
                </a:extLst>
              </p:cNvPr>
              <p:cNvSpPr>
                <a:spLocks noChangeArrowheads="1"/>
              </p:cNvSpPr>
              <p:nvPr/>
            </p:nvSpPr>
            <p:spPr bwMode="auto">
              <a:xfrm>
                <a:off x="984" y="1510"/>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307" name="Oval 15">
                <a:extLst>
                  <a:ext uri="{FF2B5EF4-FFF2-40B4-BE49-F238E27FC236}">
                    <a16:creationId xmlns:a16="http://schemas.microsoft.com/office/drawing/2014/main" id="{AC75EA0E-B3B6-41FC-8A0C-D3773F6B06CF}"/>
                  </a:ext>
                </a:extLst>
              </p:cNvPr>
              <p:cNvSpPr>
                <a:spLocks noChangeArrowheads="1"/>
              </p:cNvSpPr>
              <p:nvPr/>
            </p:nvSpPr>
            <p:spPr bwMode="auto">
              <a:xfrm>
                <a:off x="2064" y="1506"/>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296" name="Line 16">
              <a:extLst>
                <a:ext uri="{FF2B5EF4-FFF2-40B4-BE49-F238E27FC236}">
                  <a16:creationId xmlns:a16="http://schemas.microsoft.com/office/drawing/2014/main" id="{2298B097-1604-4A32-BC1C-5339DC60C38C}"/>
                </a:ext>
              </a:extLst>
            </p:cNvPr>
            <p:cNvSpPr>
              <a:spLocks noChangeShapeType="1"/>
            </p:cNvSpPr>
            <p:nvPr/>
          </p:nvSpPr>
          <p:spPr bwMode="auto">
            <a:xfrm>
              <a:off x="1156" y="2115"/>
              <a:ext cx="492" cy="0"/>
            </a:xfrm>
            <a:prstGeom prst="line">
              <a:avLst/>
            </a:prstGeom>
            <a:noFill/>
            <a:ln w="38100">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7" name="Line 17">
              <a:extLst>
                <a:ext uri="{FF2B5EF4-FFF2-40B4-BE49-F238E27FC236}">
                  <a16:creationId xmlns:a16="http://schemas.microsoft.com/office/drawing/2014/main" id="{F24B88B5-3BAD-42D0-93CF-8A7E65F9C43F}"/>
                </a:ext>
              </a:extLst>
            </p:cNvPr>
            <p:cNvSpPr>
              <a:spLocks noChangeShapeType="1"/>
            </p:cNvSpPr>
            <p:nvPr/>
          </p:nvSpPr>
          <p:spPr bwMode="auto">
            <a:xfrm flipH="1">
              <a:off x="1066" y="2886"/>
              <a:ext cx="492" cy="0"/>
            </a:xfrm>
            <a:prstGeom prst="line">
              <a:avLst/>
            </a:prstGeom>
            <a:noFill/>
            <a:ln w="38100">
              <a:solidFill>
                <a:srgbClr val="CC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293" name="Rectangle 19">
            <a:extLst>
              <a:ext uri="{FF2B5EF4-FFF2-40B4-BE49-F238E27FC236}">
                <a16:creationId xmlns:a16="http://schemas.microsoft.com/office/drawing/2014/main" id="{8928B2DC-9FF6-4E6D-9EA7-D6C89FFF34A0}"/>
              </a:ext>
            </a:extLst>
          </p:cNvPr>
          <p:cNvSpPr>
            <a:spLocks noChangeArrowheads="1"/>
          </p:cNvSpPr>
          <p:nvPr/>
        </p:nvSpPr>
        <p:spPr bwMode="auto">
          <a:xfrm>
            <a:off x="1295400" y="2436813"/>
            <a:ext cx="73152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t>下图中红色箭头表示的是电流 </a:t>
            </a:r>
            <a:r>
              <a:rPr kumimoji="1" lang="en-US" altLang="zh-CN" sz="2800" b="1" i="1">
                <a:solidFill>
                  <a:srgbClr val="CC0000"/>
                </a:solidFill>
                <a:latin typeface="Times New Roman" panose="02020603050405020304" pitchFamily="18" charset="0"/>
              </a:rPr>
              <a:t>I </a:t>
            </a:r>
            <a:r>
              <a:rPr kumimoji="1" lang="zh-CN" altLang="en-US" sz="2800" b="1">
                <a:latin typeface="Times New Roman" panose="02020603050405020304" pitchFamily="18" charset="0"/>
              </a:rPr>
              <a:t>的参考方向。</a:t>
            </a:r>
            <a:r>
              <a:rPr kumimoji="1" lang="zh-CN" altLang="en-US" sz="2800" b="1"/>
              <a:t>若 </a:t>
            </a:r>
            <a:r>
              <a:rPr kumimoji="1" lang="en-US" altLang="zh-CN" sz="2800" b="1" i="1">
                <a:solidFill>
                  <a:srgbClr val="CC0000"/>
                </a:solidFill>
                <a:latin typeface="Times New Roman" panose="02020603050405020304" pitchFamily="18" charset="0"/>
              </a:rPr>
              <a:t>I </a:t>
            </a:r>
            <a:r>
              <a:rPr kumimoji="1" lang="en-US" altLang="zh-CN" sz="2800" b="1">
                <a:solidFill>
                  <a:srgbClr val="CC0000"/>
                </a:solidFill>
              </a:rPr>
              <a:t>= 5A</a:t>
            </a:r>
            <a:r>
              <a:rPr kumimoji="1" lang="zh-CN" altLang="en-US" sz="2800" b="1">
                <a:solidFill>
                  <a:srgbClr val="CC0000"/>
                </a:solidFill>
              </a:rPr>
              <a:t>，</a:t>
            </a:r>
            <a:r>
              <a:rPr kumimoji="1" lang="zh-CN" altLang="en-US" sz="2800" b="1"/>
              <a:t>则电流的实际方向是从 </a:t>
            </a:r>
            <a:r>
              <a:rPr kumimoji="1" lang="en-US" altLang="zh-CN" sz="2800" b="1"/>
              <a:t>a </a:t>
            </a:r>
            <a:r>
              <a:rPr kumimoji="1" lang="zh-CN" altLang="en-US" sz="2800" b="1"/>
              <a:t>向 </a:t>
            </a:r>
            <a:r>
              <a:rPr kumimoji="1" lang="en-US" altLang="zh-CN" sz="2800" b="1"/>
              <a:t>b</a:t>
            </a:r>
            <a:r>
              <a:rPr kumimoji="1" lang="zh-CN" altLang="en-US" sz="2800" b="1"/>
              <a:t>；</a:t>
            </a:r>
          </a:p>
          <a:p>
            <a:pPr eaLnBrk="1" hangingPunct="1">
              <a:spcBef>
                <a:spcPct val="0"/>
              </a:spcBef>
              <a:buFontTx/>
              <a:buNone/>
            </a:pPr>
            <a:r>
              <a:rPr kumimoji="1" lang="zh-CN" altLang="en-US" sz="2800" b="1"/>
              <a:t>若 </a:t>
            </a:r>
            <a:r>
              <a:rPr kumimoji="1" lang="en-US" altLang="zh-CN" sz="2800" b="1" i="1">
                <a:solidFill>
                  <a:srgbClr val="CC0000"/>
                </a:solidFill>
                <a:latin typeface="Times New Roman" panose="02020603050405020304" pitchFamily="18" charset="0"/>
              </a:rPr>
              <a:t>I</a:t>
            </a:r>
            <a:r>
              <a:rPr kumimoji="1" lang="en-US" altLang="zh-CN" sz="2800" b="1">
                <a:solidFill>
                  <a:srgbClr val="CC0000"/>
                </a:solidFill>
              </a:rPr>
              <a:t> = –5A</a:t>
            </a:r>
            <a:r>
              <a:rPr kumimoji="1" lang="zh-CN" altLang="en-US" sz="2800" b="1"/>
              <a:t>，则电流的实际方向是从 </a:t>
            </a:r>
            <a:r>
              <a:rPr kumimoji="1" lang="en-US" altLang="zh-CN" sz="2800" b="1"/>
              <a:t>b </a:t>
            </a:r>
            <a:r>
              <a:rPr kumimoji="1" lang="zh-CN" altLang="en-US" sz="2800" b="1"/>
              <a:t>向 </a:t>
            </a:r>
            <a:r>
              <a:rPr kumimoji="1" lang="en-US" altLang="zh-CN" sz="2800" b="1"/>
              <a:t>a </a:t>
            </a:r>
            <a:r>
              <a:rPr kumimoji="1" lang="zh-CN" altLang="en-US" sz="2800" b="1"/>
              <a:t>。</a:t>
            </a:r>
          </a:p>
        </p:txBody>
      </p:sp>
      <p:sp>
        <p:nvSpPr>
          <p:cNvPr id="12294" name="Text Box 21">
            <a:extLst>
              <a:ext uri="{FF2B5EF4-FFF2-40B4-BE49-F238E27FC236}">
                <a16:creationId xmlns:a16="http://schemas.microsoft.com/office/drawing/2014/main" id="{2E58C52B-FE2A-4B04-9F76-E1B250D13D07}"/>
              </a:ext>
            </a:extLst>
          </p:cNvPr>
          <p:cNvSpPr txBox="1">
            <a:spLocks noChangeArrowheads="1"/>
          </p:cNvSpPr>
          <p:nvPr/>
        </p:nvSpPr>
        <p:spPr bwMode="auto">
          <a:xfrm>
            <a:off x="1828800" y="55626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电流的参考方向与实际方向</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36C5BCBD-047D-4BA4-BABF-76540BAB2903}"/>
              </a:ext>
            </a:extLst>
          </p:cNvPr>
          <p:cNvSpPr>
            <a:spLocks noGrp="1" noChangeArrowheads="1"/>
          </p:cNvSpPr>
          <p:nvPr>
            <p:ph type="body" sz="half" idx="1"/>
          </p:nvPr>
        </p:nvSpPr>
        <p:spPr>
          <a:xfrm>
            <a:off x="533400" y="533400"/>
            <a:ext cx="6400800" cy="685800"/>
          </a:xfrm>
        </p:spPr>
        <p:txBody>
          <a:bodyPr/>
          <a:lstStyle/>
          <a:p>
            <a:pPr eaLnBrk="1" hangingPunct="1">
              <a:buFontTx/>
              <a:buNone/>
            </a:pPr>
            <a:r>
              <a:rPr lang="en-US" altLang="zh-CN" b="1"/>
              <a:t>1.2.2   </a:t>
            </a:r>
            <a:r>
              <a:rPr lang="zh-CN" altLang="en-US" b="1"/>
              <a:t>电压和电压的参考方向</a:t>
            </a:r>
          </a:p>
        </p:txBody>
      </p:sp>
      <p:sp>
        <p:nvSpPr>
          <p:cNvPr id="13315" name="Rectangle 5">
            <a:extLst>
              <a:ext uri="{FF2B5EF4-FFF2-40B4-BE49-F238E27FC236}">
                <a16:creationId xmlns:a16="http://schemas.microsoft.com/office/drawing/2014/main" id="{115986AB-E0D8-4671-80C0-06CF767A8DB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13316" name="Object 6">
            <a:extLst>
              <a:ext uri="{FF2B5EF4-FFF2-40B4-BE49-F238E27FC236}">
                <a16:creationId xmlns:a16="http://schemas.microsoft.com/office/drawing/2014/main" id="{E0919F94-A1B2-4E29-B012-FCD1A8DD0A7D}"/>
              </a:ext>
            </a:extLst>
          </p:cNvPr>
          <p:cNvGraphicFramePr>
            <a:graphicFrameLocks noChangeAspect="1"/>
          </p:cNvGraphicFramePr>
          <p:nvPr/>
        </p:nvGraphicFramePr>
        <p:xfrm>
          <a:off x="4670425" y="2438400"/>
          <a:ext cx="2030413" cy="1162050"/>
        </p:xfrm>
        <a:graphic>
          <a:graphicData uri="http://schemas.openxmlformats.org/presentationml/2006/ole">
            <mc:AlternateContent xmlns:mc="http://schemas.openxmlformats.org/markup-compatibility/2006">
              <mc:Choice xmlns:v="urn:schemas-microsoft-com:vml" Requires="v">
                <p:oleObj spid="_x0000_s2108" name="Equation" r:id="rId3" imgW="723586" imgH="418918" progId="Equation.3">
                  <p:embed/>
                </p:oleObj>
              </mc:Choice>
              <mc:Fallback>
                <p:oleObj name="Equation" r:id="rId3" imgW="723586" imgH="418918"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425" y="2438400"/>
                        <a:ext cx="20304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7">
            <a:extLst>
              <a:ext uri="{FF2B5EF4-FFF2-40B4-BE49-F238E27FC236}">
                <a16:creationId xmlns:a16="http://schemas.microsoft.com/office/drawing/2014/main" id="{5EA186E7-F25B-49A0-9502-B656D94FFEC6}"/>
              </a:ext>
            </a:extLst>
          </p:cNvPr>
          <p:cNvGraphicFramePr>
            <a:graphicFrameLocks noGrp="1" noChangeAspect="1"/>
          </p:cNvGraphicFramePr>
          <p:nvPr>
            <p:ph sz="quarter" idx="3"/>
          </p:nvPr>
        </p:nvGraphicFramePr>
        <p:xfrm>
          <a:off x="1447800" y="2540000"/>
          <a:ext cx="1557338" cy="952500"/>
        </p:xfrm>
        <a:graphic>
          <a:graphicData uri="http://schemas.openxmlformats.org/presentationml/2006/ole">
            <mc:AlternateContent xmlns:mc="http://schemas.openxmlformats.org/markup-compatibility/2006">
              <mc:Choice xmlns:v="urn:schemas-microsoft-com:vml" Requires="v">
                <p:oleObj spid="_x0000_s2109" name="Equation" r:id="rId5" imgW="685800" imgH="419100" progId="Equation.3">
                  <p:embed/>
                </p:oleObj>
              </mc:Choice>
              <mc:Fallback>
                <p:oleObj name="Equation" r:id="rId5" imgW="685800" imgH="4191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540000"/>
                        <a:ext cx="1557338"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8" name="Rectangle 9">
            <a:extLst>
              <a:ext uri="{FF2B5EF4-FFF2-40B4-BE49-F238E27FC236}">
                <a16:creationId xmlns:a16="http://schemas.microsoft.com/office/drawing/2014/main" id="{2EE8C69A-9E5C-45E4-85D4-CD4168E70472}"/>
              </a:ext>
            </a:extLst>
          </p:cNvPr>
          <p:cNvSpPr>
            <a:spLocks noChangeArrowheads="1"/>
          </p:cNvSpPr>
          <p:nvPr/>
        </p:nvSpPr>
        <p:spPr bwMode="auto">
          <a:xfrm>
            <a:off x="3657600" y="2667000"/>
            <a:ext cx="412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t>或</a:t>
            </a:r>
          </a:p>
        </p:txBody>
      </p:sp>
      <p:sp>
        <p:nvSpPr>
          <p:cNvPr id="13319" name="Text Box 10">
            <a:extLst>
              <a:ext uri="{FF2B5EF4-FFF2-40B4-BE49-F238E27FC236}">
                <a16:creationId xmlns:a16="http://schemas.microsoft.com/office/drawing/2014/main" id="{A4B55761-BAF0-4060-A61D-4DE1B90E51BC}"/>
              </a:ext>
            </a:extLst>
          </p:cNvPr>
          <p:cNvSpPr txBox="1">
            <a:spLocks noChangeArrowheads="1"/>
          </p:cNvSpPr>
          <p:nvPr/>
        </p:nvSpPr>
        <p:spPr bwMode="auto">
          <a:xfrm>
            <a:off x="457200" y="3581400"/>
            <a:ext cx="83820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           </a:t>
            </a:r>
            <a:r>
              <a:rPr lang="en-US" altLang="zh-CN" sz="2400" b="1" i="1">
                <a:latin typeface="Times New Roman" panose="02020603050405020304" pitchFamily="18" charset="0"/>
              </a:rPr>
              <a:t>Q</a:t>
            </a:r>
            <a:r>
              <a:rPr lang="en-US" altLang="zh-CN" sz="1800" b="1">
                <a:latin typeface="Times New Roman" panose="02020603050405020304" pitchFamily="18" charset="0"/>
              </a:rPr>
              <a:t> </a:t>
            </a:r>
            <a:r>
              <a:rPr lang="zh-CN" altLang="en-US" sz="2400" b="1">
                <a:latin typeface="Times New Roman" panose="02020603050405020304" pitchFamily="18" charset="0"/>
              </a:rPr>
              <a:t>和</a:t>
            </a:r>
            <a:r>
              <a:rPr lang="en-US" altLang="zh-CN" sz="2400" b="1" i="1">
                <a:latin typeface="Times New Roman" panose="02020603050405020304" pitchFamily="18" charset="0"/>
              </a:rPr>
              <a:t>q</a:t>
            </a:r>
            <a:r>
              <a:rPr lang="en-US" altLang="zh-CN" sz="2400" b="1">
                <a:latin typeface="Times New Roman" panose="02020603050405020304" pitchFamily="18" charset="0"/>
              </a:rPr>
              <a:t> </a:t>
            </a:r>
            <a:r>
              <a:rPr lang="zh-CN" altLang="en-US" sz="2400" b="1">
                <a:latin typeface="Times New Roman" panose="02020603050405020304" pitchFamily="18" charset="0"/>
              </a:rPr>
              <a:t>表示电荷量；</a:t>
            </a:r>
            <a:r>
              <a:rPr lang="en-US" altLang="zh-CN" sz="2400" b="1" i="1">
                <a:latin typeface="Times New Roman" panose="02020603050405020304" pitchFamily="18" charset="0"/>
              </a:rPr>
              <a:t>W</a:t>
            </a:r>
            <a:r>
              <a:rPr lang="en-US" altLang="zh-CN" sz="2400" b="1" baseline="-25000">
                <a:latin typeface="Times New Roman" panose="02020603050405020304" pitchFamily="18" charset="0"/>
              </a:rPr>
              <a:t>ab</a:t>
            </a:r>
            <a:r>
              <a:rPr lang="en-US" altLang="zh-CN" sz="2400" b="1">
                <a:latin typeface="Times New Roman" panose="02020603050405020304" pitchFamily="18" charset="0"/>
              </a:rPr>
              <a:t> </a:t>
            </a:r>
            <a:r>
              <a:rPr lang="zh-CN" altLang="en-US" sz="2400" b="1">
                <a:latin typeface="Times New Roman" panose="02020603050405020304" pitchFamily="18" charset="0"/>
              </a:rPr>
              <a:t>和</a:t>
            </a:r>
            <a:r>
              <a:rPr lang="en-US" altLang="zh-CN" sz="2400" b="1" i="1">
                <a:latin typeface="Times New Roman" panose="02020603050405020304" pitchFamily="18" charset="0"/>
              </a:rPr>
              <a:t>w</a:t>
            </a:r>
            <a:r>
              <a:rPr lang="en-US" altLang="zh-CN" sz="2400" b="1" baseline="-25000">
                <a:latin typeface="Times New Roman" panose="02020603050405020304" pitchFamily="18" charset="0"/>
              </a:rPr>
              <a:t>ab</a:t>
            </a:r>
            <a:r>
              <a:rPr lang="en-US" altLang="zh-CN" sz="2400" b="1">
                <a:latin typeface="Times New Roman" panose="02020603050405020304" pitchFamily="18" charset="0"/>
              </a:rPr>
              <a:t> </a:t>
            </a:r>
            <a:r>
              <a:rPr lang="zh-CN" altLang="en-US" sz="2400" b="1">
                <a:latin typeface="Times New Roman" panose="02020603050405020304" pitchFamily="18" charset="0"/>
              </a:rPr>
              <a:t>表示电场力做的功；</a:t>
            </a:r>
            <a:r>
              <a:rPr lang="zh-CN" altLang="en-US" sz="2400" b="1" i="1">
                <a:latin typeface="Times New Roman" panose="02020603050405020304" pitchFamily="18" charset="0"/>
              </a:rPr>
              <a:t> </a:t>
            </a:r>
            <a:r>
              <a:rPr lang="en-US" altLang="zh-CN" sz="2400" b="1" i="1">
                <a:latin typeface="Times New Roman" panose="02020603050405020304" pitchFamily="18" charset="0"/>
              </a:rPr>
              <a:t>t </a:t>
            </a:r>
            <a:r>
              <a:rPr lang="zh-CN" altLang="en-US" sz="2400" b="1">
                <a:latin typeface="Times New Roman" panose="02020603050405020304" pitchFamily="18" charset="0"/>
              </a:rPr>
              <a:t>表示时间。直流电路电压用大写 </a:t>
            </a:r>
            <a:r>
              <a:rPr lang="en-US" altLang="zh-CN" sz="2400" b="1" i="1">
                <a:latin typeface="Times New Roman" panose="02020603050405020304" pitchFamily="18" charset="0"/>
              </a:rPr>
              <a:t>U</a:t>
            </a:r>
            <a:r>
              <a:rPr lang="en-US" altLang="zh-CN" sz="2400" b="1">
                <a:latin typeface="Times New Roman" panose="02020603050405020304" pitchFamily="18" charset="0"/>
              </a:rPr>
              <a:t>  </a:t>
            </a:r>
            <a:r>
              <a:rPr lang="zh-CN" altLang="en-US" sz="2400" b="1">
                <a:latin typeface="Times New Roman" panose="02020603050405020304" pitchFamily="18" charset="0"/>
              </a:rPr>
              <a:t>表示，时变电路用小写 </a:t>
            </a:r>
            <a:r>
              <a:rPr lang="en-US" altLang="zh-CN" sz="2400" b="1" i="1">
                <a:latin typeface="Times New Roman" panose="02020603050405020304" pitchFamily="18" charset="0"/>
              </a:rPr>
              <a:t>u </a:t>
            </a:r>
            <a:r>
              <a:rPr lang="zh-CN" altLang="en-US" sz="2400" b="1">
                <a:latin typeface="Times New Roman" panose="02020603050405020304" pitchFamily="18" charset="0"/>
              </a:rPr>
              <a:t>表示。</a:t>
            </a:r>
          </a:p>
          <a:p>
            <a:pPr eaLnBrk="1" hangingPunct="1">
              <a:spcBef>
                <a:spcPct val="50000"/>
              </a:spcBef>
              <a:buFontTx/>
              <a:buNone/>
            </a:pPr>
            <a:r>
              <a:rPr lang="zh-CN" altLang="en-US" sz="2400" b="1">
                <a:latin typeface="Times New Roman" panose="02020603050405020304" pitchFamily="18" charset="0"/>
              </a:rPr>
              <a:t>单位：伏（</a:t>
            </a:r>
            <a:r>
              <a:rPr lang="en-US" altLang="zh-CN" sz="2400" b="1">
                <a:latin typeface="Times New Roman" panose="02020603050405020304" pitchFamily="18" charset="0"/>
              </a:rPr>
              <a:t>V</a:t>
            </a:r>
            <a:r>
              <a:rPr lang="zh-CN" altLang="en-US" sz="2400" b="1">
                <a:latin typeface="Times New Roman" panose="02020603050405020304" pitchFamily="18" charset="0"/>
              </a:rPr>
              <a:t>）， 其他常用：千伏（</a:t>
            </a:r>
            <a:r>
              <a:rPr lang="en-US" altLang="zh-CN" sz="2400" b="1">
                <a:latin typeface="Times New Roman" panose="02020603050405020304" pitchFamily="18" charset="0"/>
              </a:rPr>
              <a:t>kV</a:t>
            </a:r>
            <a:r>
              <a:rPr lang="zh-CN" altLang="en-US" sz="2400" b="1">
                <a:latin typeface="Times New Roman" panose="02020603050405020304" pitchFamily="18" charset="0"/>
              </a:rPr>
              <a:t>），毫伏（</a:t>
            </a:r>
            <a:r>
              <a:rPr lang="en-US" altLang="zh-CN" sz="2400" b="1">
                <a:latin typeface="Times New Roman" panose="02020603050405020304" pitchFamily="18" charset="0"/>
              </a:rPr>
              <a:t>mV</a:t>
            </a:r>
            <a:r>
              <a:rPr lang="zh-CN" altLang="en-US" sz="2400" b="1">
                <a:latin typeface="Times New Roman" panose="02020603050405020304" pitchFamily="18" charset="0"/>
              </a:rPr>
              <a:t>）</a:t>
            </a:r>
          </a:p>
        </p:txBody>
      </p:sp>
      <p:sp>
        <p:nvSpPr>
          <p:cNvPr id="13320" name="Rectangle 11">
            <a:extLst>
              <a:ext uri="{FF2B5EF4-FFF2-40B4-BE49-F238E27FC236}">
                <a16:creationId xmlns:a16="http://schemas.microsoft.com/office/drawing/2014/main" id="{F95FCC96-041A-4D1B-87D5-C4F7E82D6D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321" name="Rectangle 13">
            <a:extLst>
              <a:ext uri="{FF2B5EF4-FFF2-40B4-BE49-F238E27FC236}">
                <a16:creationId xmlns:a16="http://schemas.microsoft.com/office/drawing/2014/main" id="{999539E5-02E1-4942-9B08-B3614FC54AB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322" name="Rectangle 14">
            <a:extLst>
              <a:ext uri="{FF2B5EF4-FFF2-40B4-BE49-F238E27FC236}">
                <a16:creationId xmlns:a16="http://schemas.microsoft.com/office/drawing/2014/main" id="{EED9BAE4-7D0F-4A44-BE70-53298A193C4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323" name="Rectangle 22">
            <a:extLst>
              <a:ext uri="{FF2B5EF4-FFF2-40B4-BE49-F238E27FC236}">
                <a16:creationId xmlns:a16="http://schemas.microsoft.com/office/drawing/2014/main" id="{9D4AD8DE-2675-42A5-9AA1-C564B668551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324" name="Rectangle 24">
            <a:extLst>
              <a:ext uri="{FF2B5EF4-FFF2-40B4-BE49-F238E27FC236}">
                <a16:creationId xmlns:a16="http://schemas.microsoft.com/office/drawing/2014/main" id="{7295C194-3D66-4E87-9EA4-7D20EF61AAC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325" name="Rectangle 26">
            <a:extLst>
              <a:ext uri="{FF2B5EF4-FFF2-40B4-BE49-F238E27FC236}">
                <a16:creationId xmlns:a16="http://schemas.microsoft.com/office/drawing/2014/main" id="{4FF9E9A4-1DC5-44AA-A052-B4406987ECD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326" name="Rectangle 28">
            <a:extLst>
              <a:ext uri="{FF2B5EF4-FFF2-40B4-BE49-F238E27FC236}">
                <a16:creationId xmlns:a16="http://schemas.microsoft.com/office/drawing/2014/main" id="{357E8E10-1AF8-48DA-AD55-A0D81F0FCA0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327" name="Text Box 35">
            <a:extLst>
              <a:ext uri="{FF2B5EF4-FFF2-40B4-BE49-F238E27FC236}">
                <a16:creationId xmlns:a16="http://schemas.microsoft.com/office/drawing/2014/main" id="{F00396E6-8C50-42A5-97B4-E2C1F4C29E8B}"/>
              </a:ext>
            </a:extLst>
          </p:cNvPr>
          <p:cNvSpPr txBox="1">
            <a:spLocks noChangeArrowheads="1"/>
          </p:cNvSpPr>
          <p:nvPr/>
        </p:nvSpPr>
        <p:spPr bwMode="auto">
          <a:xfrm>
            <a:off x="381000" y="1295400"/>
            <a:ext cx="81534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800" b="1">
                <a:solidFill>
                  <a:srgbClr val="FF3300"/>
                </a:solidFill>
                <a:latin typeface="Times New Roman" panose="02020603050405020304" pitchFamily="18" charset="0"/>
              </a:rPr>
              <a:t>电</a:t>
            </a:r>
            <a:r>
              <a:rPr lang="zh-CN" altLang="en-US" b="1">
                <a:solidFill>
                  <a:srgbClr val="FF3300"/>
                </a:solidFill>
                <a:latin typeface="Times New Roman" panose="02020603050405020304" pitchFamily="18" charset="0"/>
              </a:rPr>
              <a:t>压</a:t>
            </a:r>
            <a:r>
              <a:rPr lang="zh-CN" altLang="en-US" sz="2800" b="1">
                <a:solidFill>
                  <a:srgbClr val="FF3300"/>
                </a:solidFill>
                <a:latin typeface="Times New Roman" panose="02020603050405020304" pitchFamily="18" charset="0"/>
              </a:rPr>
              <a:t>：</a:t>
            </a:r>
            <a:r>
              <a:rPr lang="zh-CN" altLang="en-US" sz="2800" b="1">
                <a:latin typeface="Times New Roman" panose="02020603050405020304" pitchFamily="18" charset="0"/>
              </a:rPr>
              <a:t>电场力把单位正电荷从</a:t>
            </a:r>
            <a:r>
              <a:rPr lang="en-US" altLang="zh-CN" sz="2800" b="1">
                <a:latin typeface="Times New Roman" panose="02020603050405020304" pitchFamily="18" charset="0"/>
              </a:rPr>
              <a:t>a</a:t>
            </a:r>
            <a:r>
              <a:rPr lang="zh-CN" altLang="en-US" sz="2800" b="1">
                <a:latin typeface="Times New Roman" panose="02020603050405020304" pitchFamily="18" charset="0"/>
              </a:rPr>
              <a:t>点移动到</a:t>
            </a:r>
            <a:r>
              <a:rPr lang="en-US" altLang="zh-CN" sz="2800" b="1">
                <a:latin typeface="Times New Roman" panose="02020603050405020304" pitchFamily="18" charset="0"/>
              </a:rPr>
              <a:t>b</a:t>
            </a:r>
            <a:r>
              <a:rPr lang="zh-CN" altLang="en-US" sz="2800" b="1">
                <a:latin typeface="Times New Roman" panose="02020603050405020304" pitchFamily="18" charset="0"/>
              </a:rPr>
              <a:t>点所做的功称为</a:t>
            </a:r>
            <a:r>
              <a:rPr lang="en-US" altLang="zh-CN" sz="2800" b="1">
                <a:latin typeface="Times New Roman" panose="02020603050405020304" pitchFamily="18" charset="0"/>
              </a:rPr>
              <a:t>a</a:t>
            </a:r>
            <a:r>
              <a:rPr lang="zh-CN" altLang="en-US" sz="2800" b="1">
                <a:latin typeface="Times New Roman" panose="02020603050405020304" pitchFamily="18" charset="0"/>
              </a:rPr>
              <a:t>、</a:t>
            </a:r>
            <a:r>
              <a:rPr lang="en-US" altLang="zh-CN" sz="2800" b="1">
                <a:latin typeface="Times New Roman" panose="02020603050405020304" pitchFamily="18" charset="0"/>
              </a:rPr>
              <a:t>b</a:t>
            </a:r>
            <a:r>
              <a:rPr lang="zh-CN" altLang="en-US" sz="2800" b="1">
                <a:latin typeface="Times New Roman" panose="02020603050405020304" pitchFamily="18" charset="0"/>
              </a:rPr>
              <a:t>两点之间的电压。用符号 </a:t>
            </a:r>
            <a:r>
              <a:rPr lang="en-US" altLang="zh-CN" sz="2800" b="1" i="1">
                <a:latin typeface="Times New Roman" panose="02020603050405020304" pitchFamily="18" charset="0"/>
              </a:rPr>
              <a:t>U</a:t>
            </a:r>
            <a:r>
              <a:rPr lang="en-US" altLang="zh-CN" sz="2800" b="1">
                <a:latin typeface="Times New Roman" panose="02020603050405020304" pitchFamily="18" charset="0"/>
              </a:rPr>
              <a:t>  </a:t>
            </a:r>
            <a:r>
              <a:rPr lang="zh-CN" altLang="en-US" sz="2800" b="1">
                <a:latin typeface="Times New Roman" panose="02020603050405020304" pitchFamily="18" charset="0"/>
              </a:rPr>
              <a:t>或 </a:t>
            </a:r>
            <a:r>
              <a:rPr lang="en-US" altLang="zh-CN" sz="2800" b="1" i="1">
                <a:latin typeface="Times New Roman" panose="02020603050405020304" pitchFamily="18" charset="0"/>
              </a:rPr>
              <a:t>u</a:t>
            </a:r>
            <a:r>
              <a:rPr lang="en-US" altLang="zh-CN" sz="2800" b="1">
                <a:latin typeface="Times New Roman" panose="02020603050405020304" pitchFamily="18" charset="0"/>
              </a:rPr>
              <a:t> </a:t>
            </a:r>
            <a:r>
              <a:rPr lang="zh-CN" altLang="en-US" sz="2800" b="1">
                <a:latin typeface="Times New Roman" panose="02020603050405020304" pitchFamily="18" charset="0"/>
              </a:rPr>
              <a:t>表示</a:t>
            </a:r>
            <a:r>
              <a:rPr lang="zh-CN" altLang="en-US" sz="2800" b="1"/>
              <a:t>。</a:t>
            </a:r>
          </a:p>
          <a:p>
            <a:pPr eaLnBrk="1" hangingPunct="1">
              <a:spcBef>
                <a:spcPct val="50000"/>
              </a:spcBef>
              <a:buFontTx/>
              <a:buNone/>
            </a:pPr>
            <a:endParaRPr lang="en-US" altLang="zh-CN" sz="18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ext Box 17">
            <a:extLst>
              <a:ext uri="{FF2B5EF4-FFF2-40B4-BE49-F238E27FC236}">
                <a16:creationId xmlns:a16="http://schemas.microsoft.com/office/drawing/2014/main" id="{BA24D926-51DA-40CF-9CD0-6DE0375BEB94}"/>
              </a:ext>
            </a:extLst>
          </p:cNvPr>
          <p:cNvSpPr txBox="1">
            <a:spLocks noChangeArrowheads="1"/>
          </p:cNvSpPr>
          <p:nvPr/>
        </p:nvSpPr>
        <p:spPr bwMode="auto">
          <a:xfrm>
            <a:off x="457200" y="2895600"/>
            <a:ext cx="822960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800" b="1">
                <a:solidFill>
                  <a:srgbClr val="FF3300"/>
                </a:solidFill>
              </a:rPr>
              <a:t>参考</a:t>
            </a:r>
            <a:r>
              <a:rPr kumimoji="1" lang="zh-CN" altLang="en-US" sz="2800" b="1">
                <a:solidFill>
                  <a:srgbClr val="FF3300"/>
                </a:solidFill>
              </a:rPr>
              <a:t>极性</a:t>
            </a:r>
            <a:r>
              <a:rPr lang="zh-CN" altLang="en-US" sz="2800" b="1">
                <a:solidFill>
                  <a:srgbClr val="FF3300"/>
                </a:solidFill>
              </a:rPr>
              <a:t>：</a:t>
            </a:r>
            <a:r>
              <a:rPr lang="zh-CN" altLang="en-US" sz="2800" b="1"/>
              <a:t>电压还可以用参考极性表示，简称极性。</a:t>
            </a:r>
          </a:p>
          <a:p>
            <a:pPr eaLnBrk="1" hangingPunct="1">
              <a:buFontTx/>
              <a:buNone/>
            </a:pPr>
            <a:r>
              <a:rPr lang="zh-CN" altLang="en-US" sz="2800" b="1"/>
              <a:t>        参考极性与参考方向的关系为：参考方向是由</a:t>
            </a:r>
            <a:endParaRPr kumimoji="1" lang="zh-CN" altLang="en-US" sz="2800" b="1">
              <a:solidFill>
                <a:srgbClr val="000000"/>
              </a:solidFill>
            </a:endParaRPr>
          </a:p>
          <a:p>
            <a:pPr eaLnBrk="1" hangingPunct="1">
              <a:buFontTx/>
              <a:buNone/>
            </a:pPr>
            <a:r>
              <a:rPr kumimoji="1" lang="zh-CN" altLang="en-US" sz="2800" b="1">
                <a:solidFill>
                  <a:srgbClr val="000000"/>
                </a:solidFill>
              </a:rPr>
              <a:t>        正极性指向负极性。</a:t>
            </a:r>
            <a:endParaRPr lang="zh-CN" altLang="en-US" b="1"/>
          </a:p>
        </p:txBody>
      </p:sp>
      <p:grpSp>
        <p:nvGrpSpPr>
          <p:cNvPr id="14339" name="Group 70">
            <a:extLst>
              <a:ext uri="{FF2B5EF4-FFF2-40B4-BE49-F238E27FC236}">
                <a16:creationId xmlns:a16="http://schemas.microsoft.com/office/drawing/2014/main" id="{57C1DDEF-8F88-4E72-AD1C-C8EBFB0677DC}"/>
              </a:ext>
            </a:extLst>
          </p:cNvPr>
          <p:cNvGrpSpPr>
            <a:grpSpLocks/>
          </p:cNvGrpSpPr>
          <p:nvPr/>
        </p:nvGrpSpPr>
        <p:grpSpPr bwMode="auto">
          <a:xfrm>
            <a:off x="1903413" y="4648200"/>
            <a:ext cx="2058987" cy="1295400"/>
            <a:chOff x="960" y="2928"/>
            <a:chExt cx="1297" cy="816"/>
          </a:xfrm>
        </p:grpSpPr>
        <p:sp>
          <p:nvSpPr>
            <p:cNvPr id="14354" name="Text Box 41">
              <a:extLst>
                <a:ext uri="{FF2B5EF4-FFF2-40B4-BE49-F238E27FC236}">
                  <a16:creationId xmlns:a16="http://schemas.microsoft.com/office/drawing/2014/main" id="{38A4255B-2266-4491-8671-7D1156E55843}"/>
                </a:ext>
              </a:extLst>
            </p:cNvPr>
            <p:cNvSpPr txBox="1">
              <a:spLocks noChangeArrowheads="1"/>
            </p:cNvSpPr>
            <p:nvPr/>
          </p:nvSpPr>
          <p:spPr bwMode="auto">
            <a:xfrm>
              <a:off x="960" y="33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p>
          </p:txBody>
        </p:sp>
        <p:sp>
          <p:nvSpPr>
            <p:cNvPr id="14355" name="Text Box 42">
              <a:extLst>
                <a:ext uri="{FF2B5EF4-FFF2-40B4-BE49-F238E27FC236}">
                  <a16:creationId xmlns:a16="http://schemas.microsoft.com/office/drawing/2014/main" id="{DCADADCD-0AF2-401D-BC93-521A41F5867A}"/>
                </a:ext>
              </a:extLst>
            </p:cNvPr>
            <p:cNvSpPr txBox="1">
              <a:spLocks noChangeArrowheads="1"/>
            </p:cNvSpPr>
            <p:nvPr/>
          </p:nvSpPr>
          <p:spPr bwMode="auto">
            <a:xfrm>
              <a:off x="2016" y="334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p>
          </p:txBody>
        </p:sp>
        <p:sp>
          <p:nvSpPr>
            <p:cNvPr id="14356" name="Text Box 43">
              <a:extLst>
                <a:ext uri="{FF2B5EF4-FFF2-40B4-BE49-F238E27FC236}">
                  <a16:creationId xmlns:a16="http://schemas.microsoft.com/office/drawing/2014/main" id="{A53996E8-9F5D-406E-AEC5-56BC67DFB435}"/>
                </a:ext>
              </a:extLst>
            </p:cNvPr>
            <p:cNvSpPr txBox="1">
              <a:spLocks noChangeArrowheads="1"/>
            </p:cNvSpPr>
            <p:nvPr/>
          </p:nvSpPr>
          <p:spPr bwMode="auto">
            <a:xfrm>
              <a:off x="1452" y="341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R</a:t>
              </a:r>
              <a:endParaRPr kumimoji="1" lang="en-US" altLang="zh-CN" sz="2800" b="1">
                <a:latin typeface="Times New Roman" panose="02020603050405020304" pitchFamily="18" charset="0"/>
              </a:endParaRPr>
            </a:p>
          </p:txBody>
        </p:sp>
        <p:sp>
          <p:nvSpPr>
            <p:cNvPr id="14357" name="Line 44">
              <a:extLst>
                <a:ext uri="{FF2B5EF4-FFF2-40B4-BE49-F238E27FC236}">
                  <a16:creationId xmlns:a16="http://schemas.microsoft.com/office/drawing/2014/main" id="{55A2FB58-BD9A-4C6C-BA96-DD478178248E}"/>
                </a:ext>
              </a:extLst>
            </p:cNvPr>
            <p:cNvSpPr>
              <a:spLocks noChangeShapeType="1"/>
            </p:cNvSpPr>
            <p:nvPr/>
          </p:nvSpPr>
          <p:spPr bwMode="auto">
            <a:xfrm>
              <a:off x="1078" y="3375"/>
              <a:ext cx="3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8" name="Rectangle 45">
              <a:extLst>
                <a:ext uri="{FF2B5EF4-FFF2-40B4-BE49-F238E27FC236}">
                  <a16:creationId xmlns:a16="http://schemas.microsoft.com/office/drawing/2014/main" id="{DD27665F-CC2E-4ACC-8EBF-E99DF6A44707}"/>
                </a:ext>
              </a:extLst>
            </p:cNvPr>
            <p:cNvSpPr>
              <a:spLocks noChangeArrowheads="1"/>
            </p:cNvSpPr>
            <p:nvPr/>
          </p:nvSpPr>
          <p:spPr bwMode="auto">
            <a:xfrm>
              <a:off x="1474" y="3315"/>
              <a:ext cx="264" cy="1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359" name="Text Box 46">
              <a:extLst>
                <a:ext uri="{FF2B5EF4-FFF2-40B4-BE49-F238E27FC236}">
                  <a16:creationId xmlns:a16="http://schemas.microsoft.com/office/drawing/2014/main" id="{7835A230-76D2-496B-B924-4A085449F824}"/>
                </a:ext>
              </a:extLst>
            </p:cNvPr>
            <p:cNvSpPr txBox="1">
              <a:spLocks noChangeArrowheads="1"/>
            </p:cNvSpPr>
            <p:nvPr/>
          </p:nvSpPr>
          <p:spPr bwMode="auto">
            <a:xfrm>
              <a:off x="1440" y="2928"/>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0000"/>
                  </a:solidFill>
                  <a:latin typeface="Times New Roman" panose="02020603050405020304" pitchFamily="18" charset="0"/>
                </a:rPr>
                <a:t>U</a:t>
              </a:r>
              <a:r>
                <a:rPr kumimoji="1" lang="en-US" altLang="zh-CN" sz="2800" b="1" baseline="-25000">
                  <a:solidFill>
                    <a:srgbClr val="FF0000"/>
                  </a:solidFill>
                  <a:latin typeface="Times New Roman" panose="02020603050405020304" pitchFamily="18" charset="0"/>
                </a:rPr>
                <a:t>ab</a:t>
              </a:r>
            </a:p>
          </p:txBody>
        </p:sp>
        <p:sp>
          <p:nvSpPr>
            <p:cNvPr id="14360" name="Line 47">
              <a:extLst>
                <a:ext uri="{FF2B5EF4-FFF2-40B4-BE49-F238E27FC236}">
                  <a16:creationId xmlns:a16="http://schemas.microsoft.com/office/drawing/2014/main" id="{0D296CB0-089B-48CD-A981-EDD3462B1FC1}"/>
                </a:ext>
              </a:extLst>
            </p:cNvPr>
            <p:cNvSpPr>
              <a:spLocks noChangeShapeType="1"/>
            </p:cNvSpPr>
            <p:nvPr/>
          </p:nvSpPr>
          <p:spPr bwMode="auto">
            <a:xfrm>
              <a:off x="1728" y="3379"/>
              <a:ext cx="3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1" name="Oval 48">
              <a:extLst>
                <a:ext uri="{FF2B5EF4-FFF2-40B4-BE49-F238E27FC236}">
                  <a16:creationId xmlns:a16="http://schemas.microsoft.com/office/drawing/2014/main" id="{3A333E97-E734-43C9-A7E7-690FBE50F1EE}"/>
                </a:ext>
              </a:extLst>
            </p:cNvPr>
            <p:cNvSpPr>
              <a:spLocks noChangeArrowheads="1"/>
            </p:cNvSpPr>
            <p:nvPr/>
          </p:nvSpPr>
          <p:spPr bwMode="auto">
            <a:xfrm>
              <a:off x="1032" y="3353"/>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362" name="Oval 49">
              <a:extLst>
                <a:ext uri="{FF2B5EF4-FFF2-40B4-BE49-F238E27FC236}">
                  <a16:creationId xmlns:a16="http://schemas.microsoft.com/office/drawing/2014/main" id="{AFDB7678-605A-457F-A567-B5FEB4630F88}"/>
                </a:ext>
              </a:extLst>
            </p:cNvPr>
            <p:cNvSpPr>
              <a:spLocks noChangeArrowheads="1"/>
            </p:cNvSpPr>
            <p:nvPr/>
          </p:nvSpPr>
          <p:spPr bwMode="auto">
            <a:xfrm>
              <a:off x="2112" y="3349"/>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363" name="Text Box 50">
              <a:extLst>
                <a:ext uri="{FF2B5EF4-FFF2-40B4-BE49-F238E27FC236}">
                  <a16:creationId xmlns:a16="http://schemas.microsoft.com/office/drawing/2014/main" id="{ED74D1F8-0C60-47E5-810C-25ABE4F3CE07}"/>
                </a:ext>
              </a:extLst>
            </p:cNvPr>
            <p:cNvSpPr txBox="1">
              <a:spLocks noChangeArrowheads="1"/>
            </p:cNvSpPr>
            <p:nvPr/>
          </p:nvSpPr>
          <p:spPr bwMode="auto">
            <a:xfrm>
              <a:off x="1200" y="3013"/>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0000"/>
                  </a:solidFill>
                  <a:latin typeface="Times New Roman" panose="02020603050405020304" pitchFamily="18" charset="0"/>
                </a:rPr>
                <a:t>+</a:t>
              </a:r>
            </a:p>
          </p:txBody>
        </p:sp>
        <p:sp>
          <p:nvSpPr>
            <p:cNvPr id="14364" name="Text Box 51">
              <a:extLst>
                <a:ext uri="{FF2B5EF4-FFF2-40B4-BE49-F238E27FC236}">
                  <a16:creationId xmlns:a16="http://schemas.microsoft.com/office/drawing/2014/main" id="{1E53687B-CC43-40F4-A51D-E66453556518}"/>
                </a:ext>
              </a:extLst>
            </p:cNvPr>
            <p:cNvSpPr txBox="1">
              <a:spLocks noChangeArrowheads="1"/>
            </p:cNvSpPr>
            <p:nvPr/>
          </p:nvSpPr>
          <p:spPr bwMode="auto">
            <a:xfrm>
              <a:off x="1824" y="30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0000"/>
                  </a:solidFill>
                  <a:latin typeface="Times New Roman" panose="02020603050405020304" pitchFamily="18" charset="0"/>
                </a:rPr>
                <a:t>–</a:t>
              </a:r>
            </a:p>
          </p:txBody>
        </p:sp>
      </p:grpSp>
      <p:sp>
        <p:nvSpPr>
          <p:cNvPr id="14340" name="Text Box 54">
            <a:extLst>
              <a:ext uri="{FF2B5EF4-FFF2-40B4-BE49-F238E27FC236}">
                <a16:creationId xmlns:a16="http://schemas.microsoft.com/office/drawing/2014/main" id="{51DD83E3-6358-4F7A-828C-84351EE349CC}"/>
              </a:ext>
            </a:extLst>
          </p:cNvPr>
          <p:cNvSpPr txBox="1">
            <a:spLocks noChangeArrowheads="1"/>
          </p:cNvSpPr>
          <p:nvPr/>
        </p:nvSpPr>
        <p:spPr bwMode="auto">
          <a:xfrm>
            <a:off x="1143000" y="623888"/>
            <a:ext cx="739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Times New Roman" panose="02020603050405020304" pitchFamily="18" charset="0"/>
              </a:rPr>
              <a:t>1kV=10</a:t>
            </a:r>
            <a:r>
              <a:rPr lang="en-US" altLang="zh-CN" sz="2800" b="1" baseline="30000">
                <a:latin typeface="Times New Roman" panose="02020603050405020304" pitchFamily="18" charset="0"/>
              </a:rPr>
              <a:t>3 </a:t>
            </a:r>
            <a:r>
              <a:rPr lang="en-US" altLang="zh-CN" sz="2800" b="1">
                <a:latin typeface="Times New Roman" panose="02020603050405020304" pitchFamily="18" charset="0"/>
              </a:rPr>
              <a:t>V </a:t>
            </a:r>
            <a:r>
              <a:rPr lang="zh-CN" altLang="en-US" sz="2800" b="1">
                <a:latin typeface="Times New Roman" panose="02020603050405020304" pitchFamily="18" charset="0"/>
              </a:rPr>
              <a:t>，</a:t>
            </a:r>
            <a:r>
              <a:rPr lang="en-US" altLang="zh-CN" sz="2800" b="1">
                <a:latin typeface="Times New Roman" panose="02020603050405020304" pitchFamily="18" charset="0"/>
              </a:rPr>
              <a:t>1 mV=10</a:t>
            </a:r>
            <a:r>
              <a:rPr lang="zh-CN" altLang="en-US" sz="2800" b="1" baseline="30000">
                <a:latin typeface="Times New Roman" panose="02020603050405020304" pitchFamily="18" charset="0"/>
              </a:rPr>
              <a:t>－</a:t>
            </a:r>
            <a:r>
              <a:rPr lang="en-US" altLang="zh-CN" sz="2800" b="1" baseline="30000">
                <a:latin typeface="Times New Roman" panose="02020603050405020304" pitchFamily="18" charset="0"/>
              </a:rPr>
              <a:t>3</a:t>
            </a:r>
            <a:r>
              <a:rPr lang="en-US" altLang="zh-CN" sz="2800" b="1">
                <a:latin typeface="Times New Roman" panose="02020603050405020304" pitchFamily="18" charset="0"/>
              </a:rPr>
              <a:t> V</a:t>
            </a:r>
            <a:r>
              <a:rPr lang="zh-CN" altLang="en-US" sz="2800" b="1">
                <a:latin typeface="Times New Roman" panose="02020603050405020304" pitchFamily="18" charset="0"/>
              </a:rPr>
              <a:t>， </a:t>
            </a:r>
            <a:r>
              <a:rPr lang="en-US" altLang="zh-CN" sz="2800" b="1">
                <a:latin typeface="Times New Roman" panose="02020603050405020304" pitchFamily="18" charset="0"/>
              </a:rPr>
              <a:t>1</a:t>
            </a:r>
            <a:r>
              <a:rPr lang="en-US" altLang="zh-CN" sz="2800" b="1">
                <a:latin typeface="Times New Roman" panose="02020603050405020304" pitchFamily="18" charset="0"/>
                <a:cs typeface="Times New Roman" panose="02020603050405020304" pitchFamily="18" charset="0"/>
              </a:rPr>
              <a:t>μV</a:t>
            </a:r>
            <a:r>
              <a:rPr lang="en-US" altLang="zh-CN" sz="2800" b="1">
                <a:latin typeface="Times New Roman" panose="02020603050405020304" pitchFamily="18" charset="0"/>
              </a:rPr>
              <a:t> =10</a:t>
            </a:r>
            <a:r>
              <a:rPr lang="zh-CN" altLang="en-US" sz="2800" b="1" baseline="30000">
                <a:latin typeface="Times New Roman" panose="02020603050405020304" pitchFamily="18" charset="0"/>
              </a:rPr>
              <a:t>－</a:t>
            </a:r>
            <a:r>
              <a:rPr lang="en-US" altLang="zh-CN" sz="2800" b="1" baseline="30000">
                <a:latin typeface="Times New Roman" panose="02020603050405020304" pitchFamily="18" charset="0"/>
              </a:rPr>
              <a:t>6</a:t>
            </a:r>
            <a:r>
              <a:rPr lang="en-US" altLang="zh-CN" sz="2800" b="1">
                <a:latin typeface="Times New Roman" panose="02020603050405020304" pitchFamily="18" charset="0"/>
              </a:rPr>
              <a:t> V</a:t>
            </a:r>
          </a:p>
        </p:txBody>
      </p:sp>
      <p:sp>
        <p:nvSpPr>
          <p:cNvPr id="14341" name="Text Box 55">
            <a:extLst>
              <a:ext uri="{FF2B5EF4-FFF2-40B4-BE49-F238E27FC236}">
                <a16:creationId xmlns:a16="http://schemas.microsoft.com/office/drawing/2014/main" id="{EF97D55E-018B-4593-A732-C5B26F186EB5}"/>
              </a:ext>
            </a:extLst>
          </p:cNvPr>
          <p:cNvSpPr txBox="1">
            <a:spLocks noChangeArrowheads="1"/>
          </p:cNvSpPr>
          <p:nvPr/>
        </p:nvSpPr>
        <p:spPr bwMode="auto">
          <a:xfrm>
            <a:off x="457200" y="1295400"/>
            <a:ext cx="807720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800" b="1">
                <a:solidFill>
                  <a:srgbClr val="FF3300"/>
                </a:solidFill>
              </a:rPr>
              <a:t>参考</a:t>
            </a:r>
            <a:r>
              <a:rPr kumimoji="1" lang="zh-CN" altLang="en-US" sz="2800" b="1">
                <a:solidFill>
                  <a:srgbClr val="FF3300"/>
                </a:solidFill>
              </a:rPr>
              <a:t>方向</a:t>
            </a:r>
            <a:r>
              <a:rPr lang="zh-CN" altLang="en-US" sz="2800" b="1">
                <a:solidFill>
                  <a:srgbClr val="FF3300"/>
                </a:solidFill>
              </a:rPr>
              <a:t>：</a:t>
            </a:r>
            <a:r>
              <a:rPr lang="zh-CN" altLang="en-US" sz="2800" b="1"/>
              <a:t>为了方便分析与运算，任意假定电压的</a:t>
            </a:r>
          </a:p>
          <a:p>
            <a:pPr eaLnBrk="1" hangingPunct="1">
              <a:buFontTx/>
              <a:buNone/>
            </a:pPr>
            <a:r>
              <a:rPr lang="zh-CN" altLang="en-US" sz="2800" b="1"/>
              <a:t>                   </a:t>
            </a:r>
            <a:r>
              <a:rPr kumimoji="1" lang="zh-CN" altLang="en-US" sz="2800" b="1">
                <a:solidFill>
                  <a:srgbClr val="000000"/>
                </a:solidFill>
              </a:rPr>
              <a:t>方向。</a:t>
            </a:r>
            <a:r>
              <a:rPr lang="zh-CN" altLang="en-US" sz="2800" b="1"/>
              <a:t>任意假定的</a:t>
            </a:r>
            <a:r>
              <a:rPr kumimoji="1" lang="zh-CN" altLang="en-US" sz="2800" b="1">
                <a:solidFill>
                  <a:srgbClr val="000000"/>
                </a:solidFill>
              </a:rPr>
              <a:t>方向称为</a:t>
            </a:r>
            <a:r>
              <a:rPr lang="zh-CN" altLang="en-US" sz="2800" b="1"/>
              <a:t>参考</a:t>
            </a:r>
            <a:r>
              <a:rPr kumimoji="1" lang="zh-CN" altLang="en-US" sz="2800" b="1">
                <a:solidFill>
                  <a:srgbClr val="000000"/>
                </a:solidFill>
              </a:rPr>
              <a:t>方向，</a:t>
            </a:r>
          </a:p>
          <a:p>
            <a:pPr eaLnBrk="1" hangingPunct="1">
              <a:buFontTx/>
              <a:buNone/>
            </a:pPr>
            <a:r>
              <a:rPr kumimoji="1" lang="zh-CN" altLang="en-US" sz="2800" b="1">
                <a:solidFill>
                  <a:srgbClr val="000000"/>
                </a:solidFill>
              </a:rPr>
              <a:t>                   简称方向。</a:t>
            </a:r>
            <a:endParaRPr lang="zh-CN" altLang="en-US" sz="1800"/>
          </a:p>
        </p:txBody>
      </p:sp>
      <p:grpSp>
        <p:nvGrpSpPr>
          <p:cNvPr id="14342" name="Group 84">
            <a:extLst>
              <a:ext uri="{FF2B5EF4-FFF2-40B4-BE49-F238E27FC236}">
                <a16:creationId xmlns:a16="http://schemas.microsoft.com/office/drawing/2014/main" id="{213196D2-4EFF-4C3D-8980-63110FAFBA66}"/>
              </a:ext>
            </a:extLst>
          </p:cNvPr>
          <p:cNvGrpSpPr>
            <a:grpSpLocks/>
          </p:cNvGrpSpPr>
          <p:nvPr/>
        </p:nvGrpSpPr>
        <p:grpSpPr bwMode="auto">
          <a:xfrm>
            <a:off x="5027613" y="4572000"/>
            <a:ext cx="2058987" cy="1371600"/>
            <a:chOff x="3024" y="2928"/>
            <a:chExt cx="1297" cy="864"/>
          </a:xfrm>
        </p:grpSpPr>
        <p:sp>
          <p:nvSpPr>
            <p:cNvPr id="14344" name="Text Box 72">
              <a:extLst>
                <a:ext uri="{FF2B5EF4-FFF2-40B4-BE49-F238E27FC236}">
                  <a16:creationId xmlns:a16="http://schemas.microsoft.com/office/drawing/2014/main" id="{E6785AB3-3DC2-430C-9620-67E7643C78C2}"/>
                </a:ext>
              </a:extLst>
            </p:cNvPr>
            <p:cNvSpPr txBox="1">
              <a:spLocks noChangeArrowheads="1"/>
            </p:cNvSpPr>
            <p:nvPr/>
          </p:nvSpPr>
          <p:spPr bwMode="auto">
            <a:xfrm>
              <a:off x="3024" y="33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p>
          </p:txBody>
        </p:sp>
        <p:sp>
          <p:nvSpPr>
            <p:cNvPr id="14345" name="Text Box 73">
              <a:extLst>
                <a:ext uri="{FF2B5EF4-FFF2-40B4-BE49-F238E27FC236}">
                  <a16:creationId xmlns:a16="http://schemas.microsoft.com/office/drawing/2014/main" id="{587F6C4E-14A3-438B-A598-5D444F81E1CC}"/>
                </a:ext>
              </a:extLst>
            </p:cNvPr>
            <p:cNvSpPr txBox="1">
              <a:spLocks noChangeArrowheads="1"/>
            </p:cNvSpPr>
            <p:nvPr/>
          </p:nvSpPr>
          <p:spPr bwMode="auto">
            <a:xfrm>
              <a:off x="4080" y="3388"/>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p>
          </p:txBody>
        </p:sp>
        <p:sp>
          <p:nvSpPr>
            <p:cNvPr id="14346" name="Text Box 74">
              <a:extLst>
                <a:ext uri="{FF2B5EF4-FFF2-40B4-BE49-F238E27FC236}">
                  <a16:creationId xmlns:a16="http://schemas.microsoft.com/office/drawing/2014/main" id="{B302A9CB-DC21-4BB1-8492-F1BCE13782B7}"/>
                </a:ext>
              </a:extLst>
            </p:cNvPr>
            <p:cNvSpPr txBox="1">
              <a:spLocks noChangeArrowheads="1"/>
            </p:cNvSpPr>
            <p:nvPr/>
          </p:nvSpPr>
          <p:spPr bwMode="auto">
            <a:xfrm>
              <a:off x="3516" y="3465"/>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R</a:t>
              </a:r>
              <a:endParaRPr kumimoji="1" lang="en-US" altLang="zh-CN" sz="2800" b="1">
                <a:latin typeface="Times New Roman" panose="02020603050405020304" pitchFamily="18" charset="0"/>
              </a:endParaRPr>
            </a:p>
          </p:txBody>
        </p:sp>
        <p:sp>
          <p:nvSpPr>
            <p:cNvPr id="14347" name="Line 75">
              <a:extLst>
                <a:ext uri="{FF2B5EF4-FFF2-40B4-BE49-F238E27FC236}">
                  <a16:creationId xmlns:a16="http://schemas.microsoft.com/office/drawing/2014/main" id="{08526184-F745-4A49-B986-603050535AAF}"/>
                </a:ext>
              </a:extLst>
            </p:cNvPr>
            <p:cNvSpPr>
              <a:spLocks noChangeShapeType="1"/>
            </p:cNvSpPr>
            <p:nvPr/>
          </p:nvSpPr>
          <p:spPr bwMode="auto">
            <a:xfrm>
              <a:off x="3142" y="3423"/>
              <a:ext cx="3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8" name="Rectangle 76">
              <a:extLst>
                <a:ext uri="{FF2B5EF4-FFF2-40B4-BE49-F238E27FC236}">
                  <a16:creationId xmlns:a16="http://schemas.microsoft.com/office/drawing/2014/main" id="{B27BB728-8A08-4E50-8D68-7534B132EDD9}"/>
                </a:ext>
              </a:extLst>
            </p:cNvPr>
            <p:cNvSpPr>
              <a:spLocks noChangeArrowheads="1"/>
            </p:cNvSpPr>
            <p:nvPr/>
          </p:nvSpPr>
          <p:spPr bwMode="auto">
            <a:xfrm>
              <a:off x="3538" y="3363"/>
              <a:ext cx="264" cy="1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349" name="Text Box 77">
              <a:extLst>
                <a:ext uri="{FF2B5EF4-FFF2-40B4-BE49-F238E27FC236}">
                  <a16:creationId xmlns:a16="http://schemas.microsoft.com/office/drawing/2014/main" id="{D7166FBC-5875-492A-8C43-198E44AE0801}"/>
                </a:ext>
              </a:extLst>
            </p:cNvPr>
            <p:cNvSpPr txBox="1">
              <a:spLocks noChangeArrowheads="1"/>
            </p:cNvSpPr>
            <p:nvPr/>
          </p:nvSpPr>
          <p:spPr bwMode="auto">
            <a:xfrm>
              <a:off x="3408" y="2928"/>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0000"/>
                  </a:solidFill>
                  <a:latin typeface="Times New Roman" panose="02020603050405020304" pitchFamily="18" charset="0"/>
                </a:rPr>
                <a:t>U</a:t>
              </a:r>
              <a:r>
                <a:rPr kumimoji="1" lang="en-US" altLang="zh-CN" sz="2800" b="1" baseline="-25000">
                  <a:solidFill>
                    <a:srgbClr val="FF0000"/>
                  </a:solidFill>
                  <a:latin typeface="Times New Roman" panose="02020603050405020304" pitchFamily="18" charset="0"/>
                </a:rPr>
                <a:t>ab</a:t>
              </a:r>
            </a:p>
          </p:txBody>
        </p:sp>
        <p:sp>
          <p:nvSpPr>
            <p:cNvPr id="14350" name="Line 78">
              <a:extLst>
                <a:ext uri="{FF2B5EF4-FFF2-40B4-BE49-F238E27FC236}">
                  <a16:creationId xmlns:a16="http://schemas.microsoft.com/office/drawing/2014/main" id="{AB2E0627-3875-4AFF-951B-0939A99744B7}"/>
                </a:ext>
              </a:extLst>
            </p:cNvPr>
            <p:cNvSpPr>
              <a:spLocks noChangeShapeType="1"/>
            </p:cNvSpPr>
            <p:nvPr/>
          </p:nvSpPr>
          <p:spPr bwMode="auto">
            <a:xfrm>
              <a:off x="3792" y="3427"/>
              <a:ext cx="3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1" name="Oval 79">
              <a:extLst>
                <a:ext uri="{FF2B5EF4-FFF2-40B4-BE49-F238E27FC236}">
                  <a16:creationId xmlns:a16="http://schemas.microsoft.com/office/drawing/2014/main" id="{93539C6A-F47A-47B2-A652-B5C00830FE05}"/>
                </a:ext>
              </a:extLst>
            </p:cNvPr>
            <p:cNvSpPr>
              <a:spLocks noChangeArrowheads="1"/>
            </p:cNvSpPr>
            <p:nvPr/>
          </p:nvSpPr>
          <p:spPr bwMode="auto">
            <a:xfrm>
              <a:off x="3096" y="3401"/>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352" name="Oval 80">
              <a:extLst>
                <a:ext uri="{FF2B5EF4-FFF2-40B4-BE49-F238E27FC236}">
                  <a16:creationId xmlns:a16="http://schemas.microsoft.com/office/drawing/2014/main" id="{CFC1B9D9-4AA2-4711-906E-95192B2CAE73}"/>
                </a:ext>
              </a:extLst>
            </p:cNvPr>
            <p:cNvSpPr>
              <a:spLocks noChangeArrowheads="1"/>
            </p:cNvSpPr>
            <p:nvPr/>
          </p:nvSpPr>
          <p:spPr bwMode="auto">
            <a:xfrm>
              <a:off x="4176" y="3397"/>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353" name="Line 83">
              <a:extLst>
                <a:ext uri="{FF2B5EF4-FFF2-40B4-BE49-F238E27FC236}">
                  <a16:creationId xmlns:a16="http://schemas.microsoft.com/office/drawing/2014/main" id="{BFF4A734-A6F5-4500-A7DA-1FFCA890D8B9}"/>
                </a:ext>
              </a:extLst>
            </p:cNvPr>
            <p:cNvSpPr>
              <a:spLocks noChangeShapeType="1"/>
            </p:cNvSpPr>
            <p:nvPr/>
          </p:nvSpPr>
          <p:spPr bwMode="auto">
            <a:xfrm>
              <a:off x="3312" y="3264"/>
              <a:ext cx="72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343" name="Text Box 85">
            <a:extLst>
              <a:ext uri="{FF2B5EF4-FFF2-40B4-BE49-F238E27FC236}">
                <a16:creationId xmlns:a16="http://schemas.microsoft.com/office/drawing/2014/main" id="{03601A35-81CF-4522-A287-51EEAE9127E6}"/>
              </a:ext>
            </a:extLst>
          </p:cNvPr>
          <p:cNvSpPr txBox="1">
            <a:spLocks noChangeArrowheads="1"/>
          </p:cNvSpPr>
          <p:nvPr/>
        </p:nvSpPr>
        <p:spPr bwMode="auto">
          <a:xfrm>
            <a:off x="2743200" y="59436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电压的参考方向与参考极性</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15990278-AE44-4509-AE1C-B8C6983C12D6}"/>
              </a:ext>
            </a:extLst>
          </p:cNvPr>
          <p:cNvSpPr>
            <a:spLocks noChangeArrowheads="1"/>
          </p:cNvSpPr>
          <p:nvPr/>
        </p:nvSpPr>
        <p:spPr bwMode="auto">
          <a:xfrm>
            <a:off x="457200" y="914400"/>
            <a:ext cx="80645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a:solidFill>
                  <a:srgbClr val="000000"/>
                </a:solidFill>
              </a:rPr>
              <a:t>实际</a:t>
            </a:r>
            <a:r>
              <a:rPr kumimoji="1" lang="zh-CN" altLang="en-US">
                <a:solidFill>
                  <a:srgbClr val="000000"/>
                </a:solidFill>
              </a:rPr>
              <a:t>极性</a:t>
            </a:r>
            <a:r>
              <a:rPr kumimoji="1" lang="zh-CN" altLang="en-US" b="1">
                <a:solidFill>
                  <a:srgbClr val="000000"/>
                </a:solidFill>
              </a:rPr>
              <a:t>与参考</a:t>
            </a:r>
            <a:r>
              <a:rPr kumimoji="1" lang="zh-CN" altLang="en-US">
                <a:solidFill>
                  <a:srgbClr val="000000"/>
                </a:solidFill>
              </a:rPr>
              <a:t>极性</a:t>
            </a:r>
            <a:r>
              <a:rPr kumimoji="1" lang="zh-CN" altLang="en-US" b="1">
                <a:solidFill>
                  <a:srgbClr val="CC0000"/>
                </a:solidFill>
              </a:rPr>
              <a:t>一致</a:t>
            </a:r>
            <a:r>
              <a:rPr kumimoji="1" lang="zh-CN" altLang="en-US" b="1">
                <a:solidFill>
                  <a:srgbClr val="000000"/>
                </a:solidFill>
              </a:rPr>
              <a:t>，电压值为</a:t>
            </a:r>
            <a:r>
              <a:rPr kumimoji="1" lang="zh-CN" altLang="en-US" b="1">
                <a:solidFill>
                  <a:srgbClr val="CC0000"/>
                </a:solidFill>
              </a:rPr>
              <a:t>正值</a:t>
            </a:r>
            <a:r>
              <a:rPr kumimoji="1" lang="zh-CN" altLang="en-US" b="1">
                <a:solidFill>
                  <a:srgbClr val="000000"/>
                </a:solidFill>
              </a:rPr>
              <a:t>；</a:t>
            </a:r>
          </a:p>
          <a:p>
            <a:pPr eaLnBrk="1" hangingPunct="1">
              <a:spcBef>
                <a:spcPct val="0"/>
              </a:spcBef>
              <a:buFontTx/>
              <a:buNone/>
            </a:pPr>
            <a:r>
              <a:rPr kumimoji="1" lang="zh-CN" altLang="en-US" b="1">
                <a:solidFill>
                  <a:srgbClr val="000000"/>
                </a:solidFill>
              </a:rPr>
              <a:t>实际</a:t>
            </a:r>
            <a:r>
              <a:rPr kumimoji="1" lang="zh-CN" altLang="en-US">
                <a:solidFill>
                  <a:srgbClr val="000000"/>
                </a:solidFill>
              </a:rPr>
              <a:t>极性</a:t>
            </a:r>
            <a:r>
              <a:rPr kumimoji="1" lang="zh-CN" altLang="en-US" b="1">
                <a:solidFill>
                  <a:srgbClr val="000000"/>
                </a:solidFill>
              </a:rPr>
              <a:t>与参考</a:t>
            </a:r>
            <a:r>
              <a:rPr kumimoji="1" lang="zh-CN" altLang="en-US">
                <a:solidFill>
                  <a:srgbClr val="000000"/>
                </a:solidFill>
              </a:rPr>
              <a:t>极性</a:t>
            </a:r>
            <a:r>
              <a:rPr kumimoji="1" lang="zh-CN" altLang="en-US" b="1">
                <a:solidFill>
                  <a:srgbClr val="CC0000"/>
                </a:solidFill>
              </a:rPr>
              <a:t>相反</a:t>
            </a:r>
            <a:r>
              <a:rPr kumimoji="1" lang="zh-CN" altLang="en-US" b="1">
                <a:solidFill>
                  <a:srgbClr val="000000"/>
                </a:solidFill>
              </a:rPr>
              <a:t>，电压值为</a:t>
            </a:r>
            <a:r>
              <a:rPr kumimoji="1" lang="zh-CN" altLang="en-US" b="1">
                <a:solidFill>
                  <a:srgbClr val="CC0000"/>
                </a:solidFill>
              </a:rPr>
              <a:t>负值</a:t>
            </a:r>
            <a:r>
              <a:rPr kumimoji="1" lang="zh-CN" altLang="en-US" b="1">
                <a:solidFill>
                  <a:srgbClr val="000000"/>
                </a:solidFill>
              </a:rPr>
              <a:t>。</a:t>
            </a:r>
          </a:p>
        </p:txBody>
      </p:sp>
      <p:sp>
        <p:nvSpPr>
          <p:cNvPr id="15363" name="Text Box 4">
            <a:extLst>
              <a:ext uri="{FF2B5EF4-FFF2-40B4-BE49-F238E27FC236}">
                <a16:creationId xmlns:a16="http://schemas.microsoft.com/office/drawing/2014/main" id="{7CCC25B8-A858-47A2-94D8-ECE8F5285F15}"/>
              </a:ext>
            </a:extLst>
          </p:cNvPr>
          <p:cNvSpPr txBox="1">
            <a:spLocks noChangeArrowheads="1"/>
          </p:cNvSpPr>
          <p:nvPr/>
        </p:nvSpPr>
        <p:spPr bwMode="auto">
          <a:xfrm>
            <a:off x="609600" y="22098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25000"/>
              </a:spcBef>
              <a:buFontTx/>
              <a:buNone/>
            </a:pPr>
            <a:r>
              <a:rPr kumimoji="1" lang="en-US" altLang="zh-CN" sz="2800" b="1">
                <a:solidFill>
                  <a:srgbClr val="FF3300"/>
                </a:solidFill>
                <a:latin typeface="Times New Roman" panose="02020603050405020304" pitchFamily="18" charset="0"/>
              </a:rPr>
              <a:t>[</a:t>
            </a:r>
            <a:r>
              <a:rPr kumimoji="1" lang="zh-CN" altLang="en-US" sz="2800" b="1">
                <a:solidFill>
                  <a:srgbClr val="FF3300"/>
                </a:solidFill>
                <a:latin typeface="Times New Roman" panose="02020603050405020304" pitchFamily="18" charset="0"/>
              </a:rPr>
              <a:t>例</a:t>
            </a:r>
            <a:r>
              <a:rPr kumimoji="1" lang="en-US" altLang="zh-CN" sz="2800" b="1">
                <a:solidFill>
                  <a:srgbClr val="FF3300"/>
                </a:solidFill>
                <a:latin typeface="Times New Roman" panose="02020603050405020304" pitchFamily="18" charset="0"/>
              </a:rPr>
              <a:t>]</a:t>
            </a:r>
          </a:p>
        </p:txBody>
      </p:sp>
      <p:grpSp>
        <p:nvGrpSpPr>
          <p:cNvPr id="15364" name="Group 20">
            <a:extLst>
              <a:ext uri="{FF2B5EF4-FFF2-40B4-BE49-F238E27FC236}">
                <a16:creationId xmlns:a16="http://schemas.microsoft.com/office/drawing/2014/main" id="{FE48BD6F-2BD1-400E-BFC1-EA7AF961112E}"/>
              </a:ext>
            </a:extLst>
          </p:cNvPr>
          <p:cNvGrpSpPr>
            <a:grpSpLocks/>
          </p:cNvGrpSpPr>
          <p:nvPr/>
        </p:nvGrpSpPr>
        <p:grpSpPr bwMode="auto">
          <a:xfrm>
            <a:off x="1370013" y="4114800"/>
            <a:ext cx="2058987" cy="1174750"/>
            <a:chOff x="864" y="2188"/>
            <a:chExt cx="1297" cy="740"/>
          </a:xfrm>
        </p:grpSpPr>
        <p:sp>
          <p:nvSpPr>
            <p:cNvPr id="15378" name="Text Box 21">
              <a:extLst>
                <a:ext uri="{FF2B5EF4-FFF2-40B4-BE49-F238E27FC236}">
                  <a16:creationId xmlns:a16="http://schemas.microsoft.com/office/drawing/2014/main" id="{2FD8696D-5DF1-4569-BA40-2EBCB9D82BAC}"/>
                </a:ext>
              </a:extLst>
            </p:cNvPr>
            <p:cNvSpPr txBox="1">
              <a:spLocks noChangeArrowheads="1"/>
            </p:cNvSpPr>
            <p:nvPr/>
          </p:nvSpPr>
          <p:spPr bwMode="auto">
            <a:xfrm>
              <a:off x="864" y="25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p>
          </p:txBody>
        </p:sp>
        <p:sp>
          <p:nvSpPr>
            <p:cNvPr id="15379" name="Text Box 22">
              <a:extLst>
                <a:ext uri="{FF2B5EF4-FFF2-40B4-BE49-F238E27FC236}">
                  <a16:creationId xmlns:a16="http://schemas.microsoft.com/office/drawing/2014/main" id="{325184F7-B212-4D1D-8757-0058D97576D4}"/>
                </a:ext>
              </a:extLst>
            </p:cNvPr>
            <p:cNvSpPr txBox="1">
              <a:spLocks noChangeArrowheads="1"/>
            </p:cNvSpPr>
            <p:nvPr/>
          </p:nvSpPr>
          <p:spPr bwMode="auto">
            <a:xfrm>
              <a:off x="1920" y="252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p>
          </p:txBody>
        </p:sp>
        <p:sp>
          <p:nvSpPr>
            <p:cNvPr id="15380" name="Text Box 23">
              <a:extLst>
                <a:ext uri="{FF2B5EF4-FFF2-40B4-BE49-F238E27FC236}">
                  <a16:creationId xmlns:a16="http://schemas.microsoft.com/office/drawing/2014/main" id="{448AB244-5B9E-4FD3-B451-0D3191C0A9B9}"/>
                </a:ext>
              </a:extLst>
            </p:cNvPr>
            <p:cNvSpPr txBox="1">
              <a:spLocks noChangeArrowheads="1"/>
            </p:cNvSpPr>
            <p:nvPr/>
          </p:nvSpPr>
          <p:spPr bwMode="auto">
            <a:xfrm>
              <a:off x="1356" y="2601"/>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R</a:t>
              </a:r>
              <a:endParaRPr kumimoji="1" lang="en-US" altLang="zh-CN" sz="2800" b="1">
                <a:latin typeface="Times New Roman" panose="02020603050405020304" pitchFamily="18" charset="0"/>
              </a:endParaRPr>
            </a:p>
          </p:txBody>
        </p:sp>
        <p:sp>
          <p:nvSpPr>
            <p:cNvPr id="15381" name="Line 24">
              <a:extLst>
                <a:ext uri="{FF2B5EF4-FFF2-40B4-BE49-F238E27FC236}">
                  <a16:creationId xmlns:a16="http://schemas.microsoft.com/office/drawing/2014/main" id="{17CA3C11-E5A3-4C6B-8CC3-CE8E977671B5}"/>
                </a:ext>
              </a:extLst>
            </p:cNvPr>
            <p:cNvSpPr>
              <a:spLocks noChangeShapeType="1"/>
            </p:cNvSpPr>
            <p:nvPr/>
          </p:nvSpPr>
          <p:spPr bwMode="auto">
            <a:xfrm>
              <a:off x="982" y="2559"/>
              <a:ext cx="3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Rectangle 25">
              <a:extLst>
                <a:ext uri="{FF2B5EF4-FFF2-40B4-BE49-F238E27FC236}">
                  <a16:creationId xmlns:a16="http://schemas.microsoft.com/office/drawing/2014/main" id="{52175051-1BDF-430F-ADCE-955B794E7943}"/>
                </a:ext>
              </a:extLst>
            </p:cNvPr>
            <p:cNvSpPr>
              <a:spLocks noChangeArrowheads="1"/>
            </p:cNvSpPr>
            <p:nvPr/>
          </p:nvSpPr>
          <p:spPr bwMode="auto">
            <a:xfrm>
              <a:off x="1378" y="2499"/>
              <a:ext cx="264" cy="1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5383" name="Text Box 26">
              <a:extLst>
                <a:ext uri="{FF2B5EF4-FFF2-40B4-BE49-F238E27FC236}">
                  <a16:creationId xmlns:a16="http://schemas.microsoft.com/office/drawing/2014/main" id="{38F6C4A1-5E3C-4A65-A168-6A4F47181C16}"/>
                </a:ext>
              </a:extLst>
            </p:cNvPr>
            <p:cNvSpPr txBox="1">
              <a:spLocks noChangeArrowheads="1"/>
            </p:cNvSpPr>
            <p:nvPr/>
          </p:nvSpPr>
          <p:spPr bwMode="auto">
            <a:xfrm>
              <a:off x="1392" y="218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0000"/>
                  </a:solidFill>
                  <a:latin typeface="Times New Roman" panose="02020603050405020304" pitchFamily="18" charset="0"/>
                </a:rPr>
                <a:t>U</a:t>
              </a:r>
              <a:endParaRPr kumimoji="1" lang="en-US" altLang="zh-CN" sz="2800" b="1">
                <a:latin typeface="Times New Roman" panose="02020603050405020304" pitchFamily="18" charset="0"/>
              </a:endParaRPr>
            </a:p>
          </p:txBody>
        </p:sp>
        <p:sp>
          <p:nvSpPr>
            <p:cNvPr id="15384" name="Line 27">
              <a:extLst>
                <a:ext uri="{FF2B5EF4-FFF2-40B4-BE49-F238E27FC236}">
                  <a16:creationId xmlns:a16="http://schemas.microsoft.com/office/drawing/2014/main" id="{39DF1992-6611-4963-BA0E-EBC1881CB23E}"/>
                </a:ext>
              </a:extLst>
            </p:cNvPr>
            <p:cNvSpPr>
              <a:spLocks noChangeShapeType="1"/>
            </p:cNvSpPr>
            <p:nvPr/>
          </p:nvSpPr>
          <p:spPr bwMode="auto">
            <a:xfrm>
              <a:off x="1632" y="2563"/>
              <a:ext cx="3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Oval 28">
              <a:extLst>
                <a:ext uri="{FF2B5EF4-FFF2-40B4-BE49-F238E27FC236}">
                  <a16:creationId xmlns:a16="http://schemas.microsoft.com/office/drawing/2014/main" id="{3F68D7DC-35B7-44FF-9E7B-2C1D8077F1F9}"/>
                </a:ext>
              </a:extLst>
            </p:cNvPr>
            <p:cNvSpPr>
              <a:spLocks noChangeArrowheads="1"/>
            </p:cNvSpPr>
            <p:nvPr/>
          </p:nvSpPr>
          <p:spPr bwMode="auto">
            <a:xfrm>
              <a:off x="936" y="2537"/>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5386" name="Oval 29">
              <a:extLst>
                <a:ext uri="{FF2B5EF4-FFF2-40B4-BE49-F238E27FC236}">
                  <a16:creationId xmlns:a16="http://schemas.microsoft.com/office/drawing/2014/main" id="{B3311859-EFC8-47F7-8F87-05F3E1084529}"/>
                </a:ext>
              </a:extLst>
            </p:cNvPr>
            <p:cNvSpPr>
              <a:spLocks noChangeArrowheads="1"/>
            </p:cNvSpPr>
            <p:nvPr/>
          </p:nvSpPr>
          <p:spPr bwMode="auto">
            <a:xfrm>
              <a:off x="2016" y="2533"/>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5387" name="Text Box 30">
              <a:extLst>
                <a:ext uri="{FF2B5EF4-FFF2-40B4-BE49-F238E27FC236}">
                  <a16:creationId xmlns:a16="http://schemas.microsoft.com/office/drawing/2014/main" id="{8542F41C-58A6-4D9F-8C60-459E31D738A4}"/>
                </a:ext>
              </a:extLst>
            </p:cNvPr>
            <p:cNvSpPr txBox="1">
              <a:spLocks noChangeArrowheads="1"/>
            </p:cNvSpPr>
            <p:nvPr/>
          </p:nvSpPr>
          <p:spPr bwMode="auto">
            <a:xfrm>
              <a:off x="1104" y="2197"/>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0000"/>
                  </a:solidFill>
                  <a:latin typeface="Times New Roman" panose="02020603050405020304" pitchFamily="18" charset="0"/>
                </a:rPr>
                <a:t>+</a:t>
              </a:r>
            </a:p>
          </p:txBody>
        </p:sp>
        <p:sp>
          <p:nvSpPr>
            <p:cNvPr id="15388" name="Text Box 31">
              <a:extLst>
                <a:ext uri="{FF2B5EF4-FFF2-40B4-BE49-F238E27FC236}">
                  <a16:creationId xmlns:a16="http://schemas.microsoft.com/office/drawing/2014/main" id="{145ED6CB-6EF6-433E-87C3-34A7CC8428C3}"/>
                </a:ext>
              </a:extLst>
            </p:cNvPr>
            <p:cNvSpPr txBox="1">
              <a:spLocks noChangeArrowheads="1"/>
            </p:cNvSpPr>
            <p:nvPr/>
          </p:nvSpPr>
          <p:spPr bwMode="auto">
            <a:xfrm>
              <a:off x="1728" y="21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0000"/>
                  </a:solidFill>
                  <a:latin typeface="Times New Roman" panose="02020603050405020304" pitchFamily="18" charset="0"/>
                </a:rPr>
                <a:t>–</a:t>
              </a:r>
            </a:p>
          </p:txBody>
        </p:sp>
      </p:grpSp>
      <p:sp>
        <p:nvSpPr>
          <p:cNvPr id="15365" name="Rectangle 32">
            <a:extLst>
              <a:ext uri="{FF2B5EF4-FFF2-40B4-BE49-F238E27FC236}">
                <a16:creationId xmlns:a16="http://schemas.microsoft.com/office/drawing/2014/main" id="{5DBD14E3-A634-4E2E-8627-20450F45F06B}"/>
              </a:ext>
            </a:extLst>
          </p:cNvPr>
          <p:cNvSpPr>
            <a:spLocks noChangeArrowheads="1"/>
          </p:cNvSpPr>
          <p:nvPr/>
        </p:nvSpPr>
        <p:spPr bwMode="auto">
          <a:xfrm>
            <a:off x="1371600" y="2209800"/>
            <a:ext cx="6934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a:t>下图中若 </a:t>
            </a:r>
            <a:r>
              <a:rPr kumimoji="1" lang="en-US" altLang="zh-CN" b="1" i="1">
                <a:solidFill>
                  <a:srgbClr val="CC0000"/>
                </a:solidFill>
                <a:latin typeface="Times New Roman" panose="02020603050405020304" pitchFamily="18" charset="0"/>
              </a:rPr>
              <a:t>U</a:t>
            </a:r>
            <a:r>
              <a:rPr kumimoji="1" lang="en-US" altLang="zh-CN" b="1">
                <a:solidFill>
                  <a:srgbClr val="CC0000"/>
                </a:solidFill>
                <a:latin typeface="Times New Roman" panose="02020603050405020304" pitchFamily="18" charset="0"/>
              </a:rPr>
              <a:t> = 5V</a:t>
            </a:r>
            <a:r>
              <a:rPr kumimoji="1" lang="zh-CN" altLang="en-US" b="1"/>
              <a:t>，则电压的实际方向从 </a:t>
            </a:r>
            <a:r>
              <a:rPr kumimoji="1" lang="en-US" altLang="zh-CN" b="1"/>
              <a:t>a </a:t>
            </a:r>
            <a:r>
              <a:rPr kumimoji="1" lang="zh-CN" altLang="en-US" b="1"/>
              <a:t>指向 </a:t>
            </a:r>
            <a:r>
              <a:rPr kumimoji="1" lang="en-US" altLang="zh-CN" b="1"/>
              <a:t>b</a:t>
            </a:r>
            <a:r>
              <a:rPr kumimoji="1" lang="zh-CN" altLang="en-US" b="1"/>
              <a:t>；若 </a:t>
            </a:r>
            <a:r>
              <a:rPr kumimoji="1" lang="en-US" altLang="zh-CN" b="1" i="1">
                <a:solidFill>
                  <a:srgbClr val="CC0000"/>
                </a:solidFill>
                <a:latin typeface="Times New Roman" panose="02020603050405020304" pitchFamily="18" charset="0"/>
              </a:rPr>
              <a:t>U</a:t>
            </a:r>
            <a:r>
              <a:rPr kumimoji="1" lang="en-US" altLang="zh-CN" b="1">
                <a:solidFill>
                  <a:srgbClr val="CC0000"/>
                </a:solidFill>
                <a:latin typeface="Times New Roman" panose="02020603050405020304" pitchFamily="18" charset="0"/>
              </a:rPr>
              <a:t>= –5V</a:t>
            </a:r>
            <a:r>
              <a:rPr kumimoji="1" lang="zh-CN" altLang="en-US" b="1"/>
              <a:t>，则电压的实际方向从 </a:t>
            </a:r>
            <a:r>
              <a:rPr kumimoji="1" lang="en-US" altLang="zh-CN" b="1"/>
              <a:t>b </a:t>
            </a:r>
            <a:r>
              <a:rPr kumimoji="1" lang="zh-CN" altLang="en-US" b="1"/>
              <a:t>指向 </a:t>
            </a:r>
            <a:r>
              <a:rPr kumimoji="1" lang="en-US" altLang="zh-CN" b="1"/>
              <a:t>a </a:t>
            </a:r>
            <a:r>
              <a:rPr kumimoji="1" lang="zh-CN" altLang="en-US" b="1"/>
              <a:t>。</a:t>
            </a:r>
          </a:p>
        </p:txBody>
      </p:sp>
      <p:grpSp>
        <p:nvGrpSpPr>
          <p:cNvPr id="15366" name="Group 47">
            <a:extLst>
              <a:ext uri="{FF2B5EF4-FFF2-40B4-BE49-F238E27FC236}">
                <a16:creationId xmlns:a16="http://schemas.microsoft.com/office/drawing/2014/main" id="{20901E3F-6059-4393-ADF3-511385707DC9}"/>
              </a:ext>
            </a:extLst>
          </p:cNvPr>
          <p:cNvGrpSpPr>
            <a:grpSpLocks/>
          </p:cNvGrpSpPr>
          <p:nvPr/>
        </p:nvGrpSpPr>
        <p:grpSpPr bwMode="auto">
          <a:xfrm>
            <a:off x="4572000" y="4083050"/>
            <a:ext cx="2058988" cy="1250950"/>
            <a:chOff x="2880" y="2496"/>
            <a:chExt cx="1297" cy="788"/>
          </a:xfrm>
        </p:grpSpPr>
        <p:sp>
          <p:nvSpPr>
            <p:cNvPr id="15368" name="Text Box 35">
              <a:extLst>
                <a:ext uri="{FF2B5EF4-FFF2-40B4-BE49-F238E27FC236}">
                  <a16:creationId xmlns:a16="http://schemas.microsoft.com/office/drawing/2014/main" id="{7F7FE029-304D-466D-8862-1192630FD485}"/>
                </a:ext>
              </a:extLst>
            </p:cNvPr>
            <p:cNvSpPr txBox="1">
              <a:spLocks noChangeArrowheads="1"/>
            </p:cNvSpPr>
            <p:nvPr/>
          </p:nvSpPr>
          <p:spPr bwMode="auto">
            <a:xfrm>
              <a:off x="2880" y="28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a</a:t>
              </a:r>
            </a:p>
          </p:txBody>
        </p:sp>
        <p:sp>
          <p:nvSpPr>
            <p:cNvPr id="15369" name="Text Box 36">
              <a:extLst>
                <a:ext uri="{FF2B5EF4-FFF2-40B4-BE49-F238E27FC236}">
                  <a16:creationId xmlns:a16="http://schemas.microsoft.com/office/drawing/2014/main" id="{2AA58C45-280A-49A1-A2EA-587A8C6D3237}"/>
                </a:ext>
              </a:extLst>
            </p:cNvPr>
            <p:cNvSpPr txBox="1">
              <a:spLocks noChangeArrowheads="1"/>
            </p:cNvSpPr>
            <p:nvPr/>
          </p:nvSpPr>
          <p:spPr bwMode="auto">
            <a:xfrm>
              <a:off x="3936" y="288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b</a:t>
              </a:r>
            </a:p>
          </p:txBody>
        </p:sp>
        <p:sp>
          <p:nvSpPr>
            <p:cNvPr id="15370" name="Text Box 37">
              <a:extLst>
                <a:ext uri="{FF2B5EF4-FFF2-40B4-BE49-F238E27FC236}">
                  <a16:creationId xmlns:a16="http://schemas.microsoft.com/office/drawing/2014/main" id="{4F0CDADF-3DB7-4777-BE1E-8887C53FCEA1}"/>
                </a:ext>
              </a:extLst>
            </p:cNvPr>
            <p:cNvSpPr txBox="1">
              <a:spLocks noChangeArrowheads="1"/>
            </p:cNvSpPr>
            <p:nvPr/>
          </p:nvSpPr>
          <p:spPr bwMode="auto">
            <a:xfrm>
              <a:off x="3372" y="295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R</a:t>
              </a:r>
              <a:endParaRPr kumimoji="1" lang="en-US" altLang="zh-CN" sz="2800" b="1">
                <a:latin typeface="Times New Roman" panose="02020603050405020304" pitchFamily="18" charset="0"/>
              </a:endParaRPr>
            </a:p>
          </p:txBody>
        </p:sp>
        <p:sp>
          <p:nvSpPr>
            <p:cNvPr id="15371" name="Line 38">
              <a:extLst>
                <a:ext uri="{FF2B5EF4-FFF2-40B4-BE49-F238E27FC236}">
                  <a16:creationId xmlns:a16="http://schemas.microsoft.com/office/drawing/2014/main" id="{2DE835D5-0226-4E81-93DC-194077503D17}"/>
                </a:ext>
              </a:extLst>
            </p:cNvPr>
            <p:cNvSpPr>
              <a:spLocks noChangeShapeType="1"/>
            </p:cNvSpPr>
            <p:nvPr/>
          </p:nvSpPr>
          <p:spPr bwMode="auto">
            <a:xfrm>
              <a:off x="2998" y="2915"/>
              <a:ext cx="3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2" name="Rectangle 39">
              <a:extLst>
                <a:ext uri="{FF2B5EF4-FFF2-40B4-BE49-F238E27FC236}">
                  <a16:creationId xmlns:a16="http://schemas.microsoft.com/office/drawing/2014/main" id="{D02204FB-1184-4836-92E6-39AC1CA9288F}"/>
                </a:ext>
              </a:extLst>
            </p:cNvPr>
            <p:cNvSpPr>
              <a:spLocks noChangeArrowheads="1"/>
            </p:cNvSpPr>
            <p:nvPr/>
          </p:nvSpPr>
          <p:spPr bwMode="auto">
            <a:xfrm>
              <a:off x="3394" y="2855"/>
              <a:ext cx="264" cy="1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5373" name="Text Box 40">
              <a:extLst>
                <a:ext uri="{FF2B5EF4-FFF2-40B4-BE49-F238E27FC236}">
                  <a16:creationId xmlns:a16="http://schemas.microsoft.com/office/drawing/2014/main" id="{E6908583-D270-4256-850C-E9AA0EC3C10E}"/>
                </a:ext>
              </a:extLst>
            </p:cNvPr>
            <p:cNvSpPr txBox="1">
              <a:spLocks noChangeArrowheads="1"/>
            </p:cNvSpPr>
            <p:nvPr/>
          </p:nvSpPr>
          <p:spPr bwMode="auto">
            <a:xfrm>
              <a:off x="3312" y="249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0000"/>
                  </a:solidFill>
                  <a:latin typeface="Times New Roman" panose="02020603050405020304" pitchFamily="18" charset="0"/>
                </a:rPr>
                <a:t>U</a:t>
              </a:r>
              <a:endParaRPr kumimoji="1" lang="en-US" altLang="zh-CN" sz="2800" b="1">
                <a:latin typeface="Times New Roman" panose="02020603050405020304" pitchFamily="18" charset="0"/>
              </a:endParaRPr>
            </a:p>
          </p:txBody>
        </p:sp>
        <p:sp>
          <p:nvSpPr>
            <p:cNvPr id="15374" name="Line 41">
              <a:extLst>
                <a:ext uri="{FF2B5EF4-FFF2-40B4-BE49-F238E27FC236}">
                  <a16:creationId xmlns:a16="http://schemas.microsoft.com/office/drawing/2014/main" id="{657AC4A4-F533-430F-A773-051E3135A6C5}"/>
                </a:ext>
              </a:extLst>
            </p:cNvPr>
            <p:cNvSpPr>
              <a:spLocks noChangeShapeType="1"/>
            </p:cNvSpPr>
            <p:nvPr/>
          </p:nvSpPr>
          <p:spPr bwMode="auto">
            <a:xfrm>
              <a:off x="3648" y="2919"/>
              <a:ext cx="3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5" name="Oval 42">
              <a:extLst>
                <a:ext uri="{FF2B5EF4-FFF2-40B4-BE49-F238E27FC236}">
                  <a16:creationId xmlns:a16="http://schemas.microsoft.com/office/drawing/2014/main" id="{B0B104F4-B2EB-4E4A-A271-75BDF4F9256E}"/>
                </a:ext>
              </a:extLst>
            </p:cNvPr>
            <p:cNvSpPr>
              <a:spLocks noChangeArrowheads="1"/>
            </p:cNvSpPr>
            <p:nvPr/>
          </p:nvSpPr>
          <p:spPr bwMode="auto">
            <a:xfrm>
              <a:off x="2952" y="2893"/>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5376" name="Oval 43">
              <a:extLst>
                <a:ext uri="{FF2B5EF4-FFF2-40B4-BE49-F238E27FC236}">
                  <a16:creationId xmlns:a16="http://schemas.microsoft.com/office/drawing/2014/main" id="{2167F802-C806-468C-BA82-4E4B075FACE6}"/>
                </a:ext>
              </a:extLst>
            </p:cNvPr>
            <p:cNvSpPr>
              <a:spLocks noChangeArrowheads="1"/>
            </p:cNvSpPr>
            <p:nvPr/>
          </p:nvSpPr>
          <p:spPr bwMode="auto">
            <a:xfrm>
              <a:off x="4032" y="2889"/>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5377" name="Line 46">
              <a:extLst>
                <a:ext uri="{FF2B5EF4-FFF2-40B4-BE49-F238E27FC236}">
                  <a16:creationId xmlns:a16="http://schemas.microsoft.com/office/drawing/2014/main" id="{D58EC4A8-B1EA-476C-B69E-7D579F062F7A}"/>
                </a:ext>
              </a:extLst>
            </p:cNvPr>
            <p:cNvSpPr>
              <a:spLocks noChangeShapeType="1"/>
            </p:cNvSpPr>
            <p:nvPr/>
          </p:nvSpPr>
          <p:spPr bwMode="auto">
            <a:xfrm>
              <a:off x="3120" y="2784"/>
              <a:ext cx="76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5367" name="Text Box 48">
            <a:extLst>
              <a:ext uri="{FF2B5EF4-FFF2-40B4-BE49-F238E27FC236}">
                <a16:creationId xmlns:a16="http://schemas.microsoft.com/office/drawing/2014/main" id="{ED0D7B4D-18B9-4778-AC79-D01C926C01ED}"/>
              </a:ext>
            </a:extLst>
          </p:cNvPr>
          <p:cNvSpPr txBox="1">
            <a:spLocks noChangeArrowheads="1"/>
          </p:cNvSpPr>
          <p:nvPr/>
        </p:nvSpPr>
        <p:spPr bwMode="auto">
          <a:xfrm>
            <a:off x="2133600" y="55626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电压的参考方向与参考极性</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7F0505F7-DB21-443A-88B7-64A0DF6A1BB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5999564-528E-4318-92CE-B0F9B325908B}" type="slidenum">
              <a:rPr lang="en-US" altLang="zh-CN" sz="1400" smtClean="0"/>
              <a:pPr>
                <a:spcBef>
                  <a:spcPct val="0"/>
                </a:spcBef>
                <a:buFontTx/>
                <a:buNone/>
              </a:pPr>
              <a:t>19</a:t>
            </a:fld>
            <a:endParaRPr lang="en-US" altLang="zh-CN" sz="1400"/>
          </a:p>
        </p:txBody>
      </p:sp>
      <p:sp>
        <p:nvSpPr>
          <p:cNvPr id="16387" name="Rectangle 3">
            <a:extLst>
              <a:ext uri="{FF2B5EF4-FFF2-40B4-BE49-F238E27FC236}">
                <a16:creationId xmlns:a16="http://schemas.microsoft.com/office/drawing/2014/main" id="{39D7943F-8463-4828-9B8B-FFC5EA74618E}"/>
              </a:ext>
            </a:extLst>
          </p:cNvPr>
          <p:cNvSpPr>
            <a:spLocks noGrp="1" noChangeArrowheads="1"/>
          </p:cNvSpPr>
          <p:nvPr>
            <p:ph type="subTitle" idx="1"/>
          </p:nvPr>
        </p:nvSpPr>
        <p:spPr>
          <a:xfrm>
            <a:off x="381000" y="228600"/>
            <a:ext cx="2971800" cy="533400"/>
          </a:xfrm>
        </p:spPr>
        <p:txBody>
          <a:bodyPr/>
          <a:lstStyle/>
          <a:p>
            <a:pPr algn="l" eaLnBrk="1" hangingPunct="1"/>
            <a:r>
              <a:rPr lang="zh-CN" altLang="en-US" sz="2800" b="1">
                <a:solidFill>
                  <a:srgbClr val="FF3300"/>
                </a:solidFill>
              </a:rPr>
              <a:t>关联参考方向</a:t>
            </a:r>
          </a:p>
        </p:txBody>
      </p:sp>
      <p:sp>
        <p:nvSpPr>
          <p:cNvPr id="16388" name="Text Box 5">
            <a:extLst>
              <a:ext uri="{FF2B5EF4-FFF2-40B4-BE49-F238E27FC236}">
                <a16:creationId xmlns:a16="http://schemas.microsoft.com/office/drawing/2014/main" id="{8860DBE8-7A80-4380-80EA-FF2EDDA53935}"/>
              </a:ext>
            </a:extLst>
          </p:cNvPr>
          <p:cNvSpPr txBox="1">
            <a:spLocks noChangeArrowheads="1"/>
          </p:cNvSpPr>
          <p:nvPr/>
        </p:nvSpPr>
        <p:spPr bwMode="auto">
          <a:xfrm>
            <a:off x="533400" y="838200"/>
            <a:ext cx="7543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一个元件或者一段电路中电压和电流的方向均可以任意选定，二者可以一致，也可以不一致。如果一致称为关联参考方向；如果不一致称为非关联方向。</a:t>
            </a:r>
          </a:p>
        </p:txBody>
      </p:sp>
      <p:grpSp>
        <p:nvGrpSpPr>
          <p:cNvPr id="16389" name="Group 14">
            <a:extLst>
              <a:ext uri="{FF2B5EF4-FFF2-40B4-BE49-F238E27FC236}">
                <a16:creationId xmlns:a16="http://schemas.microsoft.com/office/drawing/2014/main" id="{F351421B-7FB1-45C1-83CC-D7A24F9EF299}"/>
              </a:ext>
            </a:extLst>
          </p:cNvPr>
          <p:cNvGrpSpPr>
            <a:grpSpLocks/>
          </p:cNvGrpSpPr>
          <p:nvPr/>
        </p:nvGrpSpPr>
        <p:grpSpPr bwMode="auto">
          <a:xfrm>
            <a:off x="1600200" y="4114800"/>
            <a:ext cx="1981200" cy="1219200"/>
            <a:chOff x="576" y="1968"/>
            <a:chExt cx="1248" cy="768"/>
          </a:xfrm>
        </p:grpSpPr>
        <p:grpSp>
          <p:nvGrpSpPr>
            <p:cNvPr id="16419" name="Group 10">
              <a:extLst>
                <a:ext uri="{FF2B5EF4-FFF2-40B4-BE49-F238E27FC236}">
                  <a16:creationId xmlns:a16="http://schemas.microsoft.com/office/drawing/2014/main" id="{1CBE8DDD-CCE7-49EF-8C25-98D881F2A64C}"/>
                </a:ext>
              </a:extLst>
            </p:cNvPr>
            <p:cNvGrpSpPr>
              <a:grpSpLocks/>
            </p:cNvGrpSpPr>
            <p:nvPr/>
          </p:nvGrpSpPr>
          <p:grpSpPr bwMode="auto">
            <a:xfrm>
              <a:off x="576" y="2352"/>
              <a:ext cx="1248" cy="96"/>
              <a:chOff x="576" y="2352"/>
              <a:chExt cx="1248" cy="96"/>
            </a:xfrm>
          </p:grpSpPr>
          <p:sp>
            <p:nvSpPr>
              <p:cNvPr id="16423" name="Line 6">
                <a:extLst>
                  <a:ext uri="{FF2B5EF4-FFF2-40B4-BE49-F238E27FC236}">
                    <a16:creationId xmlns:a16="http://schemas.microsoft.com/office/drawing/2014/main" id="{AC2726CC-917D-4BB7-B4BE-11AEF72176B0}"/>
                  </a:ext>
                </a:extLst>
              </p:cNvPr>
              <p:cNvSpPr>
                <a:spLocks noChangeShapeType="1"/>
              </p:cNvSpPr>
              <p:nvPr/>
            </p:nvSpPr>
            <p:spPr bwMode="auto">
              <a:xfrm>
                <a:off x="576" y="2400"/>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4" name="Rectangle 7">
                <a:extLst>
                  <a:ext uri="{FF2B5EF4-FFF2-40B4-BE49-F238E27FC236}">
                    <a16:creationId xmlns:a16="http://schemas.microsoft.com/office/drawing/2014/main" id="{AF18E3D9-90A5-45EE-8A3E-1E9CC298CFF9}"/>
                  </a:ext>
                </a:extLst>
              </p:cNvPr>
              <p:cNvSpPr>
                <a:spLocks noChangeArrowheads="1"/>
              </p:cNvSpPr>
              <p:nvPr/>
            </p:nvSpPr>
            <p:spPr bwMode="auto">
              <a:xfrm>
                <a:off x="912" y="2352"/>
                <a:ext cx="336" cy="96"/>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6425" name="Line 9">
                <a:extLst>
                  <a:ext uri="{FF2B5EF4-FFF2-40B4-BE49-F238E27FC236}">
                    <a16:creationId xmlns:a16="http://schemas.microsoft.com/office/drawing/2014/main" id="{C414AB2F-590F-41C0-9329-EA7FEB7353C1}"/>
                  </a:ext>
                </a:extLst>
              </p:cNvPr>
              <p:cNvSpPr>
                <a:spLocks noChangeShapeType="1"/>
              </p:cNvSpPr>
              <p:nvPr/>
            </p:nvSpPr>
            <p:spPr bwMode="auto">
              <a:xfrm>
                <a:off x="1248" y="2400"/>
                <a:ext cx="24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420" name="Line 11">
              <a:extLst>
                <a:ext uri="{FF2B5EF4-FFF2-40B4-BE49-F238E27FC236}">
                  <a16:creationId xmlns:a16="http://schemas.microsoft.com/office/drawing/2014/main" id="{26C7BD64-7BE3-459A-BDFC-A0EDE95B23C5}"/>
                </a:ext>
              </a:extLst>
            </p:cNvPr>
            <p:cNvSpPr>
              <a:spLocks noChangeShapeType="1"/>
            </p:cNvSpPr>
            <p:nvPr/>
          </p:nvSpPr>
          <p:spPr bwMode="auto">
            <a:xfrm>
              <a:off x="672" y="2256"/>
              <a:ext cx="912"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21" name="Text Box 12">
              <a:extLst>
                <a:ext uri="{FF2B5EF4-FFF2-40B4-BE49-F238E27FC236}">
                  <a16:creationId xmlns:a16="http://schemas.microsoft.com/office/drawing/2014/main" id="{4E0B1907-034E-4D26-99FE-0D1DEF260A5B}"/>
                </a:ext>
              </a:extLst>
            </p:cNvPr>
            <p:cNvSpPr txBox="1">
              <a:spLocks noChangeArrowheads="1"/>
            </p:cNvSpPr>
            <p:nvPr/>
          </p:nvSpPr>
          <p:spPr bwMode="auto">
            <a:xfrm>
              <a:off x="1200" y="244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p>
          </p:txBody>
        </p:sp>
        <p:sp>
          <p:nvSpPr>
            <p:cNvPr id="16422" name="Text Box 13">
              <a:extLst>
                <a:ext uri="{FF2B5EF4-FFF2-40B4-BE49-F238E27FC236}">
                  <a16:creationId xmlns:a16="http://schemas.microsoft.com/office/drawing/2014/main" id="{27AD978C-61DA-46A7-8AF7-DBA012332F95}"/>
                </a:ext>
              </a:extLst>
            </p:cNvPr>
            <p:cNvSpPr txBox="1">
              <a:spLocks noChangeArrowheads="1"/>
            </p:cNvSpPr>
            <p:nvPr/>
          </p:nvSpPr>
          <p:spPr bwMode="auto">
            <a:xfrm>
              <a:off x="960" y="196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solidFill>
                    <a:srgbClr val="FF3300"/>
                  </a:solidFill>
                  <a:latin typeface="Times New Roman" panose="02020603050405020304" pitchFamily="18" charset="0"/>
                </a:rPr>
                <a:t>U</a:t>
              </a:r>
            </a:p>
          </p:txBody>
        </p:sp>
      </p:grpSp>
      <p:grpSp>
        <p:nvGrpSpPr>
          <p:cNvPr id="16390" name="Group 39">
            <a:extLst>
              <a:ext uri="{FF2B5EF4-FFF2-40B4-BE49-F238E27FC236}">
                <a16:creationId xmlns:a16="http://schemas.microsoft.com/office/drawing/2014/main" id="{50993951-E5B1-4150-840F-9AD5E01852E0}"/>
              </a:ext>
            </a:extLst>
          </p:cNvPr>
          <p:cNvGrpSpPr>
            <a:grpSpLocks/>
          </p:cNvGrpSpPr>
          <p:nvPr/>
        </p:nvGrpSpPr>
        <p:grpSpPr bwMode="auto">
          <a:xfrm>
            <a:off x="5105400" y="4114800"/>
            <a:ext cx="1981200" cy="1219200"/>
            <a:chOff x="3360" y="2064"/>
            <a:chExt cx="1248" cy="768"/>
          </a:xfrm>
        </p:grpSpPr>
        <p:grpSp>
          <p:nvGrpSpPr>
            <p:cNvPr id="16412" name="Group 32">
              <a:extLst>
                <a:ext uri="{FF2B5EF4-FFF2-40B4-BE49-F238E27FC236}">
                  <a16:creationId xmlns:a16="http://schemas.microsoft.com/office/drawing/2014/main" id="{0BD5C2B4-5756-47F6-8DF6-D1DB62C6090A}"/>
                </a:ext>
              </a:extLst>
            </p:cNvPr>
            <p:cNvGrpSpPr>
              <a:grpSpLocks/>
            </p:cNvGrpSpPr>
            <p:nvPr/>
          </p:nvGrpSpPr>
          <p:grpSpPr bwMode="auto">
            <a:xfrm>
              <a:off x="3360" y="2448"/>
              <a:ext cx="1248" cy="96"/>
              <a:chOff x="576" y="2352"/>
              <a:chExt cx="1248" cy="96"/>
            </a:xfrm>
          </p:grpSpPr>
          <p:sp>
            <p:nvSpPr>
              <p:cNvPr id="16416" name="Line 33">
                <a:extLst>
                  <a:ext uri="{FF2B5EF4-FFF2-40B4-BE49-F238E27FC236}">
                    <a16:creationId xmlns:a16="http://schemas.microsoft.com/office/drawing/2014/main" id="{7E19C47C-6676-4886-9A32-1A54E7716953}"/>
                  </a:ext>
                </a:extLst>
              </p:cNvPr>
              <p:cNvSpPr>
                <a:spLocks noChangeShapeType="1"/>
              </p:cNvSpPr>
              <p:nvPr/>
            </p:nvSpPr>
            <p:spPr bwMode="auto">
              <a:xfrm>
                <a:off x="576" y="2400"/>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7" name="Rectangle 34">
                <a:extLst>
                  <a:ext uri="{FF2B5EF4-FFF2-40B4-BE49-F238E27FC236}">
                    <a16:creationId xmlns:a16="http://schemas.microsoft.com/office/drawing/2014/main" id="{DDA4B391-0A4A-4FE3-AB92-4E5A8187B953}"/>
                  </a:ext>
                </a:extLst>
              </p:cNvPr>
              <p:cNvSpPr>
                <a:spLocks noChangeArrowheads="1"/>
              </p:cNvSpPr>
              <p:nvPr/>
            </p:nvSpPr>
            <p:spPr bwMode="auto">
              <a:xfrm>
                <a:off x="912" y="2352"/>
                <a:ext cx="336" cy="96"/>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6418" name="Line 35">
                <a:extLst>
                  <a:ext uri="{FF2B5EF4-FFF2-40B4-BE49-F238E27FC236}">
                    <a16:creationId xmlns:a16="http://schemas.microsoft.com/office/drawing/2014/main" id="{87534060-2BD6-4738-B6CD-24B0A2A50CEC}"/>
                  </a:ext>
                </a:extLst>
              </p:cNvPr>
              <p:cNvSpPr>
                <a:spLocks noChangeShapeType="1"/>
              </p:cNvSpPr>
              <p:nvPr/>
            </p:nvSpPr>
            <p:spPr bwMode="auto">
              <a:xfrm>
                <a:off x="1248" y="2400"/>
                <a:ext cx="24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413" name="Line 36">
              <a:extLst>
                <a:ext uri="{FF2B5EF4-FFF2-40B4-BE49-F238E27FC236}">
                  <a16:creationId xmlns:a16="http://schemas.microsoft.com/office/drawing/2014/main" id="{2C6D7B0F-C44F-4ECB-80F1-E2B1F80B0A16}"/>
                </a:ext>
              </a:extLst>
            </p:cNvPr>
            <p:cNvSpPr>
              <a:spLocks noChangeShapeType="1"/>
            </p:cNvSpPr>
            <p:nvPr/>
          </p:nvSpPr>
          <p:spPr bwMode="auto">
            <a:xfrm>
              <a:off x="3456" y="2352"/>
              <a:ext cx="912"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414" name="Text Box 37">
              <a:extLst>
                <a:ext uri="{FF2B5EF4-FFF2-40B4-BE49-F238E27FC236}">
                  <a16:creationId xmlns:a16="http://schemas.microsoft.com/office/drawing/2014/main" id="{A6D314A4-4956-4415-AE88-8885C1D34481}"/>
                </a:ext>
              </a:extLst>
            </p:cNvPr>
            <p:cNvSpPr txBox="1">
              <a:spLocks noChangeArrowheads="1"/>
            </p:cNvSpPr>
            <p:nvPr/>
          </p:nvSpPr>
          <p:spPr bwMode="auto">
            <a:xfrm>
              <a:off x="3984" y="254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p>
          </p:txBody>
        </p:sp>
        <p:sp>
          <p:nvSpPr>
            <p:cNvPr id="16415" name="Text Box 38">
              <a:extLst>
                <a:ext uri="{FF2B5EF4-FFF2-40B4-BE49-F238E27FC236}">
                  <a16:creationId xmlns:a16="http://schemas.microsoft.com/office/drawing/2014/main" id="{48C05C7E-D957-4A71-8359-714B882F2D9E}"/>
                </a:ext>
              </a:extLst>
            </p:cNvPr>
            <p:cNvSpPr txBox="1">
              <a:spLocks noChangeArrowheads="1"/>
            </p:cNvSpPr>
            <p:nvPr/>
          </p:nvSpPr>
          <p:spPr bwMode="auto">
            <a:xfrm>
              <a:off x="3744" y="206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solidFill>
                    <a:srgbClr val="FF3300"/>
                  </a:solidFill>
                  <a:latin typeface="Times New Roman" panose="02020603050405020304" pitchFamily="18" charset="0"/>
                </a:rPr>
                <a:t>U</a:t>
              </a:r>
            </a:p>
          </p:txBody>
        </p:sp>
      </p:grpSp>
      <p:grpSp>
        <p:nvGrpSpPr>
          <p:cNvPr id="16391" name="Group 41">
            <a:extLst>
              <a:ext uri="{FF2B5EF4-FFF2-40B4-BE49-F238E27FC236}">
                <a16:creationId xmlns:a16="http://schemas.microsoft.com/office/drawing/2014/main" id="{F69F0ABC-8976-4858-9173-FC1F0DD2769F}"/>
              </a:ext>
            </a:extLst>
          </p:cNvPr>
          <p:cNvGrpSpPr>
            <a:grpSpLocks/>
          </p:cNvGrpSpPr>
          <p:nvPr/>
        </p:nvGrpSpPr>
        <p:grpSpPr bwMode="auto">
          <a:xfrm>
            <a:off x="1524000" y="2438400"/>
            <a:ext cx="2057400" cy="1066800"/>
            <a:chOff x="672" y="3120"/>
            <a:chExt cx="1296" cy="672"/>
          </a:xfrm>
        </p:grpSpPr>
        <p:grpSp>
          <p:nvGrpSpPr>
            <p:cNvPr id="16405" name="Group 16">
              <a:extLst>
                <a:ext uri="{FF2B5EF4-FFF2-40B4-BE49-F238E27FC236}">
                  <a16:creationId xmlns:a16="http://schemas.microsoft.com/office/drawing/2014/main" id="{D8F9A08C-ED2F-4B33-8179-609F56A16424}"/>
                </a:ext>
              </a:extLst>
            </p:cNvPr>
            <p:cNvGrpSpPr>
              <a:grpSpLocks/>
            </p:cNvGrpSpPr>
            <p:nvPr/>
          </p:nvGrpSpPr>
          <p:grpSpPr bwMode="auto">
            <a:xfrm>
              <a:off x="720" y="3408"/>
              <a:ext cx="1248" cy="96"/>
              <a:chOff x="576" y="2352"/>
              <a:chExt cx="1248" cy="96"/>
            </a:xfrm>
          </p:grpSpPr>
          <p:sp>
            <p:nvSpPr>
              <p:cNvPr id="16409" name="Line 17">
                <a:extLst>
                  <a:ext uri="{FF2B5EF4-FFF2-40B4-BE49-F238E27FC236}">
                    <a16:creationId xmlns:a16="http://schemas.microsoft.com/office/drawing/2014/main" id="{C60D7795-9B6A-43B4-AB5C-0959D94B27CE}"/>
                  </a:ext>
                </a:extLst>
              </p:cNvPr>
              <p:cNvSpPr>
                <a:spLocks noChangeShapeType="1"/>
              </p:cNvSpPr>
              <p:nvPr/>
            </p:nvSpPr>
            <p:spPr bwMode="auto">
              <a:xfrm>
                <a:off x="576" y="2400"/>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0" name="Rectangle 18">
                <a:extLst>
                  <a:ext uri="{FF2B5EF4-FFF2-40B4-BE49-F238E27FC236}">
                    <a16:creationId xmlns:a16="http://schemas.microsoft.com/office/drawing/2014/main" id="{EDD8D23E-97B7-45A4-8C7A-8E8A8C21CE64}"/>
                  </a:ext>
                </a:extLst>
              </p:cNvPr>
              <p:cNvSpPr>
                <a:spLocks noChangeArrowheads="1"/>
              </p:cNvSpPr>
              <p:nvPr/>
            </p:nvSpPr>
            <p:spPr bwMode="auto">
              <a:xfrm>
                <a:off x="912" y="2352"/>
                <a:ext cx="336" cy="96"/>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6411" name="Line 19">
                <a:extLst>
                  <a:ext uri="{FF2B5EF4-FFF2-40B4-BE49-F238E27FC236}">
                    <a16:creationId xmlns:a16="http://schemas.microsoft.com/office/drawing/2014/main" id="{7531F8DF-6ECB-4BC6-A6F3-9C1A0C84FE5A}"/>
                  </a:ext>
                </a:extLst>
              </p:cNvPr>
              <p:cNvSpPr>
                <a:spLocks noChangeShapeType="1"/>
              </p:cNvSpPr>
              <p:nvPr/>
            </p:nvSpPr>
            <p:spPr bwMode="auto">
              <a:xfrm>
                <a:off x="1248" y="2400"/>
                <a:ext cx="24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406" name="Text Box 21">
              <a:extLst>
                <a:ext uri="{FF2B5EF4-FFF2-40B4-BE49-F238E27FC236}">
                  <a16:creationId xmlns:a16="http://schemas.microsoft.com/office/drawing/2014/main" id="{0FF9AACF-D8BB-45EC-9E1E-D353E364B95B}"/>
                </a:ext>
              </a:extLst>
            </p:cNvPr>
            <p:cNvSpPr txBox="1">
              <a:spLocks noChangeArrowheads="1"/>
            </p:cNvSpPr>
            <p:nvPr/>
          </p:nvSpPr>
          <p:spPr bwMode="auto">
            <a:xfrm>
              <a:off x="1344" y="350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p>
          </p:txBody>
        </p:sp>
        <p:sp>
          <p:nvSpPr>
            <p:cNvPr id="16407" name="Text Box 22">
              <a:extLst>
                <a:ext uri="{FF2B5EF4-FFF2-40B4-BE49-F238E27FC236}">
                  <a16:creationId xmlns:a16="http://schemas.microsoft.com/office/drawing/2014/main" id="{47B0F2D3-5672-46C1-9688-EE5BCCABABEE}"/>
                </a:ext>
              </a:extLst>
            </p:cNvPr>
            <p:cNvSpPr txBox="1">
              <a:spLocks noChangeArrowheads="1"/>
            </p:cNvSpPr>
            <p:nvPr/>
          </p:nvSpPr>
          <p:spPr bwMode="auto">
            <a:xfrm>
              <a:off x="1104" y="312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solidFill>
                    <a:srgbClr val="FF3300"/>
                  </a:solidFill>
                  <a:latin typeface="Times New Roman" panose="02020603050405020304" pitchFamily="18" charset="0"/>
                </a:rPr>
                <a:t>U</a:t>
              </a:r>
            </a:p>
          </p:txBody>
        </p:sp>
        <p:sp>
          <p:nvSpPr>
            <p:cNvPr id="16408" name="Text Box 40">
              <a:extLst>
                <a:ext uri="{FF2B5EF4-FFF2-40B4-BE49-F238E27FC236}">
                  <a16:creationId xmlns:a16="http://schemas.microsoft.com/office/drawing/2014/main" id="{F06C25DD-DB59-4AF6-B7C7-9E263BADA21B}"/>
                </a:ext>
              </a:extLst>
            </p:cNvPr>
            <p:cNvSpPr txBox="1">
              <a:spLocks noChangeArrowheads="1"/>
            </p:cNvSpPr>
            <p:nvPr/>
          </p:nvSpPr>
          <p:spPr bwMode="auto">
            <a:xfrm>
              <a:off x="672" y="3120"/>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solidFill>
                    <a:srgbClr val="FF3300"/>
                  </a:solidFill>
                </a:rPr>
                <a:t>+               </a:t>
              </a:r>
              <a:r>
                <a:rPr lang="zh-CN" altLang="en-US" sz="2400">
                  <a:solidFill>
                    <a:srgbClr val="FF3300"/>
                  </a:solidFill>
                </a:rPr>
                <a:t>－</a:t>
              </a:r>
            </a:p>
          </p:txBody>
        </p:sp>
      </p:grpSp>
      <p:grpSp>
        <p:nvGrpSpPr>
          <p:cNvPr id="16392" name="Group 50">
            <a:extLst>
              <a:ext uri="{FF2B5EF4-FFF2-40B4-BE49-F238E27FC236}">
                <a16:creationId xmlns:a16="http://schemas.microsoft.com/office/drawing/2014/main" id="{3EEB6316-49A0-4D8D-861B-C2C6B32D8031}"/>
              </a:ext>
            </a:extLst>
          </p:cNvPr>
          <p:cNvGrpSpPr>
            <a:grpSpLocks/>
          </p:cNvGrpSpPr>
          <p:nvPr/>
        </p:nvGrpSpPr>
        <p:grpSpPr bwMode="auto">
          <a:xfrm>
            <a:off x="4953000" y="2438400"/>
            <a:ext cx="2057400" cy="1066800"/>
            <a:chOff x="3360" y="3216"/>
            <a:chExt cx="1296" cy="672"/>
          </a:xfrm>
        </p:grpSpPr>
        <p:grpSp>
          <p:nvGrpSpPr>
            <p:cNvPr id="16398" name="Group 43">
              <a:extLst>
                <a:ext uri="{FF2B5EF4-FFF2-40B4-BE49-F238E27FC236}">
                  <a16:creationId xmlns:a16="http://schemas.microsoft.com/office/drawing/2014/main" id="{64FEC65F-8AA0-4F6C-A836-2B2651B34E33}"/>
                </a:ext>
              </a:extLst>
            </p:cNvPr>
            <p:cNvGrpSpPr>
              <a:grpSpLocks/>
            </p:cNvGrpSpPr>
            <p:nvPr/>
          </p:nvGrpSpPr>
          <p:grpSpPr bwMode="auto">
            <a:xfrm>
              <a:off x="3408" y="3504"/>
              <a:ext cx="1248" cy="96"/>
              <a:chOff x="576" y="2352"/>
              <a:chExt cx="1248" cy="96"/>
            </a:xfrm>
          </p:grpSpPr>
          <p:sp>
            <p:nvSpPr>
              <p:cNvPr id="16402" name="Line 44">
                <a:extLst>
                  <a:ext uri="{FF2B5EF4-FFF2-40B4-BE49-F238E27FC236}">
                    <a16:creationId xmlns:a16="http://schemas.microsoft.com/office/drawing/2014/main" id="{D2355315-9BCC-460C-AF4A-2462FE36CAF3}"/>
                  </a:ext>
                </a:extLst>
              </p:cNvPr>
              <p:cNvSpPr>
                <a:spLocks noChangeShapeType="1"/>
              </p:cNvSpPr>
              <p:nvPr/>
            </p:nvSpPr>
            <p:spPr bwMode="auto">
              <a:xfrm>
                <a:off x="576" y="2400"/>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3" name="Rectangle 45">
                <a:extLst>
                  <a:ext uri="{FF2B5EF4-FFF2-40B4-BE49-F238E27FC236}">
                    <a16:creationId xmlns:a16="http://schemas.microsoft.com/office/drawing/2014/main" id="{8DA2ABCC-F2F5-430B-A131-2C94423363A7}"/>
                  </a:ext>
                </a:extLst>
              </p:cNvPr>
              <p:cNvSpPr>
                <a:spLocks noChangeArrowheads="1"/>
              </p:cNvSpPr>
              <p:nvPr/>
            </p:nvSpPr>
            <p:spPr bwMode="auto">
              <a:xfrm>
                <a:off x="912" y="2352"/>
                <a:ext cx="336" cy="96"/>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6404" name="Line 46">
                <a:extLst>
                  <a:ext uri="{FF2B5EF4-FFF2-40B4-BE49-F238E27FC236}">
                    <a16:creationId xmlns:a16="http://schemas.microsoft.com/office/drawing/2014/main" id="{AE7F9141-5535-49C8-8A8E-AEE25AB2DA37}"/>
                  </a:ext>
                </a:extLst>
              </p:cNvPr>
              <p:cNvSpPr>
                <a:spLocks noChangeShapeType="1"/>
              </p:cNvSpPr>
              <p:nvPr/>
            </p:nvSpPr>
            <p:spPr bwMode="auto">
              <a:xfrm>
                <a:off x="1248" y="2400"/>
                <a:ext cx="24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399" name="Text Box 47">
              <a:extLst>
                <a:ext uri="{FF2B5EF4-FFF2-40B4-BE49-F238E27FC236}">
                  <a16:creationId xmlns:a16="http://schemas.microsoft.com/office/drawing/2014/main" id="{0AF31F71-995F-42DC-ACF7-B6F556EAB480}"/>
                </a:ext>
              </a:extLst>
            </p:cNvPr>
            <p:cNvSpPr txBox="1">
              <a:spLocks noChangeArrowheads="1"/>
            </p:cNvSpPr>
            <p:nvPr/>
          </p:nvSpPr>
          <p:spPr bwMode="auto">
            <a:xfrm>
              <a:off x="4032" y="360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p>
          </p:txBody>
        </p:sp>
        <p:sp>
          <p:nvSpPr>
            <p:cNvPr id="16400" name="Text Box 48">
              <a:extLst>
                <a:ext uri="{FF2B5EF4-FFF2-40B4-BE49-F238E27FC236}">
                  <a16:creationId xmlns:a16="http://schemas.microsoft.com/office/drawing/2014/main" id="{222A0E83-18BB-4123-810D-D7403A802C10}"/>
                </a:ext>
              </a:extLst>
            </p:cNvPr>
            <p:cNvSpPr txBox="1">
              <a:spLocks noChangeArrowheads="1"/>
            </p:cNvSpPr>
            <p:nvPr/>
          </p:nvSpPr>
          <p:spPr bwMode="auto">
            <a:xfrm>
              <a:off x="3792" y="321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solidFill>
                    <a:srgbClr val="FF3300"/>
                  </a:solidFill>
                  <a:latin typeface="Times New Roman" panose="02020603050405020304" pitchFamily="18" charset="0"/>
                </a:rPr>
                <a:t>U</a:t>
              </a:r>
            </a:p>
          </p:txBody>
        </p:sp>
        <p:sp>
          <p:nvSpPr>
            <p:cNvPr id="16401" name="Text Box 49">
              <a:extLst>
                <a:ext uri="{FF2B5EF4-FFF2-40B4-BE49-F238E27FC236}">
                  <a16:creationId xmlns:a16="http://schemas.microsoft.com/office/drawing/2014/main" id="{F55E145E-9F42-468D-AD1B-2AB4C2DA8879}"/>
                </a:ext>
              </a:extLst>
            </p:cNvPr>
            <p:cNvSpPr txBox="1">
              <a:spLocks noChangeArrowheads="1"/>
            </p:cNvSpPr>
            <p:nvPr/>
          </p:nvSpPr>
          <p:spPr bwMode="auto">
            <a:xfrm>
              <a:off x="3360" y="3216"/>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FF3300"/>
                  </a:solidFill>
                </a:rPr>
                <a:t>－               </a:t>
              </a:r>
              <a:r>
                <a:rPr lang="en-US" altLang="zh-CN" sz="2400">
                  <a:solidFill>
                    <a:srgbClr val="FF3300"/>
                  </a:solidFill>
                </a:rPr>
                <a:t>+</a:t>
              </a:r>
            </a:p>
          </p:txBody>
        </p:sp>
      </p:grpSp>
      <p:sp>
        <p:nvSpPr>
          <p:cNvPr id="16393" name="Text Box 51">
            <a:extLst>
              <a:ext uri="{FF2B5EF4-FFF2-40B4-BE49-F238E27FC236}">
                <a16:creationId xmlns:a16="http://schemas.microsoft.com/office/drawing/2014/main" id="{03B27864-B5BA-45B5-A7B4-9160A2A78F25}"/>
              </a:ext>
            </a:extLst>
          </p:cNvPr>
          <p:cNvSpPr txBox="1">
            <a:spLocks noChangeArrowheads="1"/>
          </p:cNvSpPr>
          <p:nvPr/>
        </p:nvSpPr>
        <p:spPr bwMode="auto">
          <a:xfrm>
            <a:off x="1295400" y="53340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(c) </a:t>
            </a:r>
            <a:r>
              <a:rPr lang="zh-CN" altLang="en-US" sz="2400" b="1"/>
              <a:t>关联参考方向</a:t>
            </a:r>
          </a:p>
        </p:txBody>
      </p:sp>
      <p:sp>
        <p:nvSpPr>
          <p:cNvPr id="16394" name="Text Box 53">
            <a:extLst>
              <a:ext uri="{FF2B5EF4-FFF2-40B4-BE49-F238E27FC236}">
                <a16:creationId xmlns:a16="http://schemas.microsoft.com/office/drawing/2014/main" id="{0800942E-7195-4560-8369-CEC8972D0286}"/>
              </a:ext>
            </a:extLst>
          </p:cNvPr>
          <p:cNvSpPr txBox="1">
            <a:spLocks noChangeArrowheads="1"/>
          </p:cNvSpPr>
          <p:nvPr/>
        </p:nvSpPr>
        <p:spPr bwMode="auto">
          <a:xfrm>
            <a:off x="1295400" y="35052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  </a:t>
            </a:r>
            <a:r>
              <a:rPr lang="zh-CN" altLang="en-US" sz="2400" b="1"/>
              <a:t>关联参考方向</a:t>
            </a:r>
          </a:p>
        </p:txBody>
      </p:sp>
      <p:sp>
        <p:nvSpPr>
          <p:cNvPr id="16395" name="Text Box 54">
            <a:extLst>
              <a:ext uri="{FF2B5EF4-FFF2-40B4-BE49-F238E27FC236}">
                <a16:creationId xmlns:a16="http://schemas.microsoft.com/office/drawing/2014/main" id="{6753835B-9A93-49D8-9CB3-84FE4C222DF6}"/>
              </a:ext>
            </a:extLst>
          </p:cNvPr>
          <p:cNvSpPr txBox="1">
            <a:spLocks noChangeArrowheads="1"/>
          </p:cNvSpPr>
          <p:nvPr/>
        </p:nvSpPr>
        <p:spPr bwMode="auto">
          <a:xfrm>
            <a:off x="4572000" y="35052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(b) </a:t>
            </a:r>
            <a:r>
              <a:rPr lang="zh-CN" altLang="en-US" sz="2400" b="1"/>
              <a:t>非关联参考方向</a:t>
            </a:r>
          </a:p>
        </p:txBody>
      </p:sp>
      <p:sp>
        <p:nvSpPr>
          <p:cNvPr id="16396" name="Text Box 55">
            <a:extLst>
              <a:ext uri="{FF2B5EF4-FFF2-40B4-BE49-F238E27FC236}">
                <a16:creationId xmlns:a16="http://schemas.microsoft.com/office/drawing/2014/main" id="{7263C1F2-840A-4951-8210-27ADC508A5B3}"/>
              </a:ext>
            </a:extLst>
          </p:cNvPr>
          <p:cNvSpPr txBox="1">
            <a:spLocks noChangeArrowheads="1"/>
          </p:cNvSpPr>
          <p:nvPr/>
        </p:nvSpPr>
        <p:spPr bwMode="auto">
          <a:xfrm>
            <a:off x="4495800" y="53181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(d) </a:t>
            </a:r>
            <a:r>
              <a:rPr lang="zh-CN" altLang="en-US" sz="2400" b="1"/>
              <a:t>非关联参考方向</a:t>
            </a:r>
          </a:p>
        </p:txBody>
      </p:sp>
      <p:sp>
        <p:nvSpPr>
          <p:cNvPr id="16397" name="Text Box 56">
            <a:extLst>
              <a:ext uri="{FF2B5EF4-FFF2-40B4-BE49-F238E27FC236}">
                <a16:creationId xmlns:a16="http://schemas.microsoft.com/office/drawing/2014/main" id="{F71D3B16-334C-4523-8F72-B11A6DB698A7}"/>
              </a:ext>
            </a:extLst>
          </p:cNvPr>
          <p:cNvSpPr txBox="1">
            <a:spLocks noChangeArrowheads="1"/>
          </p:cNvSpPr>
          <p:nvPr/>
        </p:nvSpPr>
        <p:spPr bwMode="auto">
          <a:xfrm>
            <a:off x="2057400" y="60198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关联参考方向与非关联参考方向</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895E6F12-7085-4DBD-B5C8-FBB284B65074}"/>
              </a:ext>
            </a:extLst>
          </p:cNvPr>
          <p:cNvSpPr>
            <a:spLocks noGrp="1" noChangeArrowheads="1"/>
          </p:cNvSpPr>
          <p:nvPr>
            <p:ph type="title"/>
          </p:nvPr>
        </p:nvSpPr>
        <p:spPr>
          <a:xfrm>
            <a:off x="357188" y="142875"/>
            <a:ext cx="8229600" cy="1143000"/>
          </a:xfrm>
        </p:spPr>
        <p:txBody>
          <a:bodyPr/>
          <a:lstStyle/>
          <a:p>
            <a:pPr eaLnBrk="1" hangingPunct="1"/>
            <a:r>
              <a:rPr lang="zh-CN" altLang="en-US" b="1" dirty="0"/>
              <a:t>我国的芯片技术还有多大差距？</a:t>
            </a:r>
          </a:p>
        </p:txBody>
      </p:sp>
      <p:sp>
        <p:nvSpPr>
          <p:cNvPr id="4099" name="灯片编号占位符 2">
            <a:extLst>
              <a:ext uri="{FF2B5EF4-FFF2-40B4-BE49-F238E27FC236}">
                <a16:creationId xmlns:a16="http://schemas.microsoft.com/office/drawing/2014/main" id="{608BAF4C-4A54-4FA7-A641-D3455AB836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DDEBA6F-360A-4B9B-8C3A-AE0AE7D1D92B}" type="slidenum">
              <a:rPr lang="en-US" altLang="zh-CN" sz="1400" smtClean="0"/>
              <a:pPr>
                <a:spcBef>
                  <a:spcPct val="0"/>
                </a:spcBef>
                <a:buFontTx/>
                <a:buNone/>
              </a:pPr>
              <a:t>2</a:t>
            </a:fld>
            <a:endParaRPr lang="en-US" altLang="zh-CN" sz="1400"/>
          </a:p>
        </p:txBody>
      </p:sp>
      <p:sp>
        <p:nvSpPr>
          <p:cNvPr id="4100" name="矩形 3">
            <a:extLst>
              <a:ext uri="{FF2B5EF4-FFF2-40B4-BE49-F238E27FC236}">
                <a16:creationId xmlns:a16="http://schemas.microsoft.com/office/drawing/2014/main" id="{17C791FC-370A-4358-9DB6-8588913C9AD5}"/>
              </a:ext>
            </a:extLst>
          </p:cNvPr>
          <p:cNvSpPr>
            <a:spLocks noChangeArrowheads="1"/>
          </p:cNvSpPr>
          <p:nvPr/>
        </p:nvSpPr>
        <p:spPr bwMode="auto">
          <a:xfrm>
            <a:off x="357188" y="1508264"/>
            <a:ext cx="853529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b="1" dirty="0"/>
              <a:t>英特尔</a:t>
            </a:r>
            <a:r>
              <a:rPr lang="en-US" altLang="zh-CN" b="1" dirty="0"/>
              <a:t>CEO</a:t>
            </a:r>
            <a:r>
              <a:rPr lang="zh-CN" altLang="en-US" b="1" dirty="0"/>
              <a:t>：中国芯片将比美国先进技术差</a:t>
            </a:r>
            <a:r>
              <a:rPr lang="en-US" altLang="zh-CN" b="1" dirty="0"/>
              <a:t>10</a:t>
            </a:r>
            <a:r>
              <a:rPr lang="zh-CN" altLang="en-US" b="1" dirty="0"/>
              <a:t>年，十年后</a:t>
            </a:r>
            <a:r>
              <a:rPr lang="en-US" altLang="zh-CN" b="1" dirty="0"/>
              <a:t>50%</a:t>
            </a:r>
            <a:r>
              <a:rPr lang="zh-CN" altLang="en-US" b="1" dirty="0"/>
              <a:t>的芯片将在美国制造</a:t>
            </a:r>
          </a:p>
        </p:txBody>
      </p:sp>
      <p:sp>
        <p:nvSpPr>
          <p:cNvPr id="4101" name="矩形 4">
            <a:extLst>
              <a:ext uri="{FF2B5EF4-FFF2-40B4-BE49-F238E27FC236}">
                <a16:creationId xmlns:a16="http://schemas.microsoft.com/office/drawing/2014/main" id="{DD3D71E1-5539-4745-8EC8-148861FB130D}"/>
              </a:ext>
            </a:extLst>
          </p:cNvPr>
          <p:cNvSpPr>
            <a:spLocks noChangeArrowheads="1"/>
          </p:cNvSpPr>
          <p:nvPr/>
        </p:nvSpPr>
        <p:spPr bwMode="auto">
          <a:xfrm>
            <a:off x="357188" y="2762155"/>
            <a:ext cx="867987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latin typeface="黑体" panose="02010609060101010101" pitchFamily="49" charset="-122"/>
                <a:ea typeface="黑体" panose="02010609060101010101" pitchFamily="49" charset="-122"/>
              </a:rPr>
              <a:t>芯片产业巨头：高通（美国）、台积电（台湾）、苹果（美国）、三星（韩国）</a:t>
            </a:r>
          </a:p>
        </p:txBody>
      </p:sp>
      <p:sp>
        <p:nvSpPr>
          <p:cNvPr id="4102" name="矩形 5">
            <a:extLst>
              <a:ext uri="{FF2B5EF4-FFF2-40B4-BE49-F238E27FC236}">
                <a16:creationId xmlns:a16="http://schemas.microsoft.com/office/drawing/2014/main" id="{390A0F59-3261-4BB8-B092-C7EEEF577A79}"/>
              </a:ext>
            </a:extLst>
          </p:cNvPr>
          <p:cNvSpPr>
            <a:spLocks noChangeArrowheads="1"/>
          </p:cNvSpPr>
          <p:nvPr/>
        </p:nvSpPr>
        <p:spPr bwMode="auto">
          <a:xfrm>
            <a:off x="179512" y="3957641"/>
            <a:ext cx="5922938" cy="276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latin typeface="黑体" panose="02010609060101010101" pitchFamily="49" charset="-122"/>
                <a:ea typeface="黑体" panose="02010609060101010101" pitchFamily="49" charset="-122"/>
              </a:rPr>
              <a:t>芯片设计：中国芯片设计水平也位列全球第二；芯片设计需要的工具（</a:t>
            </a:r>
            <a:r>
              <a:rPr lang="en-US" altLang="zh-CN" sz="2800" dirty="0">
                <a:latin typeface="黑体" panose="02010609060101010101" pitchFamily="49" charset="-122"/>
                <a:ea typeface="黑体" panose="02010609060101010101" pitchFamily="49" charset="-122"/>
              </a:rPr>
              <a:t>EDA</a:t>
            </a:r>
            <a:r>
              <a:rPr lang="zh-CN" altLang="en-US" sz="2800" dirty="0">
                <a:latin typeface="黑体" panose="02010609060101010101" pitchFamily="49" charset="-122"/>
                <a:ea typeface="黑体" panose="02010609060101010101" pitchFamily="49" charset="-122"/>
              </a:rPr>
              <a:t>）是</a:t>
            </a: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家美国公司。</a:t>
            </a:r>
          </a:p>
          <a:p>
            <a:r>
              <a:rPr lang="zh-CN" altLang="en-US" sz="2800" dirty="0">
                <a:latin typeface="黑体" panose="02010609060101010101" pitchFamily="49" charset="-122"/>
                <a:ea typeface="黑体" panose="02010609060101010101" pitchFamily="49" charset="-122"/>
              </a:rPr>
              <a:t>芯片制造：制造工艺和制造装备能力尚弱</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光刻机。美国、日本，中国芯片制造厂</a:t>
            </a:r>
            <a:r>
              <a:rPr lang="en-US" altLang="zh-CN" sz="2800" dirty="0">
                <a:latin typeface="黑体" panose="02010609060101010101" pitchFamily="49" charset="-122"/>
                <a:ea typeface="黑体" panose="02010609060101010101" pitchFamily="49" charset="-122"/>
              </a:rPr>
              <a:t>80%</a:t>
            </a:r>
            <a:r>
              <a:rPr lang="zh-CN" altLang="en-US" sz="2800" dirty="0">
                <a:latin typeface="黑体" panose="02010609060101010101" pitchFamily="49" charset="-122"/>
                <a:ea typeface="黑体" panose="02010609060101010101" pitchFamily="49" charset="-122"/>
              </a:rPr>
              <a:t>的装备需要进口。</a:t>
            </a:r>
          </a:p>
        </p:txBody>
      </p:sp>
      <p:pic>
        <p:nvPicPr>
          <p:cNvPr id="4103" name="Picture 2" descr="è¯·é®ä¸­å½è¯ççææ¯è¶è¿æ¥æ¬äºåï¼ä¸­æ¥è¯çææ¯å¯¹æ¯">
            <a:extLst>
              <a:ext uri="{FF2B5EF4-FFF2-40B4-BE49-F238E27FC236}">
                <a16:creationId xmlns:a16="http://schemas.microsoft.com/office/drawing/2014/main" id="{2507CC8D-2D1A-40DB-9323-B34925E69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5694" y="4773612"/>
            <a:ext cx="2868612"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A005EA-68D9-4DAC-BA93-6B2E9F994BCC}"/>
              </a:ext>
            </a:extLst>
          </p:cNvPr>
          <p:cNvSpPr>
            <a:spLocks noGrp="1"/>
          </p:cNvSpPr>
          <p:nvPr>
            <p:ph type="sldNum" sz="quarter" idx="12"/>
          </p:nvPr>
        </p:nvSpPr>
        <p:spPr/>
        <p:txBody>
          <a:bodyPr/>
          <a:lstStyle/>
          <a:p>
            <a:pPr>
              <a:defRPr/>
            </a:pPr>
            <a:fld id="{CAF93B98-CBDD-489E-AD44-27DEE2987C5E}" type="slidenum">
              <a:rPr lang="en-US" altLang="zh-CN" smtClean="0"/>
              <a:pPr>
                <a:defRPr/>
              </a:pPr>
              <a:t>20</a:t>
            </a:fld>
            <a:endParaRPr lang="en-US" altLang="zh-CN"/>
          </a:p>
        </p:txBody>
      </p:sp>
      <p:pic>
        <p:nvPicPr>
          <p:cNvPr id="3" name="videoplayback">
            <a:hlinkClick r:id="" action="ppaction://media"/>
            <a:extLst>
              <a:ext uri="{FF2B5EF4-FFF2-40B4-BE49-F238E27FC236}">
                <a16:creationId xmlns:a16="http://schemas.microsoft.com/office/drawing/2014/main" id="{26253526-542A-4A3F-A202-A11D9DF4B2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68760"/>
            <a:ext cx="9039576" cy="5084762"/>
          </a:xfrm>
          <a:prstGeom prst="rect">
            <a:avLst/>
          </a:prstGeom>
        </p:spPr>
      </p:pic>
      <p:sp>
        <p:nvSpPr>
          <p:cNvPr id="4" name="文本框 3">
            <a:extLst>
              <a:ext uri="{FF2B5EF4-FFF2-40B4-BE49-F238E27FC236}">
                <a16:creationId xmlns:a16="http://schemas.microsoft.com/office/drawing/2014/main" id="{9185BB60-73C6-46C9-BED5-14FE571D3515}"/>
              </a:ext>
            </a:extLst>
          </p:cNvPr>
          <p:cNvSpPr txBox="1"/>
          <p:nvPr/>
        </p:nvSpPr>
        <p:spPr>
          <a:xfrm>
            <a:off x="323528" y="290031"/>
            <a:ext cx="2492990" cy="646331"/>
          </a:xfrm>
          <a:prstGeom prst="rect">
            <a:avLst/>
          </a:prstGeom>
          <a:noFill/>
        </p:spPr>
        <p:txBody>
          <a:bodyPr wrap="none" rtlCol="0">
            <a:spAutoFit/>
          </a:bodyPr>
          <a:lstStyle/>
          <a:p>
            <a:r>
              <a:rPr lang="zh-CN" altLang="en-US" sz="3600" dirty="0">
                <a:latin typeface="思源黑体 CN Bold" panose="020B0800000000000000" pitchFamily="34" charset="-122"/>
                <a:ea typeface="思源黑体 CN Bold" panose="020B0800000000000000" pitchFamily="34" charset="-122"/>
              </a:rPr>
              <a:t>电压与电流</a:t>
            </a:r>
          </a:p>
        </p:txBody>
      </p:sp>
    </p:spTree>
    <p:extLst>
      <p:ext uri="{BB962C8B-B14F-4D97-AF65-F5344CB8AC3E}">
        <p14:creationId xmlns:p14="http://schemas.microsoft.com/office/powerpoint/2010/main" val="138132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1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56F365ED-C953-4B10-8EB7-3367A34515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A8B9B4E-9554-4D13-BC6B-A240CE63A13C}" type="slidenum">
              <a:rPr lang="en-US" altLang="zh-CN" sz="1400" smtClean="0"/>
              <a:pPr>
                <a:spcBef>
                  <a:spcPct val="0"/>
                </a:spcBef>
                <a:buFontTx/>
                <a:buNone/>
              </a:pPr>
              <a:t>21</a:t>
            </a:fld>
            <a:endParaRPr lang="en-US" altLang="zh-CN" sz="1400"/>
          </a:p>
        </p:txBody>
      </p:sp>
      <p:sp>
        <p:nvSpPr>
          <p:cNvPr id="17411" name="Rectangle 3">
            <a:extLst>
              <a:ext uri="{FF2B5EF4-FFF2-40B4-BE49-F238E27FC236}">
                <a16:creationId xmlns:a16="http://schemas.microsoft.com/office/drawing/2014/main" id="{ECA6E456-2FA5-4F61-B94C-69F1614EF618}"/>
              </a:ext>
            </a:extLst>
          </p:cNvPr>
          <p:cNvSpPr>
            <a:spLocks noGrp="1" noChangeArrowheads="1"/>
          </p:cNvSpPr>
          <p:nvPr>
            <p:ph type="subTitle" idx="1"/>
          </p:nvPr>
        </p:nvSpPr>
        <p:spPr>
          <a:xfrm>
            <a:off x="609600" y="381000"/>
            <a:ext cx="3048000" cy="533400"/>
          </a:xfrm>
        </p:spPr>
        <p:txBody>
          <a:bodyPr/>
          <a:lstStyle/>
          <a:p>
            <a:pPr algn="l" eaLnBrk="1" hangingPunct="1"/>
            <a:r>
              <a:rPr lang="en-US" altLang="zh-CN" b="1"/>
              <a:t>1.2.3 </a:t>
            </a:r>
            <a:r>
              <a:rPr lang="zh-CN" altLang="en-US" b="1"/>
              <a:t>电位</a:t>
            </a:r>
          </a:p>
        </p:txBody>
      </p:sp>
      <p:sp>
        <p:nvSpPr>
          <p:cNvPr id="17412" name="Text Box 4">
            <a:extLst>
              <a:ext uri="{FF2B5EF4-FFF2-40B4-BE49-F238E27FC236}">
                <a16:creationId xmlns:a16="http://schemas.microsoft.com/office/drawing/2014/main" id="{00765ECC-93C5-48A2-8D3C-ADDBDE11A8BC}"/>
              </a:ext>
            </a:extLst>
          </p:cNvPr>
          <p:cNvSpPr txBox="1">
            <a:spLocks noChangeArrowheads="1"/>
          </p:cNvSpPr>
          <p:nvPr/>
        </p:nvSpPr>
        <p:spPr bwMode="auto">
          <a:xfrm>
            <a:off x="533400" y="990600"/>
            <a:ext cx="78486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1800"/>
              <a:t>         </a:t>
            </a:r>
            <a:r>
              <a:rPr lang="zh-CN" altLang="en-US" sz="2400" b="1"/>
              <a:t>在电路中选取一点</a:t>
            </a:r>
            <a:r>
              <a:rPr lang="en-US" altLang="zh-CN" sz="2400" b="1"/>
              <a:t>O</a:t>
            </a:r>
            <a:r>
              <a:rPr lang="zh-CN" altLang="en-US" sz="2400" b="1"/>
              <a:t>作为电位参考点，参考点的电位</a:t>
            </a:r>
            <a:r>
              <a:rPr lang="en-US" altLang="zh-CN" sz="2400" b="1" i="1"/>
              <a:t>V</a:t>
            </a:r>
            <a:r>
              <a:rPr lang="en-US" altLang="zh-CN" sz="2400" b="1" baseline="-25000"/>
              <a:t>O</a:t>
            </a:r>
            <a:r>
              <a:rPr lang="zh-CN" altLang="en-US" sz="2400" b="1"/>
              <a:t>为零。某点</a:t>
            </a:r>
            <a:r>
              <a:rPr lang="en-US" altLang="zh-CN" sz="2400" b="1"/>
              <a:t>P</a:t>
            </a:r>
            <a:r>
              <a:rPr lang="zh-CN" altLang="en-US" sz="2400" b="1"/>
              <a:t>的电位</a:t>
            </a:r>
            <a:r>
              <a:rPr lang="en-US" altLang="zh-CN" sz="2400" b="1" i="1"/>
              <a:t>V</a:t>
            </a:r>
            <a:r>
              <a:rPr lang="en-US" altLang="zh-CN" sz="2400" b="1" baseline="-25000"/>
              <a:t>P</a:t>
            </a:r>
            <a:r>
              <a:rPr lang="zh-CN" altLang="en-US" sz="2400" b="1"/>
              <a:t>即为</a:t>
            </a:r>
            <a:r>
              <a:rPr lang="en-US" altLang="zh-CN" sz="2400" b="1"/>
              <a:t>P</a:t>
            </a:r>
            <a:r>
              <a:rPr lang="zh-CN" altLang="en-US" sz="2400" b="1"/>
              <a:t>点与</a:t>
            </a:r>
            <a:r>
              <a:rPr lang="en-US" altLang="zh-CN" sz="2400" b="1"/>
              <a:t>O</a:t>
            </a:r>
            <a:r>
              <a:rPr lang="zh-CN" altLang="en-US" sz="2400" b="1"/>
              <a:t>点之间的电压</a:t>
            </a:r>
            <a:r>
              <a:rPr lang="en-US" altLang="zh-CN" sz="2400" b="1" i="1"/>
              <a:t>U</a:t>
            </a:r>
            <a:r>
              <a:rPr lang="en-US" altLang="zh-CN" sz="2400" b="1" baseline="-25000"/>
              <a:t>PO</a:t>
            </a:r>
            <a:r>
              <a:rPr lang="zh-CN" altLang="en-US" sz="2400" b="1"/>
              <a:t>。</a:t>
            </a:r>
          </a:p>
        </p:txBody>
      </p:sp>
      <p:graphicFrame>
        <p:nvGraphicFramePr>
          <p:cNvPr id="17413" name="Object 5">
            <a:extLst>
              <a:ext uri="{FF2B5EF4-FFF2-40B4-BE49-F238E27FC236}">
                <a16:creationId xmlns:a16="http://schemas.microsoft.com/office/drawing/2014/main" id="{E5CFFDD2-9680-4AAC-81C5-1B869B0DF5B7}"/>
              </a:ext>
            </a:extLst>
          </p:cNvPr>
          <p:cNvGraphicFramePr>
            <a:graphicFrameLocks noChangeAspect="1"/>
          </p:cNvGraphicFramePr>
          <p:nvPr/>
        </p:nvGraphicFramePr>
        <p:xfrm>
          <a:off x="2133600" y="2132013"/>
          <a:ext cx="4191000" cy="2439987"/>
        </p:xfrm>
        <a:graphic>
          <a:graphicData uri="http://schemas.openxmlformats.org/presentationml/2006/ole">
            <mc:AlternateContent xmlns:mc="http://schemas.openxmlformats.org/markup-compatibility/2006">
              <mc:Choice xmlns:v="urn:schemas-microsoft-com:vml" Requires="v">
                <p:oleObj spid="_x0000_s3103" name="Equation" r:id="rId3" imgW="1612900" imgH="1104900" progId="Equation.3">
                  <p:embed/>
                </p:oleObj>
              </mc:Choice>
              <mc:Fallback>
                <p:oleObj name="Equation" r:id="rId3" imgW="1612900" imgH="1104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132013"/>
                        <a:ext cx="4191000"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Text Box 6">
            <a:extLst>
              <a:ext uri="{FF2B5EF4-FFF2-40B4-BE49-F238E27FC236}">
                <a16:creationId xmlns:a16="http://schemas.microsoft.com/office/drawing/2014/main" id="{40F7100C-BB61-42D8-B2A0-D6E7DE4B6E4D}"/>
              </a:ext>
            </a:extLst>
          </p:cNvPr>
          <p:cNvSpPr txBox="1">
            <a:spLocks noChangeArrowheads="1"/>
          </p:cNvSpPr>
          <p:nvPr/>
        </p:nvSpPr>
        <p:spPr bwMode="auto">
          <a:xfrm>
            <a:off x="685800" y="4594225"/>
            <a:ext cx="75438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t>        </a:t>
            </a:r>
            <a:r>
              <a:rPr lang="zh-CN" altLang="en-US" sz="2400" b="1"/>
              <a:t>两点之间的电压等于两点之间的电位差。两点之间的电压与电位参考点的选取无关。</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4">
            <a:extLst>
              <a:ext uri="{FF2B5EF4-FFF2-40B4-BE49-F238E27FC236}">
                <a16:creationId xmlns:a16="http://schemas.microsoft.com/office/drawing/2014/main" id="{AB88982B-D926-4696-8B26-52AAE04B48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5D2308E-6974-4BB6-91C5-254E469EAF39}" type="slidenum">
              <a:rPr lang="en-US" altLang="zh-CN" sz="1400" smtClean="0"/>
              <a:pPr>
                <a:spcBef>
                  <a:spcPct val="0"/>
                </a:spcBef>
                <a:buFontTx/>
                <a:buNone/>
              </a:pPr>
              <a:t>22</a:t>
            </a:fld>
            <a:endParaRPr lang="en-US" altLang="zh-CN" sz="1400"/>
          </a:p>
        </p:txBody>
      </p:sp>
      <p:sp>
        <p:nvSpPr>
          <p:cNvPr id="18435" name="Rectangle 2">
            <a:extLst>
              <a:ext uri="{FF2B5EF4-FFF2-40B4-BE49-F238E27FC236}">
                <a16:creationId xmlns:a16="http://schemas.microsoft.com/office/drawing/2014/main" id="{BF141729-33CA-4582-9F1A-C1FABFAC6AB8}"/>
              </a:ext>
            </a:extLst>
          </p:cNvPr>
          <p:cNvSpPr>
            <a:spLocks noGrp="1" noChangeArrowheads="1"/>
          </p:cNvSpPr>
          <p:nvPr>
            <p:ph type="title"/>
          </p:nvPr>
        </p:nvSpPr>
        <p:spPr>
          <a:xfrm>
            <a:off x="838200" y="503238"/>
            <a:ext cx="7315200" cy="411162"/>
          </a:xfrm>
        </p:spPr>
        <p:txBody>
          <a:bodyPr/>
          <a:lstStyle/>
          <a:p>
            <a:pPr eaLnBrk="1" hangingPunct="1"/>
            <a:r>
              <a:rPr lang="en-US" altLang="zh-CN" b="1"/>
              <a:t>1.3  </a:t>
            </a:r>
            <a:r>
              <a:rPr lang="zh-CN" altLang="en-US" b="1"/>
              <a:t>电功率</a:t>
            </a:r>
          </a:p>
        </p:txBody>
      </p:sp>
      <p:sp>
        <p:nvSpPr>
          <p:cNvPr id="18436" name="Text Box 3">
            <a:extLst>
              <a:ext uri="{FF2B5EF4-FFF2-40B4-BE49-F238E27FC236}">
                <a16:creationId xmlns:a16="http://schemas.microsoft.com/office/drawing/2014/main" id="{9C3770A6-CDC7-4EC6-9E93-0D34E974E8C7}"/>
              </a:ext>
            </a:extLst>
          </p:cNvPr>
          <p:cNvSpPr txBox="1">
            <a:spLocks noChangeArrowheads="1"/>
          </p:cNvSpPr>
          <p:nvPr/>
        </p:nvSpPr>
        <p:spPr bwMode="auto">
          <a:xfrm>
            <a:off x="914400" y="1235075"/>
            <a:ext cx="7086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电功率是指单位时间内元件吸收或发出的电能，简称功率</a:t>
            </a:r>
            <a:r>
              <a:rPr lang="zh-CN" altLang="en-US" sz="2400"/>
              <a:t>。</a:t>
            </a:r>
          </a:p>
        </p:txBody>
      </p:sp>
      <p:sp>
        <p:nvSpPr>
          <p:cNvPr id="18437" name="Text Box 18">
            <a:extLst>
              <a:ext uri="{FF2B5EF4-FFF2-40B4-BE49-F238E27FC236}">
                <a16:creationId xmlns:a16="http://schemas.microsoft.com/office/drawing/2014/main" id="{930FFD24-7A60-4AF9-B961-13727D7514D8}"/>
              </a:ext>
            </a:extLst>
          </p:cNvPr>
          <p:cNvSpPr txBox="1">
            <a:spLocks noChangeArrowheads="1"/>
          </p:cNvSpPr>
          <p:nvPr/>
        </p:nvSpPr>
        <p:spPr bwMode="auto">
          <a:xfrm>
            <a:off x="3200400" y="2057400"/>
            <a:ext cx="5105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左图中电路电压与电流为关联参考方向，电阻元件吸收的电功率为</a:t>
            </a:r>
          </a:p>
        </p:txBody>
      </p:sp>
      <p:graphicFrame>
        <p:nvGraphicFramePr>
          <p:cNvPr id="18438" name="Object 20">
            <a:extLst>
              <a:ext uri="{FF2B5EF4-FFF2-40B4-BE49-F238E27FC236}">
                <a16:creationId xmlns:a16="http://schemas.microsoft.com/office/drawing/2014/main" id="{A338C7AC-C3FE-4CDC-801B-169E037A6EC7}"/>
              </a:ext>
            </a:extLst>
          </p:cNvPr>
          <p:cNvGraphicFramePr>
            <a:graphicFrameLocks noChangeAspect="1"/>
          </p:cNvGraphicFramePr>
          <p:nvPr/>
        </p:nvGraphicFramePr>
        <p:xfrm>
          <a:off x="4730750" y="2971800"/>
          <a:ext cx="1212850" cy="554038"/>
        </p:xfrm>
        <a:graphic>
          <a:graphicData uri="http://schemas.openxmlformats.org/presentationml/2006/ole">
            <mc:AlternateContent xmlns:mc="http://schemas.openxmlformats.org/markup-compatibility/2006">
              <mc:Choice xmlns:v="urn:schemas-microsoft-com:vml" Requires="v">
                <p:oleObj spid="_x0000_s4185" name="Equation" r:id="rId3" imgW="444307" imgH="203112" progId="Equation.3">
                  <p:embed/>
                </p:oleObj>
              </mc:Choice>
              <mc:Fallback>
                <p:oleObj name="Equation" r:id="rId3" imgW="444307" imgH="203112"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750" y="2971800"/>
                        <a:ext cx="1212850" cy="554038"/>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9" name="Text Box 21">
            <a:extLst>
              <a:ext uri="{FF2B5EF4-FFF2-40B4-BE49-F238E27FC236}">
                <a16:creationId xmlns:a16="http://schemas.microsoft.com/office/drawing/2014/main" id="{B1DC9C15-3F54-41B0-974A-D3B567611C02}"/>
              </a:ext>
            </a:extLst>
          </p:cNvPr>
          <p:cNvSpPr txBox="1">
            <a:spLocks noChangeArrowheads="1"/>
          </p:cNvSpPr>
          <p:nvPr/>
        </p:nvSpPr>
        <p:spPr bwMode="auto">
          <a:xfrm>
            <a:off x="3352800" y="35814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如果是直流电压和电流，则用大写</a:t>
            </a:r>
          </a:p>
        </p:txBody>
      </p:sp>
      <p:graphicFrame>
        <p:nvGraphicFramePr>
          <p:cNvPr id="18440" name="Object 22">
            <a:extLst>
              <a:ext uri="{FF2B5EF4-FFF2-40B4-BE49-F238E27FC236}">
                <a16:creationId xmlns:a16="http://schemas.microsoft.com/office/drawing/2014/main" id="{90E20BD3-84FC-49F6-AE2B-517D3EAE9AD8}"/>
              </a:ext>
            </a:extLst>
          </p:cNvPr>
          <p:cNvGraphicFramePr>
            <a:graphicFrameLocks noChangeAspect="1"/>
          </p:cNvGraphicFramePr>
          <p:nvPr/>
        </p:nvGraphicFramePr>
        <p:xfrm>
          <a:off x="4668838" y="4114800"/>
          <a:ext cx="1350962" cy="484188"/>
        </p:xfrm>
        <a:graphic>
          <a:graphicData uri="http://schemas.openxmlformats.org/presentationml/2006/ole">
            <mc:AlternateContent xmlns:mc="http://schemas.openxmlformats.org/markup-compatibility/2006">
              <mc:Choice xmlns:v="urn:schemas-microsoft-com:vml" Requires="v">
                <p:oleObj spid="_x0000_s4186" name="Equation" r:id="rId5" imgW="494870" imgH="177646" progId="Equation.3">
                  <p:embed/>
                </p:oleObj>
              </mc:Choice>
              <mc:Fallback>
                <p:oleObj name="Equation" r:id="rId5" imgW="494870" imgH="177646"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8838" y="4114800"/>
                        <a:ext cx="1350962" cy="484188"/>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1" name="Line 4">
            <a:extLst>
              <a:ext uri="{FF2B5EF4-FFF2-40B4-BE49-F238E27FC236}">
                <a16:creationId xmlns:a16="http://schemas.microsoft.com/office/drawing/2014/main" id="{17DEFD26-86B2-4197-A4DD-17935C0D80E6}"/>
              </a:ext>
            </a:extLst>
          </p:cNvPr>
          <p:cNvSpPr>
            <a:spLocks noChangeShapeType="1"/>
          </p:cNvSpPr>
          <p:nvPr/>
        </p:nvSpPr>
        <p:spPr bwMode="auto">
          <a:xfrm>
            <a:off x="1143000" y="2362200"/>
            <a:ext cx="1371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2" name="Line 5">
            <a:extLst>
              <a:ext uri="{FF2B5EF4-FFF2-40B4-BE49-F238E27FC236}">
                <a16:creationId xmlns:a16="http://schemas.microsoft.com/office/drawing/2014/main" id="{8D737227-62F9-4DF2-AB40-500AD95E2F59}"/>
              </a:ext>
            </a:extLst>
          </p:cNvPr>
          <p:cNvSpPr>
            <a:spLocks noChangeShapeType="1"/>
          </p:cNvSpPr>
          <p:nvPr/>
        </p:nvSpPr>
        <p:spPr bwMode="auto">
          <a:xfrm>
            <a:off x="1143000" y="4495800"/>
            <a:ext cx="1371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3" name="Line 6">
            <a:extLst>
              <a:ext uri="{FF2B5EF4-FFF2-40B4-BE49-F238E27FC236}">
                <a16:creationId xmlns:a16="http://schemas.microsoft.com/office/drawing/2014/main" id="{A90CE65E-0896-41CB-A4E2-CDE66D0CAA0A}"/>
              </a:ext>
            </a:extLst>
          </p:cNvPr>
          <p:cNvSpPr>
            <a:spLocks noChangeShapeType="1"/>
          </p:cNvSpPr>
          <p:nvPr/>
        </p:nvSpPr>
        <p:spPr bwMode="auto">
          <a:xfrm>
            <a:off x="2514600" y="2514600"/>
            <a:ext cx="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4" name="Oval 8">
            <a:extLst>
              <a:ext uri="{FF2B5EF4-FFF2-40B4-BE49-F238E27FC236}">
                <a16:creationId xmlns:a16="http://schemas.microsoft.com/office/drawing/2014/main" id="{936D5D6E-7383-4E60-9152-8FBE715418DD}"/>
              </a:ext>
            </a:extLst>
          </p:cNvPr>
          <p:cNvSpPr>
            <a:spLocks noChangeArrowheads="1"/>
          </p:cNvSpPr>
          <p:nvPr/>
        </p:nvSpPr>
        <p:spPr bwMode="auto">
          <a:xfrm>
            <a:off x="990600" y="2286000"/>
            <a:ext cx="152400" cy="152400"/>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8445" name="Oval 10">
            <a:extLst>
              <a:ext uri="{FF2B5EF4-FFF2-40B4-BE49-F238E27FC236}">
                <a16:creationId xmlns:a16="http://schemas.microsoft.com/office/drawing/2014/main" id="{08D5D2A4-E8B9-4F02-836B-6E943AA16201}"/>
              </a:ext>
            </a:extLst>
          </p:cNvPr>
          <p:cNvSpPr>
            <a:spLocks noChangeArrowheads="1"/>
          </p:cNvSpPr>
          <p:nvPr/>
        </p:nvSpPr>
        <p:spPr bwMode="auto">
          <a:xfrm>
            <a:off x="990600" y="4419600"/>
            <a:ext cx="152400" cy="152400"/>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8446" name="Text Box 13">
            <a:extLst>
              <a:ext uri="{FF2B5EF4-FFF2-40B4-BE49-F238E27FC236}">
                <a16:creationId xmlns:a16="http://schemas.microsoft.com/office/drawing/2014/main" id="{E0C6FD05-74A6-447D-9580-40E44AE7CB32}"/>
              </a:ext>
            </a:extLst>
          </p:cNvPr>
          <p:cNvSpPr txBox="1">
            <a:spLocks noChangeArrowheads="1"/>
          </p:cNvSpPr>
          <p:nvPr/>
        </p:nvSpPr>
        <p:spPr bwMode="auto">
          <a:xfrm>
            <a:off x="914400" y="2590800"/>
            <a:ext cx="7620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t>+</a:t>
            </a:r>
          </a:p>
          <a:p>
            <a:pPr eaLnBrk="1" hangingPunct="1">
              <a:lnSpc>
                <a:spcPct val="120000"/>
              </a:lnSpc>
              <a:spcBef>
                <a:spcPct val="50000"/>
              </a:spcBef>
              <a:buFontTx/>
              <a:buNone/>
            </a:pPr>
            <a:r>
              <a:rPr lang="en-US" altLang="zh-CN" sz="2400" b="1" i="1">
                <a:latin typeface="Times New Roman" panose="02020603050405020304" pitchFamily="18" charset="0"/>
              </a:rPr>
              <a:t>u</a:t>
            </a:r>
          </a:p>
          <a:p>
            <a:pPr eaLnBrk="1" hangingPunct="1">
              <a:lnSpc>
                <a:spcPct val="120000"/>
              </a:lnSpc>
              <a:spcBef>
                <a:spcPct val="50000"/>
              </a:spcBef>
              <a:buFontTx/>
              <a:buNone/>
            </a:pPr>
            <a:r>
              <a:rPr lang="zh-CN" altLang="en-US" sz="2400" b="1"/>
              <a:t>－</a:t>
            </a:r>
          </a:p>
        </p:txBody>
      </p:sp>
      <p:sp>
        <p:nvSpPr>
          <p:cNvPr id="18447" name="Line 14">
            <a:extLst>
              <a:ext uri="{FF2B5EF4-FFF2-40B4-BE49-F238E27FC236}">
                <a16:creationId xmlns:a16="http://schemas.microsoft.com/office/drawing/2014/main" id="{923BAA19-E60C-44FB-88D6-E3E00B1173BC}"/>
              </a:ext>
            </a:extLst>
          </p:cNvPr>
          <p:cNvSpPr>
            <a:spLocks noChangeShapeType="1"/>
          </p:cNvSpPr>
          <p:nvPr/>
        </p:nvSpPr>
        <p:spPr bwMode="auto">
          <a:xfrm>
            <a:off x="2514600" y="2362200"/>
            <a:ext cx="0" cy="2133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8" name="Rectangle 7">
            <a:extLst>
              <a:ext uri="{FF2B5EF4-FFF2-40B4-BE49-F238E27FC236}">
                <a16:creationId xmlns:a16="http://schemas.microsoft.com/office/drawing/2014/main" id="{6D4A6AF9-C797-488E-8993-996FB41303E9}"/>
              </a:ext>
            </a:extLst>
          </p:cNvPr>
          <p:cNvSpPr>
            <a:spLocks noChangeArrowheads="1"/>
          </p:cNvSpPr>
          <p:nvPr/>
        </p:nvSpPr>
        <p:spPr bwMode="auto">
          <a:xfrm>
            <a:off x="2362200" y="3200400"/>
            <a:ext cx="304800" cy="533400"/>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8449" name="Text Box 15">
            <a:extLst>
              <a:ext uri="{FF2B5EF4-FFF2-40B4-BE49-F238E27FC236}">
                <a16:creationId xmlns:a16="http://schemas.microsoft.com/office/drawing/2014/main" id="{B6B2B658-B370-4C7D-886B-010D95992C43}"/>
              </a:ext>
            </a:extLst>
          </p:cNvPr>
          <p:cNvSpPr txBox="1">
            <a:spLocks noChangeArrowheads="1"/>
          </p:cNvSpPr>
          <p:nvPr/>
        </p:nvSpPr>
        <p:spPr bwMode="auto">
          <a:xfrm>
            <a:off x="2133600" y="2438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p>
        </p:txBody>
      </p:sp>
      <p:graphicFrame>
        <p:nvGraphicFramePr>
          <p:cNvPr id="18450" name="Object 23">
            <a:extLst>
              <a:ext uri="{FF2B5EF4-FFF2-40B4-BE49-F238E27FC236}">
                <a16:creationId xmlns:a16="http://schemas.microsoft.com/office/drawing/2014/main" id="{10853791-FC77-4986-BC3A-D9FA6AB0B4FA}"/>
              </a:ext>
            </a:extLst>
          </p:cNvPr>
          <p:cNvGraphicFramePr>
            <a:graphicFrameLocks noChangeAspect="1"/>
          </p:cNvGraphicFramePr>
          <p:nvPr/>
        </p:nvGraphicFramePr>
        <p:xfrm>
          <a:off x="1981200" y="3733800"/>
          <a:ext cx="388938" cy="387350"/>
        </p:xfrm>
        <a:graphic>
          <a:graphicData uri="http://schemas.openxmlformats.org/presentationml/2006/ole">
            <mc:AlternateContent xmlns:mc="http://schemas.openxmlformats.org/markup-compatibility/2006">
              <mc:Choice xmlns:v="urn:schemas-microsoft-com:vml" Requires="v">
                <p:oleObj spid="_x0000_s4187" name="Equation" r:id="rId7" imgW="164885" imgH="164885" progId="Equation.3">
                  <p:embed/>
                </p:oleObj>
              </mc:Choice>
              <mc:Fallback>
                <p:oleObj name="Equation" r:id="rId7" imgW="164885" imgH="164885"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3733800"/>
                        <a:ext cx="388938"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1" name="Text Box 24">
            <a:extLst>
              <a:ext uri="{FF2B5EF4-FFF2-40B4-BE49-F238E27FC236}">
                <a16:creationId xmlns:a16="http://schemas.microsoft.com/office/drawing/2014/main" id="{CD673B75-422D-4D51-B564-764330B3DA60}"/>
              </a:ext>
            </a:extLst>
          </p:cNvPr>
          <p:cNvSpPr txBox="1">
            <a:spLocks noChangeArrowheads="1"/>
          </p:cNvSpPr>
          <p:nvPr/>
        </p:nvSpPr>
        <p:spPr bwMode="auto">
          <a:xfrm>
            <a:off x="1066800" y="5029200"/>
            <a:ext cx="731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1800"/>
          </a:p>
        </p:txBody>
      </p:sp>
      <p:sp>
        <p:nvSpPr>
          <p:cNvPr id="18452" name="Text Box 25">
            <a:extLst>
              <a:ext uri="{FF2B5EF4-FFF2-40B4-BE49-F238E27FC236}">
                <a16:creationId xmlns:a16="http://schemas.microsoft.com/office/drawing/2014/main" id="{91B88C2B-E932-4AB2-B4B9-4004CA7F2A7E}"/>
              </a:ext>
            </a:extLst>
          </p:cNvPr>
          <p:cNvSpPr txBox="1">
            <a:spLocks noChangeArrowheads="1"/>
          </p:cNvSpPr>
          <p:nvPr/>
        </p:nvSpPr>
        <p:spPr bwMode="auto">
          <a:xfrm>
            <a:off x="914400" y="4953000"/>
            <a:ext cx="777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一个元件或者一段电路可能吸收电功率，也可能发出电功率。</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0AC1DA06-623D-4C70-91C0-DA1AAED90A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23CA488-2A02-4F0B-A5A0-CD674B9A7286}" type="slidenum">
              <a:rPr lang="en-US" altLang="zh-CN" sz="1400" smtClean="0"/>
              <a:pPr>
                <a:spcBef>
                  <a:spcPct val="0"/>
                </a:spcBef>
                <a:buFontTx/>
                <a:buNone/>
              </a:pPr>
              <a:t>23</a:t>
            </a:fld>
            <a:endParaRPr lang="en-US" altLang="zh-CN" sz="1400"/>
          </a:p>
        </p:txBody>
      </p:sp>
      <p:grpSp>
        <p:nvGrpSpPr>
          <p:cNvPr id="19459" name="Group 27">
            <a:extLst>
              <a:ext uri="{FF2B5EF4-FFF2-40B4-BE49-F238E27FC236}">
                <a16:creationId xmlns:a16="http://schemas.microsoft.com/office/drawing/2014/main" id="{17CAC543-BB27-442E-8FF4-23E401178A6A}"/>
              </a:ext>
            </a:extLst>
          </p:cNvPr>
          <p:cNvGrpSpPr>
            <a:grpSpLocks/>
          </p:cNvGrpSpPr>
          <p:nvPr/>
        </p:nvGrpSpPr>
        <p:grpSpPr bwMode="auto">
          <a:xfrm>
            <a:off x="1066800" y="838200"/>
            <a:ext cx="1905000" cy="1981200"/>
            <a:chOff x="672" y="528"/>
            <a:chExt cx="1200" cy="1248"/>
          </a:xfrm>
        </p:grpSpPr>
        <p:sp>
          <p:nvSpPr>
            <p:cNvPr id="19472" name="Line 2">
              <a:extLst>
                <a:ext uri="{FF2B5EF4-FFF2-40B4-BE49-F238E27FC236}">
                  <a16:creationId xmlns:a16="http://schemas.microsoft.com/office/drawing/2014/main" id="{6FE5632F-51AD-4A03-B882-559F284C017F}"/>
                </a:ext>
              </a:extLst>
            </p:cNvPr>
            <p:cNvSpPr>
              <a:spLocks noChangeShapeType="1"/>
            </p:cNvSpPr>
            <p:nvPr/>
          </p:nvSpPr>
          <p:spPr bwMode="auto">
            <a:xfrm>
              <a:off x="816" y="576"/>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3" name="Line 3">
              <a:extLst>
                <a:ext uri="{FF2B5EF4-FFF2-40B4-BE49-F238E27FC236}">
                  <a16:creationId xmlns:a16="http://schemas.microsoft.com/office/drawing/2014/main" id="{3C7740E2-460D-47DF-BF23-C02B6FD96D47}"/>
                </a:ext>
              </a:extLst>
            </p:cNvPr>
            <p:cNvSpPr>
              <a:spLocks noChangeShapeType="1"/>
            </p:cNvSpPr>
            <p:nvPr/>
          </p:nvSpPr>
          <p:spPr bwMode="auto">
            <a:xfrm>
              <a:off x="816" y="1728"/>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4" name="Line 4">
              <a:extLst>
                <a:ext uri="{FF2B5EF4-FFF2-40B4-BE49-F238E27FC236}">
                  <a16:creationId xmlns:a16="http://schemas.microsoft.com/office/drawing/2014/main" id="{CCA66F61-CFDD-4A80-966E-2401A6C56A19}"/>
                </a:ext>
              </a:extLst>
            </p:cNvPr>
            <p:cNvSpPr>
              <a:spLocks noChangeShapeType="1"/>
            </p:cNvSpPr>
            <p:nvPr/>
          </p:nvSpPr>
          <p:spPr bwMode="auto">
            <a:xfrm>
              <a:off x="1680" y="672"/>
              <a:ext cx="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75" name="Oval 5">
              <a:extLst>
                <a:ext uri="{FF2B5EF4-FFF2-40B4-BE49-F238E27FC236}">
                  <a16:creationId xmlns:a16="http://schemas.microsoft.com/office/drawing/2014/main" id="{24403DBE-7253-41F9-9489-A62E6A559D45}"/>
                </a:ext>
              </a:extLst>
            </p:cNvPr>
            <p:cNvSpPr>
              <a:spLocks noChangeArrowheads="1"/>
            </p:cNvSpPr>
            <p:nvPr/>
          </p:nvSpPr>
          <p:spPr bwMode="auto">
            <a:xfrm>
              <a:off x="720" y="528"/>
              <a:ext cx="96" cy="96"/>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9476" name="Oval 6">
              <a:extLst>
                <a:ext uri="{FF2B5EF4-FFF2-40B4-BE49-F238E27FC236}">
                  <a16:creationId xmlns:a16="http://schemas.microsoft.com/office/drawing/2014/main" id="{6551EBBA-F3CB-47C9-9D52-E4577DA31EA6}"/>
                </a:ext>
              </a:extLst>
            </p:cNvPr>
            <p:cNvSpPr>
              <a:spLocks noChangeArrowheads="1"/>
            </p:cNvSpPr>
            <p:nvPr/>
          </p:nvSpPr>
          <p:spPr bwMode="auto">
            <a:xfrm>
              <a:off x="720" y="1680"/>
              <a:ext cx="96" cy="96"/>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9477" name="Text Box 7">
              <a:extLst>
                <a:ext uri="{FF2B5EF4-FFF2-40B4-BE49-F238E27FC236}">
                  <a16:creationId xmlns:a16="http://schemas.microsoft.com/office/drawing/2014/main" id="{74423985-D789-49C3-BF47-5AF5DE9A19C0}"/>
                </a:ext>
              </a:extLst>
            </p:cNvPr>
            <p:cNvSpPr txBox="1">
              <a:spLocks noChangeArrowheads="1"/>
            </p:cNvSpPr>
            <p:nvPr/>
          </p:nvSpPr>
          <p:spPr bwMode="auto">
            <a:xfrm>
              <a:off x="672" y="576"/>
              <a:ext cx="336"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t>+</a:t>
              </a:r>
            </a:p>
            <a:p>
              <a:pPr eaLnBrk="1" hangingPunct="1">
                <a:lnSpc>
                  <a:spcPct val="120000"/>
                </a:lnSpc>
                <a:spcBef>
                  <a:spcPct val="50000"/>
                </a:spcBef>
                <a:buFontTx/>
                <a:buNone/>
              </a:pPr>
              <a:r>
                <a:rPr lang="en-US" altLang="zh-CN" sz="2400" b="1" i="1">
                  <a:latin typeface="Times New Roman" panose="02020603050405020304" pitchFamily="18" charset="0"/>
                </a:rPr>
                <a:t>u</a:t>
              </a:r>
            </a:p>
            <a:p>
              <a:pPr eaLnBrk="1" hangingPunct="1">
                <a:lnSpc>
                  <a:spcPct val="120000"/>
                </a:lnSpc>
                <a:spcBef>
                  <a:spcPct val="50000"/>
                </a:spcBef>
                <a:buFontTx/>
                <a:buNone/>
              </a:pPr>
              <a:r>
                <a:rPr lang="zh-CN" altLang="en-US" sz="2400" b="1"/>
                <a:t>－</a:t>
              </a:r>
            </a:p>
          </p:txBody>
        </p:sp>
        <p:sp>
          <p:nvSpPr>
            <p:cNvPr id="19478" name="Line 8">
              <a:extLst>
                <a:ext uri="{FF2B5EF4-FFF2-40B4-BE49-F238E27FC236}">
                  <a16:creationId xmlns:a16="http://schemas.microsoft.com/office/drawing/2014/main" id="{AE8ADE4E-57B4-47F2-A34D-9475CABF7B7D}"/>
                </a:ext>
              </a:extLst>
            </p:cNvPr>
            <p:cNvSpPr>
              <a:spLocks noChangeShapeType="1"/>
            </p:cNvSpPr>
            <p:nvPr/>
          </p:nvSpPr>
          <p:spPr bwMode="auto">
            <a:xfrm>
              <a:off x="1680" y="576"/>
              <a:ext cx="0" cy="1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9" name="Rectangle 9">
              <a:extLst>
                <a:ext uri="{FF2B5EF4-FFF2-40B4-BE49-F238E27FC236}">
                  <a16:creationId xmlns:a16="http://schemas.microsoft.com/office/drawing/2014/main" id="{E429BA4D-A28B-402A-BAD2-D1EBC619A73F}"/>
                </a:ext>
              </a:extLst>
            </p:cNvPr>
            <p:cNvSpPr>
              <a:spLocks noChangeArrowheads="1"/>
            </p:cNvSpPr>
            <p:nvPr/>
          </p:nvSpPr>
          <p:spPr bwMode="auto">
            <a:xfrm>
              <a:off x="1536" y="1104"/>
              <a:ext cx="240" cy="240"/>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9480" name="Text Box 10">
              <a:extLst>
                <a:ext uri="{FF2B5EF4-FFF2-40B4-BE49-F238E27FC236}">
                  <a16:creationId xmlns:a16="http://schemas.microsoft.com/office/drawing/2014/main" id="{F1ACC54D-1DD5-4E59-9F7D-A4F999702212}"/>
                </a:ext>
              </a:extLst>
            </p:cNvPr>
            <p:cNvSpPr txBox="1">
              <a:spLocks noChangeArrowheads="1"/>
            </p:cNvSpPr>
            <p:nvPr/>
          </p:nvSpPr>
          <p:spPr bwMode="auto">
            <a:xfrm>
              <a:off x="1488" y="62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p>
          </p:txBody>
        </p:sp>
      </p:grpSp>
      <p:grpSp>
        <p:nvGrpSpPr>
          <p:cNvPr id="19460" name="Group 28">
            <a:extLst>
              <a:ext uri="{FF2B5EF4-FFF2-40B4-BE49-F238E27FC236}">
                <a16:creationId xmlns:a16="http://schemas.microsoft.com/office/drawing/2014/main" id="{B2D74889-918D-4225-A93F-99BBD4AB5DB4}"/>
              </a:ext>
            </a:extLst>
          </p:cNvPr>
          <p:cNvGrpSpPr>
            <a:grpSpLocks/>
          </p:cNvGrpSpPr>
          <p:nvPr/>
        </p:nvGrpSpPr>
        <p:grpSpPr bwMode="auto">
          <a:xfrm>
            <a:off x="1066800" y="3810000"/>
            <a:ext cx="1905000" cy="1981200"/>
            <a:chOff x="672" y="2400"/>
            <a:chExt cx="1200" cy="1248"/>
          </a:xfrm>
        </p:grpSpPr>
        <p:sp>
          <p:nvSpPr>
            <p:cNvPr id="19463" name="Line 12">
              <a:extLst>
                <a:ext uri="{FF2B5EF4-FFF2-40B4-BE49-F238E27FC236}">
                  <a16:creationId xmlns:a16="http://schemas.microsoft.com/office/drawing/2014/main" id="{8C3DD575-49B5-4066-B5EF-CEC4D729EF1F}"/>
                </a:ext>
              </a:extLst>
            </p:cNvPr>
            <p:cNvSpPr>
              <a:spLocks noChangeShapeType="1"/>
            </p:cNvSpPr>
            <p:nvPr/>
          </p:nvSpPr>
          <p:spPr bwMode="auto">
            <a:xfrm>
              <a:off x="816" y="2448"/>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4" name="Line 13">
              <a:extLst>
                <a:ext uri="{FF2B5EF4-FFF2-40B4-BE49-F238E27FC236}">
                  <a16:creationId xmlns:a16="http://schemas.microsoft.com/office/drawing/2014/main" id="{6D915040-8E23-4228-ADC3-9CA36A9184C6}"/>
                </a:ext>
              </a:extLst>
            </p:cNvPr>
            <p:cNvSpPr>
              <a:spLocks noChangeShapeType="1"/>
            </p:cNvSpPr>
            <p:nvPr/>
          </p:nvSpPr>
          <p:spPr bwMode="auto">
            <a:xfrm>
              <a:off x="816" y="3600"/>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5" name="Line 14">
              <a:extLst>
                <a:ext uri="{FF2B5EF4-FFF2-40B4-BE49-F238E27FC236}">
                  <a16:creationId xmlns:a16="http://schemas.microsoft.com/office/drawing/2014/main" id="{2133A44B-4D36-4F49-B46D-4BAEA8E64DC7}"/>
                </a:ext>
              </a:extLst>
            </p:cNvPr>
            <p:cNvSpPr>
              <a:spLocks noChangeShapeType="1"/>
            </p:cNvSpPr>
            <p:nvPr/>
          </p:nvSpPr>
          <p:spPr bwMode="auto">
            <a:xfrm>
              <a:off x="1680" y="2544"/>
              <a:ext cx="0" cy="288"/>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466" name="Oval 15">
              <a:extLst>
                <a:ext uri="{FF2B5EF4-FFF2-40B4-BE49-F238E27FC236}">
                  <a16:creationId xmlns:a16="http://schemas.microsoft.com/office/drawing/2014/main" id="{3F23B1EB-B29E-4E7F-9DBD-070964FD2879}"/>
                </a:ext>
              </a:extLst>
            </p:cNvPr>
            <p:cNvSpPr>
              <a:spLocks noChangeArrowheads="1"/>
            </p:cNvSpPr>
            <p:nvPr/>
          </p:nvSpPr>
          <p:spPr bwMode="auto">
            <a:xfrm>
              <a:off x="720" y="2400"/>
              <a:ext cx="96" cy="96"/>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9467" name="Oval 16">
              <a:extLst>
                <a:ext uri="{FF2B5EF4-FFF2-40B4-BE49-F238E27FC236}">
                  <a16:creationId xmlns:a16="http://schemas.microsoft.com/office/drawing/2014/main" id="{DCD83CB3-4144-4331-901F-263D1E882EB6}"/>
                </a:ext>
              </a:extLst>
            </p:cNvPr>
            <p:cNvSpPr>
              <a:spLocks noChangeArrowheads="1"/>
            </p:cNvSpPr>
            <p:nvPr/>
          </p:nvSpPr>
          <p:spPr bwMode="auto">
            <a:xfrm>
              <a:off x="720" y="3552"/>
              <a:ext cx="96" cy="96"/>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9468" name="Text Box 17">
              <a:extLst>
                <a:ext uri="{FF2B5EF4-FFF2-40B4-BE49-F238E27FC236}">
                  <a16:creationId xmlns:a16="http://schemas.microsoft.com/office/drawing/2014/main" id="{09E370EE-58A1-48EF-9555-3DD6F4F530AF}"/>
                </a:ext>
              </a:extLst>
            </p:cNvPr>
            <p:cNvSpPr txBox="1">
              <a:spLocks noChangeArrowheads="1"/>
            </p:cNvSpPr>
            <p:nvPr/>
          </p:nvSpPr>
          <p:spPr bwMode="auto">
            <a:xfrm>
              <a:off x="672" y="2448"/>
              <a:ext cx="480"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t>+</a:t>
              </a:r>
            </a:p>
            <a:p>
              <a:pPr eaLnBrk="1" hangingPunct="1">
                <a:lnSpc>
                  <a:spcPct val="120000"/>
                </a:lnSpc>
                <a:spcBef>
                  <a:spcPct val="50000"/>
                </a:spcBef>
                <a:buFontTx/>
                <a:buNone/>
              </a:pPr>
              <a:r>
                <a:rPr lang="en-US" altLang="zh-CN" sz="2400" b="1" i="1">
                  <a:latin typeface="Times New Roman" panose="02020603050405020304" pitchFamily="18" charset="0"/>
                </a:rPr>
                <a:t>u</a:t>
              </a:r>
            </a:p>
            <a:p>
              <a:pPr eaLnBrk="1" hangingPunct="1">
                <a:lnSpc>
                  <a:spcPct val="120000"/>
                </a:lnSpc>
                <a:spcBef>
                  <a:spcPct val="50000"/>
                </a:spcBef>
                <a:buFontTx/>
                <a:buNone/>
              </a:pPr>
              <a:r>
                <a:rPr lang="zh-CN" altLang="en-US" sz="2400" b="1"/>
                <a:t>－</a:t>
              </a:r>
            </a:p>
          </p:txBody>
        </p:sp>
        <p:sp>
          <p:nvSpPr>
            <p:cNvPr id="19469" name="Line 18">
              <a:extLst>
                <a:ext uri="{FF2B5EF4-FFF2-40B4-BE49-F238E27FC236}">
                  <a16:creationId xmlns:a16="http://schemas.microsoft.com/office/drawing/2014/main" id="{21AC9A12-E3C9-442B-B31E-C1555CE10BCD}"/>
                </a:ext>
              </a:extLst>
            </p:cNvPr>
            <p:cNvSpPr>
              <a:spLocks noChangeShapeType="1"/>
            </p:cNvSpPr>
            <p:nvPr/>
          </p:nvSpPr>
          <p:spPr bwMode="auto">
            <a:xfrm>
              <a:off x="1680" y="2448"/>
              <a:ext cx="0" cy="1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0" name="Rectangle 19">
              <a:extLst>
                <a:ext uri="{FF2B5EF4-FFF2-40B4-BE49-F238E27FC236}">
                  <a16:creationId xmlns:a16="http://schemas.microsoft.com/office/drawing/2014/main" id="{E6F28DE3-54B9-4BBB-BF1F-1D20978764AB}"/>
                </a:ext>
              </a:extLst>
            </p:cNvPr>
            <p:cNvSpPr>
              <a:spLocks noChangeArrowheads="1"/>
            </p:cNvSpPr>
            <p:nvPr/>
          </p:nvSpPr>
          <p:spPr bwMode="auto">
            <a:xfrm>
              <a:off x="1536" y="2976"/>
              <a:ext cx="240" cy="240"/>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9471" name="Text Box 20">
              <a:extLst>
                <a:ext uri="{FF2B5EF4-FFF2-40B4-BE49-F238E27FC236}">
                  <a16:creationId xmlns:a16="http://schemas.microsoft.com/office/drawing/2014/main" id="{897679C8-1941-427F-AA02-96312F84F3C7}"/>
                </a:ext>
              </a:extLst>
            </p:cNvPr>
            <p:cNvSpPr txBox="1">
              <a:spLocks noChangeArrowheads="1"/>
            </p:cNvSpPr>
            <p:nvPr/>
          </p:nvSpPr>
          <p:spPr bwMode="auto">
            <a:xfrm>
              <a:off x="1488" y="264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p>
          </p:txBody>
        </p:sp>
      </p:grpSp>
      <p:sp>
        <p:nvSpPr>
          <p:cNvPr id="19461" name="Text Box 23">
            <a:extLst>
              <a:ext uri="{FF2B5EF4-FFF2-40B4-BE49-F238E27FC236}">
                <a16:creationId xmlns:a16="http://schemas.microsoft.com/office/drawing/2014/main" id="{384D2252-75A2-4FDD-AD33-236182513E83}"/>
              </a:ext>
            </a:extLst>
          </p:cNvPr>
          <p:cNvSpPr txBox="1">
            <a:spLocks noChangeArrowheads="1"/>
          </p:cNvSpPr>
          <p:nvPr/>
        </p:nvSpPr>
        <p:spPr bwMode="auto">
          <a:xfrm>
            <a:off x="3429000" y="533400"/>
            <a:ext cx="54102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400" b="1"/>
              <a:t>      </a:t>
            </a:r>
            <a:r>
              <a:rPr lang="zh-CN" altLang="en-US" sz="2400" b="1"/>
              <a:t>左侧上图中电压与电流为关联参考方向，电压与电流的乘积  </a:t>
            </a:r>
            <a:r>
              <a:rPr lang="en-US" altLang="zh-CN" sz="2400" b="1" i="1">
                <a:latin typeface="Times New Roman" panose="02020603050405020304" pitchFamily="18" charset="0"/>
              </a:rPr>
              <a:t>p</a:t>
            </a:r>
            <a:r>
              <a:rPr lang="en-US" altLang="zh-CN" sz="2400" b="1">
                <a:latin typeface="Times New Roman" panose="02020603050405020304" pitchFamily="18" charset="0"/>
              </a:rPr>
              <a:t>=</a:t>
            </a:r>
            <a:r>
              <a:rPr lang="en-US" altLang="zh-CN" sz="2400" b="1" i="1">
                <a:latin typeface="Times New Roman" panose="02020603050405020304" pitchFamily="18" charset="0"/>
              </a:rPr>
              <a:t>ui</a:t>
            </a:r>
            <a:r>
              <a:rPr lang="en-US" altLang="zh-CN" sz="2400" b="1" i="1"/>
              <a:t> </a:t>
            </a:r>
            <a:r>
              <a:rPr lang="zh-CN" altLang="en-US" sz="2400" b="1"/>
              <a:t>表示的是吸收的电功率。</a:t>
            </a:r>
          </a:p>
          <a:p>
            <a:pPr eaLnBrk="1" hangingPunct="1">
              <a:lnSpc>
                <a:spcPct val="120000"/>
              </a:lnSpc>
              <a:spcBef>
                <a:spcPct val="0"/>
              </a:spcBef>
              <a:buFontTx/>
              <a:buNone/>
            </a:pPr>
            <a:r>
              <a:rPr lang="zh-CN" altLang="en-US" sz="2400" b="1"/>
              <a:t>       如果 </a:t>
            </a:r>
            <a:r>
              <a:rPr lang="en-US" altLang="zh-CN" sz="2400" b="1" i="1">
                <a:latin typeface="Times New Roman" panose="02020603050405020304" pitchFamily="18" charset="0"/>
              </a:rPr>
              <a:t>p</a:t>
            </a:r>
            <a:r>
              <a:rPr lang="en-US" altLang="zh-CN" sz="2400" b="1">
                <a:latin typeface="Times New Roman" panose="02020603050405020304" pitchFamily="18" charset="0"/>
              </a:rPr>
              <a:t>=</a:t>
            </a:r>
            <a:r>
              <a:rPr lang="en-US" altLang="zh-CN" sz="2400" b="1" i="1">
                <a:latin typeface="Times New Roman" panose="02020603050405020304" pitchFamily="18" charset="0"/>
              </a:rPr>
              <a:t>ui </a:t>
            </a:r>
            <a:r>
              <a:rPr lang="zh-CN" altLang="en-US" sz="2400" b="1">
                <a:latin typeface="Times New Roman" panose="02020603050405020304" pitchFamily="18" charset="0"/>
              </a:rPr>
              <a:t>的</a:t>
            </a:r>
            <a:r>
              <a:rPr lang="zh-CN" altLang="en-US" sz="2400" b="1"/>
              <a:t>数值为－</a:t>
            </a:r>
            <a:r>
              <a:rPr lang="en-US" altLang="zh-CN" sz="2400" b="1"/>
              <a:t>5W</a:t>
            </a:r>
            <a:r>
              <a:rPr lang="zh-CN" altLang="en-US" sz="2400" b="1"/>
              <a:t>，就是说实际上是发出了电功率</a:t>
            </a:r>
            <a:r>
              <a:rPr lang="en-US" altLang="zh-CN" sz="2400" b="1"/>
              <a:t>+5W</a:t>
            </a:r>
            <a:r>
              <a:rPr lang="zh-CN" altLang="en-US" sz="2400" b="1"/>
              <a:t>。</a:t>
            </a:r>
          </a:p>
        </p:txBody>
      </p:sp>
      <p:sp>
        <p:nvSpPr>
          <p:cNvPr id="19462" name="Text Box 26">
            <a:extLst>
              <a:ext uri="{FF2B5EF4-FFF2-40B4-BE49-F238E27FC236}">
                <a16:creationId xmlns:a16="http://schemas.microsoft.com/office/drawing/2014/main" id="{FC0BAB71-187B-41A9-BA29-2F156A63DCC8}"/>
              </a:ext>
            </a:extLst>
          </p:cNvPr>
          <p:cNvSpPr txBox="1">
            <a:spLocks noChangeArrowheads="1"/>
          </p:cNvSpPr>
          <p:nvPr/>
        </p:nvSpPr>
        <p:spPr bwMode="auto">
          <a:xfrm>
            <a:off x="3429000" y="3429000"/>
            <a:ext cx="5410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400" b="1"/>
              <a:t>      </a:t>
            </a:r>
            <a:r>
              <a:rPr lang="zh-CN" altLang="en-US" sz="2400" b="1"/>
              <a:t>左侧下图中电压与电流为非关联参考方向，电压与电流的乘积  </a:t>
            </a:r>
            <a:r>
              <a:rPr lang="en-US" altLang="zh-CN" sz="2400" b="1" i="1">
                <a:latin typeface="Times New Roman" panose="02020603050405020304" pitchFamily="18" charset="0"/>
              </a:rPr>
              <a:t>p</a:t>
            </a:r>
            <a:r>
              <a:rPr lang="en-US" altLang="zh-CN" sz="2400" b="1">
                <a:latin typeface="Times New Roman" panose="02020603050405020304" pitchFamily="18" charset="0"/>
              </a:rPr>
              <a:t>=</a:t>
            </a:r>
            <a:r>
              <a:rPr lang="en-US" altLang="zh-CN" sz="2400" b="1" i="1">
                <a:latin typeface="Times New Roman" panose="02020603050405020304" pitchFamily="18" charset="0"/>
              </a:rPr>
              <a:t>ui</a:t>
            </a:r>
            <a:r>
              <a:rPr lang="en-US" altLang="zh-CN" sz="2400" b="1" i="1"/>
              <a:t> </a:t>
            </a:r>
            <a:r>
              <a:rPr lang="zh-CN" altLang="en-US" sz="2400" b="1"/>
              <a:t>表示的是发出的电功率。</a:t>
            </a:r>
          </a:p>
          <a:p>
            <a:pPr eaLnBrk="1" hangingPunct="1">
              <a:lnSpc>
                <a:spcPct val="120000"/>
              </a:lnSpc>
              <a:spcBef>
                <a:spcPct val="0"/>
              </a:spcBef>
              <a:buFontTx/>
              <a:buNone/>
            </a:pPr>
            <a:r>
              <a:rPr lang="zh-CN" altLang="en-US" sz="2400" b="1"/>
              <a:t>       如果 </a:t>
            </a:r>
            <a:r>
              <a:rPr lang="en-US" altLang="zh-CN" sz="2400" b="1" i="1">
                <a:latin typeface="Times New Roman" panose="02020603050405020304" pitchFamily="18" charset="0"/>
              </a:rPr>
              <a:t>p</a:t>
            </a:r>
            <a:r>
              <a:rPr lang="en-US" altLang="zh-CN" sz="2400" b="1">
                <a:latin typeface="Times New Roman" panose="02020603050405020304" pitchFamily="18" charset="0"/>
              </a:rPr>
              <a:t>=</a:t>
            </a:r>
            <a:r>
              <a:rPr lang="en-US" altLang="zh-CN" sz="2400" b="1" i="1">
                <a:latin typeface="Times New Roman" panose="02020603050405020304" pitchFamily="18" charset="0"/>
              </a:rPr>
              <a:t>ui </a:t>
            </a:r>
            <a:r>
              <a:rPr lang="zh-CN" altLang="en-US" sz="2400" b="1">
                <a:latin typeface="Times New Roman" panose="02020603050405020304" pitchFamily="18" charset="0"/>
              </a:rPr>
              <a:t>的</a:t>
            </a:r>
            <a:r>
              <a:rPr lang="zh-CN" altLang="en-US" sz="2400" b="1"/>
              <a:t>数值为－</a:t>
            </a:r>
            <a:r>
              <a:rPr lang="en-US" altLang="zh-CN" sz="2400" b="1"/>
              <a:t>8W</a:t>
            </a:r>
            <a:r>
              <a:rPr lang="zh-CN" altLang="en-US" sz="2400" b="1"/>
              <a:t>，表明实际上是吸收了电功率</a:t>
            </a:r>
            <a:r>
              <a:rPr lang="en-US" altLang="zh-CN" sz="2400" b="1"/>
              <a:t>8W</a:t>
            </a:r>
            <a:r>
              <a:rPr lang="zh-CN" altLang="en-US" sz="2400" b="1"/>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6FE9C0-0414-486B-9FA6-5C38EF04FD29}"/>
              </a:ext>
            </a:extLst>
          </p:cNvPr>
          <p:cNvSpPr>
            <a:spLocks noGrp="1"/>
          </p:cNvSpPr>
          <p:nvPr>
            <p:ph type="sldNum" sz="quarter" idx="12"/>
          </p:nvPr>
        </p:nvSpPr>
        <p:spPr/>
        <p:txBody>
          <a:bodyPr/>
          <a:lstStyle/>
          <a:p>
            <a:pPr>
              <a:defRPr/>
            </a:pPr>
            <a:fld id="{CAF93B98-CBDD-489E-AD44-27DEE2987C5E}" type="slidenum">
              <a:rPr lang="en-US" altLang="zh-CN" smtClean="0"/>
              <a:pPr>
                <a:defRPr/>
              </a:pPr>
              <a:t>24</a:t>
            </a:fld>
            <a:endParaRPr lang="en-US" altLang="zh-CN"/>
          </a:p>
        </p:txBody>
      </p:sp>
      <p:pic>
        <p:nvPicPr>
          <p:cNvPr id="3" name="energy">
            <a:hlinkClick r:id="" action="ppaction://media"/>
            <a:extLst>
              <a:ext uri="{FF2B5EF4-FFF2-40B4-BE49-F238E27FC236}">
                <a16:creationId xmlns:a16="http://schemas.microsoft.com/office/drawing/2014/main" id="{E0AF4BB9-0AB3-4F7B-B387-459EC841D3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532" y="1340768"/>
            <a:ext cx="8906936" cy="5010152"/>
          </a:xfrm>
          <a:prstGeom prst="rect">
            <a:avLst/>
          </a:prstGeom>
        </p:spPr>
      </p:pic>
      <p:sp>
        <p:nvSpPr>
          <p:cNvPr id="4" name="文本框 3">
            <a:extLst>
              <a:ext uri="{FF2B5EF4-FFF2-40B4-BE49-F238E27FC236}">
                <a16:creationId xmlns:a16="http://schemas.microsoft.com/office/drawing/2014/main" id="{4E2929CC-A8E5-493D-A401-FE0C06ED9127}"/>
              </a:ext>
            </a:extLst>
          </p:cNvPr>
          <p:cNvSpPr txBox="1"/>
          <p:nvPr/>
        </p:nvSpPr>
        <p:spPr>
          <a:xfrm>
            <a:off x="323528" y="290031"/>
            <a:ext cx="2492990" cy="646331"/>
          </a:xfrm>
          <a:prstGeom prst="rect">
            <a:avLst/>
          </a:prstGeom>
          <a:noFill/>
        </p:spPr>
        <p:txBody>
          <a:bodyPr wrap="none" rtlCol="0">
            <a:spAutoFit/>
          </a:bodyPr>
          <a:lstStyle/>
          <a:p>
            <a:r>
              <a:rPr lang="zh-CN" altLang="en-US" sz="3600" dirty="0">
                <a:latin typeface="思源黑体 CN Bold" panose="020B0800000000000000" pitchFamily="34" charset="-122"/>
                <a:ea typeface="思源黑体 CN Bold" panose="020B0800000000000000" pitchFamily="34" charset="-122"/>
              </a:rPr>
              <a:t>功率与能量</a:t>
            </a:r>
          </a:p>
        </p:txBody>
      </p:sp>
    </p:spTree>
    <p:extLst>
      <p:ext uri="{BB962C8B-B14F-4D97-AF65-F5344CB8AC3E}">
        <p14:creationId xmlns:p14="http://schemas.microsoft.com/office/powerpoint/2010/main" val="48527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1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a:extLst>
              <a:ext uri="{FF2B5EF4-FFF2-40B4-BE49-F238E27FC236}">
                <a16:creationId xmlns:a16="http://schemas.microsoft.com/office/drawing/2014/main" id="{C8D85408-AE97-4058-AC87-0F3B1473D1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6A83240-F76C-4882-AA6C-54BCB0DB4918}" type="slidenum">
              <a:rPr lang="en-US" altLang="zh-CN" sz="1400" smtClean="0"/>
              <a:pPr>
                <a:spcBef>
                  <a:spcPct val="0"/>
                </a:spcBef>
                <a:buFontTx/>
                <a:buNone/>
              </a:pPr>
              <a:t>25</a:t>
            </a:fld>
            <a:endParaRPr lang="en-US" altLang="zh-CN" sz="1400"/>
          </a:p>
        </p:txBody>
      </p:sp>
      <p:sp>
        <p:nvSpPr>
          <p:cNvPr id="20483" name="Text Box 2">
            <a:extLst>
              <a:ext uri="{FF2B5EF4-FFF2-40B4-BE49-F238E27FC236}">
                <a16:creationId xmlns:a16="http://schemas.microsoft.com/office/drawing/2014/main" id="{B9ABE5C2-2CAB-4492-9F91-1E145FAD0B80}"/>
              </a:ext>
            </a:extLst>
          </p:cNvPr>
          <p:cNvSpPr txBox="1">
            <a:spLocks noChangeArrowheads="1"/>
          </p:cNvSpPr>
          <p:nvPr/>
        </p:nvSpPr>
        <p:spPr bwMode="auto">
          <a:xfrm>
            <a:off x="533400" y="457200"/>
            <a:ext cx="80772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400" b="1">
                <a:solidFill>
                  <a:srgbClr val="FF3300"/>
                </a:solidFill>
              </a:rPr>
              <a:t>[</a:t>
            </a:r>
            <a:r>
              <a:rPr lang="zh-CN" altLang="en-US" sz="2400" b="1">
                <a:solidFill>
                  <a:srgbClr val="FF3300"/>
                </a:solidFill>
              </a:rPr>
              <a:t>例</a:t>
            </a:r>
            <a:r>
              <a:rPr lang="en-US" altLang="zh-CN" sz="2400" b="1">
                <a:solidFill>
                  <a:srgbClr val="FF3300"/>
                </a:solidFill>
              </a:rPr>
              <a:t>]  </a:t>
            </a:r>
            <a:r>
              <a:rPr lang="zh-CN" altLang="en-US" sz="2400" b="1"/>
              <a:t>图中有</a:t>
            </a:r>
            <a:r>
              <a:rPr lang="en-US" altLang="zh-CN" sz="2400" b="1"/>
              <a:t>A</a:t>
            </a:r>
            <a:r>
              <a:rPr lang="zh-CN" altLang="en-US" sz="2400" b="1"/>
              <a:t>、</a:t>
            </a:r>
            <a:r>
              <a:rPr lang="en-US" altLang="zh-CN" sz="2400" b="1"/>
              <a:t>B</a:t>
            </a:r>
            <a:r>
              <a:rPr lang="zh-CN" altLang="en-US" sz="2400" b="1"/>
              <a:t>和</a:t>
            </a:r>
            <a:r>
              <a:rPr lang="en-US" altLang="zh-CN" sz="2400" b="1"/>
              <a:t>C</a:t>
            </a:r>
            <a:r>
              <a:rPr lang="zh-CN" altLang="en-US" sz="2400" b="1"/>
              <a:t>三个元件，其中有发出电功率的电池，</a:t>
            </a:r>
          </a:p>
          <a:p>
            <a:pPr eaLnBrk="1" hangingPunct="1">
              <a:lnSpc>
                <a:spcPct val="120000"/>
              </a:lnSpc>
              <a:spcBef>
                <a:spcPct val="0"/>
              </a:spcBef>
              <a:buFontTx/>
              <a:buNone/>
            </a:pPr>
            <a:r>
              <a:rPr lang="zh-CN" altLang="en-US" sz="2400" b="1"/>
              <a:t>       也有吸收电功率的小灯泡。试判断出分别是什么元件。</a:t>
            </a:r>
          </a:p>
        </p:txBody>
      </p:sp>
      <p:sp>
        <p:nvSpPr>
          <p:cNvPr id="20484" name="Text Box 22">
            <a:extLst>
              <a:ext uri="{FF2B5EF4-FFF2-40B4-BE49-F238E27FC236}">
                <a16:creationId xmlns:a16="http://schemas.microsoft.com/office/drawing/2014/main" id="{C482A11E-C061-4199-9EF2-B2A9904100D8}"/>
              </a:ext>
            </a:extLst>
          </p:cNvPr>
          <p:cNvSpPr txBox="1">
            <a:spLocks noChangeArrowheads="1"/>
          </p:cNvSpPr>
          <p:nvPr/>
        </p:nvSpPr>
        <p:spPr bwMode="auto">
          <a:xfrm>
            <a:off x="533400" y="1295400"/>
            <a:ext cx="43434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b="1" dirty="0">
                <a:solidFill>
                  <a:srgbClr val="FF3300"/>
                </a:solidFill>
              </a:rPr>
              <a:t>解：</a:t>
            </a:r>
            <a:r>
              <a:rPr lang="zh-CN" altLang="en-US" sz="2400" b="1" dirty="0"/>
              <a:t>图中电流为顺时针方向。</a:t>
            </a:r>
          </a:p>
        </p:txBody>
      </p:sp>
      <p:sp>
        <p:nvSpPr>
          <p:cNvPr id="106519" name="Text Box 23">
            <a:extLst>
              <a:ext uri="{FF2B5EF4-FFF2-40B4-BE49-F238E27FC236}">
                <a16:creationId xmlns:a16="http://schemas.microsoft.com/office/drawing/2014/main" id="{C0DB5441-2A87-4871-8475-6701D7D0B372}"/>
              </a:ext>
            </a:extLst>
          </p:cNvPr>
          <p:cNvSpPr txBox="1">
            <a:spLocks noChangeArrowheads="1"/>
          </p:cNvSpPr>
          <p:nvPr/>
        </p:nvSpPr>
        <p:spPr bwMode="auto">
          <a:xfrm>
            <a:off x="4953000" y="22860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P</a:t>
            </a:r>
            <a:r>
              <a:rPr lang="en-US" altLang="zh-CN" sz="2400" b="1" baseline="-25000">
                <a:latin typeface="Times New Roman" panose="02020603050405020304" pitchFamily="18" charset="0"/>
              </a:rPr>
              <a:t>A</a:t>
            </a:r>
            <a:r>
              <a:rPr lang="en-US" altLang="zh-CN" sz="2400" b="1">
                <a:latin typeface="Times New Roman" panose="02020603050405020304" pitchFamily="18" charset="0"/>
              </a:rPr>
              <a:t>=</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A</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A</a:t>
            </a:r>
            <a:r>
              <a:rPr lang="en-US" altLang="zh-CN" sz="2400" b="1">
                <a:latin typeface="Times New Roman" panose="02020603050405020304" pitchFamily="18" charset="0"/>
              </a:rPr>
              <a:t>=6×2=12(W)</a:t>
            </a:r>
          </a:p>
        </p:txBody>
      </p:sp>
      <p:sp>
        <p:nvSpPr>
          <p:cNvPr id="106520" name="Text Box 24">
            <a:extLst>
              <a:ext uri="{FF2B5EF4-FFF2-40B4-BE49-F238E27FC236}">
                <a16:creationId xmlns:a16="http://schemas.microsoft.com/office/drawing/2014/main" id="{DA7CF3E5-631B-40FB-883B-D3AD725B24FC}"/>
              </a:ext>
            </a:extLst>
          </p:cNvPr>
          <p:cNvSpPr txBox="1">
            <a:spLocks noChangeArrowheads="1"/>
          </p:cNvSpPr>
          <p:nvPr/>
        </p:nvSpPr>
        <p:spPr bwMode="auto">
          <a:xfrm>
            <a:off x="4419600" y="2835275"/>
            <a:ext cx="3733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吸收电功率</a:t>
            </a:r>
            <a:r>
              <a:rPr lang="en-US" altLang="zh-CN" sz="2400" b="1"/>
              <a:t>12W</a:t>
            </a:r>
            <a:r>
              <a:rPr lang="zh-CN" altLang="en-US" sz="2400" b="1"/>
              <a:t>，表明元件</a:t>
            </a:r>
            <a:r>
              <a:rPr lang="en-US" altLang="zh-CN" sz="2400" b="1"/>
              <a:t>A</a:t>
            </a:r>
            <a:r>
              <a:rPr lang="zh-CN" altLang="en-US" sz="2400" b="1"/>
              <a:t>是小灯泡。</a:t>
            </a:r>
          </a:p>
        </p:txBody>
      </p:sp>
      <p:sp>
        <p:nvSpPr>
          <p:cNvPr id="106521" name="Text Box 25">
            <a:extLst>
              <a:ext uri="{FF2B5EF4-FFF2-40B4-BE49-F238E27FC236}">
                <a16:creationId xmlns:a16="http://schemas.microsoft.com/office/drawing/2014/main" id="{C5715A09-E227-412A-944A-514A16ECBBCC}"/>
              </a:ext>
            </a:extLst>
          </p:cNvPr>
          <p:cNvSpPr txBox="1">
            <a:spLocks noChangeArrowheads="1"/>
          </p:cNvSpPr>
          <p:nvPr/>
        </p:nvSpPr>
        <p:spPr bwMode="auto">
          <a:xfrm>
            <a:off x="4495800" y="3581400"/>
            <a:ext cx="43434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b="1"/>
              <a:t>（</a:t>
            </a:r>
            <a:r>
              <a:rPr lang="en-US" altLang="zh-CN" sz="2400" b="1"/>
              <a:t>2</a:t>
            </a:r>
            <a:r>
              <a:rPr lang="zh-CN" altLang="en-US" sz="2400" b="1"/>
              <a:t>）元件</a:t>
            </a:r>
            <a:r>
              <a:rPr lang="en-US" altLang="zh-CN" sz="2400" b="1"/>
              <a:t>B</a:t>
            </a:r>
            <a:r>
              <a:rPr lang="zh-CN" altLang="en-US" sz="2400" b="1"/>
              <a:t>电压与电流方向相反，为非关联参考方向</a:t>
            </a:r>
          </a:p>
        </p:txBody>
      </p:sp>
      <p:sp>
        <p:nvSpPr>
          <p:cNvPr id="106522" name="Text Box 26">
            <a:extLst>
              <a:ext uri="{FF2B5EF4-FFF2-40B4-BE49-F238E27FC236}">
                <a16:creationId xmlns:a16="http://schemas.microsoft.com/office/drawing/2014/main" id="{E5861FE6-4550-4CE9-B4B7-6E4C6877F49D}"/>
              </a:ext>
            </a:extLst>
          </p:cNvPr>
          <p:cNvSpPr txBox="1">
            <a:spLocks noChangeArrowheads="1"/>
          </p:cNvSpPr>
          <p:nvPr/>
        </p:nvSpPr>
        <p:spPr bwMode="auto">
          <a:xfrm>
            <a:off x="4876800" y="46482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P</a:t>
            </a:r>
            <a:r>
              <a:rPr lang="en-US" altLang="zh-CN" sz="2400" b="1" baseline="-25000">
                <a:latin typeface="Times New Roman" panose="02020603050405020304" pitchFamily="18" charset="0"/>
              </a:rPr>
              <a:t>B</a:t>
            </a:r>
            <a:r>
              <a:rPr lang="en-US" altLang="zh-CN" sz="2400" b="1">
                <a:latin typeface="Times New Roman" panose="02020603050405020304" pitchFamily="18" charset="0"/>
              </a:rPr>
              <a:t>=</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B</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B</a:t>
            </a:r>
            <a:r>
              <a:rPr lang="en-US" altLang="zh-CN" sz="2400" b="1">
                <a:latin typeface="Times New Roman" panose="02020603050405020304" pitchFamily="18" charset="0"/>
              </a:rPr>
              <a:t>=3×2=6(W)</a:t>
            </a:r>
          </a:p>
        </p:txBody>
      </p:sp>
      <p:sp>
        <p:nvSpPr>
          <p:cNvPr id="106523" name="Text Box 27">
            <a:extLst>
              <a:ext uri="{FF2B5EF4-FFF2-40B4-BE49-F238E27FC236}">
                <a16:creationId xmlns:a16="http://schemas.microsoft.com/office/drawing/2014/main" id="{767F0030-E15D-4E5E-87F8-E174ED6DD75D}"/>
              </a:ext>
            </a:extLst>
          </p:cNvPr>
          <p:cNvSpPr txBox="1">
            <a:spLocks noChangeArrowheads="1"/>
          </p:cNvSpPr>
          <p:nvPr/>
        </p:nvSpPr>
        <p:spPr bwMode="auto">
          <a:xfrm>
            <a:off x="4495800" y="5257800"/>
            <a:ext cx="4191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发出电功率</a:t>
            </a:r>
            <a:r>
              <a:rPr lang="en-US" altLang="zh-CN" sz="2400" b="1"/>
              <a:t>6W,</a:t>
            </a:r>
            <a:r>
              <a:rPr lang="zh-CN" altLang="en-US" sz="2400" b="1"/>
              <a:t>表明元件</a:t>
            </a:r>
            <a:r>
              <a:rPr lang="en-US" altLang="zh-CN" sz="2400" b="1"/>
              <a:t>B </a:t>
            </a:r>
            <a:r>
              <a:rPr lang="zh-CN" altLang="en-US" sz="2400" b="1"/>
              <a:t>是电池。</a:t>
            </a:r>
          </a:p>
        </p:txBody>
      </p:sp>
      <p:sp>
        <p:nvSpPr>
          <p:cNvPr id="106524" name="Text Box 28">
            <a:extLst>
              <a:ext uri="{FF2B5EF4-FFF2-40B4-BE49-F238E27FC236}">
                <a16:creationId xmlns:a16="http://schemas.microsoft.com/office/drawing/2014/main" id="{6B38975B-E583-478C-9FBF-0AE44AF27ACD}"/>
              </a:ext>
            </a:extLst>
          </p:cNvPr>
          <p:cNvSpPr txBox="1">
            <a:spLocks noChangeArrowheads="1"/>
          </p:cNvSpPr>
          <p:nvPr/>
        </p:nvSpPr>
        <p:spPr bwMode="auto">
          <a:xfrm>
            <a:off x="914400" y="1828800"/>
            <a:ext cx="7848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b="1"/>
              <a:t>（</a:t>
            </a:r>
            <a:r>
              <a:rPr lang="en-US" altLang="zh-CN" sz="2400" b="1"/>
              <a:t>1</a:t>
            </a:r>
            <a:r>
              <a:rPr lang="zh-CN" altLang="en-US" sz="2400" b="1"/>
              <a:t>）元件</a:t>
            </a:r>
            <a:r>
              <a:rPr lang="en-US" altLang="zh-CN" sz="2400" b="1"/>
              <a:t>A</a:t>
            </a:r>
            <a:r>
              <a:rPr lang="zh-CN" altLang="en-US" sz="2400" b="1"/>
              <a:t>电压与电流方向相同，为关联参考方向</a:t>
            </a:r>
          </a:p>
        </p:txBody>
      </p:sp>
      <p:grpSp>
        <p:nvGrpSpPr>
          <p:cNvPr id="20491" name="Group 43">
            <a:extLst>
              <a:ext uri="{FF2B5EF4-FFF2-40B4-BE49-F238E27FC236}">
                <a16:creationId xmlns:a16="http://schemas.microsoft.com/office/drawing/2014/main" id="{DB4004CF-389F-4824-B86C-E54D5B692108}"/>
              </a:ext>
            </a:extLst>
          </p:cNvPr>
          <p:cNvGrpSpPr>
            <a:grpSpLocks/>
          </p:cNvGrpSpPr>
          <p:nvPr/>
        </p:nvGrpSpPr>
        <p:grpSpPr bwMode="auto">
          <a:xfrm>
            <a:off x="990600" y="2971800"/>
            <a:ext cx="3505200" cy="3063875"/>
            <a:chOff x="624" y="1872"/>
            <a:chExt cx="2208" cy="1930"/>
          </a:xfrm>
        </p:grpSpPr>
        <p:sp>
          <p:nvSpPr>
            <p:cNvPr id="20492" name="Rectangle 30">
              <a:extLst>
                <a:ext uri="{FF2B5EF4-FFF2-40B4-BE49-F238E27FC236}">
                  <a16:creationId xmlns:a16="http://schemas.microsoft.com/office/drawing/2014/main" id="{70EF0CE9-3FE9-4800-8FCC-8AF6189BC269}"/>
                </a:ext>
              </a:extLst>
            </p:cNvPr>
            <p:cNvSpPr>
              <a:spLocks noChangeArrowheads="1"/>
            </p:cNvSpPr>
            <p:nvPr/>
          </p:nvSpPr>
          <p:spPr bwMode="auto">
            <a:xfrm>
              <a:off x="768" y="2160"/>
              <a:ext cx="1392" cy="124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0493" name="Rectangle 31">
              <a:extLst>
                <a:ext uri="{FF2B5EF4-FFF2-40B4-BE49-F238E27FC236}">
                  <a16:creationId xmlns:a16="http://schemas.microsoft.com/office/drawing/2014/main" id="{7B29201A-9FDD-4AAF-8AA7-6703C60FA1D7}"/>
                </a:ext>
              </a:extLst>
            </p:cNvPr>
            <p:cNvSpPr>
              <a:spLocks noChangeArrowheads="1"/>
            </p:cNvSpPr>
            <p:nvPr/>
          </p:nvSpPr>
          <p:spPr bwMode="auto">
            <a:xfrm>
              <a:off x="624" y="2736"/>
              <a:ext cx="288" cy="288"/>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0494" name="Rectangle 32">
              <a:extLst>
                <a:ext uri="{FF2B5EF4-FFF2-40B4-BE49-F238E27FC236}">
                  <a16:creationId xmlns:a16="http://schemas.microsoft.com/office/drawing/2014/main" id="{979234B2-906D-4715-95D9-E19CA496C4F0}"/>
                </a:ext>
              </a:extLst>
            </p:cNvPr>
            <p:cNvSpPr>
              <a:spLocks noChangeArrowheads="1"/>
            </p:cNvSpPr>
            <p:nvPr/>
          </p:nvSpPr>
          <p:spPr bwMode="auto">
            <a:xfrm>
              <a:off x="2016" y="2736"/>
              <a:ext cx="288" cy="288"/>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0495" name="Text Box 33">
              <a:extLst>
                <a:ext uri="{FF2B5EF4-FFF2-40B4-BE49-F238E27FC236}">
                  <a16:creationId xmlns:a16="http://schemas.microsoft.com/office/drawing/2014/main" id="{C8A1D8D4-7BAA-43D6-9DF0-21BDF727692D}"/>
                </a:ext>
              </a:extLst>
            </p:cNvPr>
            <p:cNvSpPr txBox="1">
              <a:spLocks noChangeArrowheads="1"/>
            </p:cNvSpPr>
            <p:nvPr/>
          </p:nvSpPr>
          <p:spPr bwMode="auto">
            <a:xfrm>
              <a:off x="2064" y="277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C</a:t>
              </a:r>
            </a:p>
          </p:txBody>
        </p:sp>
        <p:sp>
          <p:nvSpPr>
            <p:cNvPr id="20496" name="Text Box 34">
              <a:extLst>
                <a:ext uri="{FF2B5EF4-FFF2-40B4-BE49-F238E27FC236}">
                  <a16:creationId xmlns:a16="http://schemas.microsoft.com/office/drawing/2014/main" id="{D72489D4-C8C9-489C-ADB2-7E9EA2EB93B3}"/>
                </a:ext>
              </a:extLst>
            </p:cNvPr>
            <p:cNvSpPr txBox="1">
              <a:spLocks noChangeArrowheads="1"/>
            </p:cNvSpPr>
            <p:nvPr/>
          </p:nvSpPr>
          <p:spPr bwMode="auto">
            <a:xfrm>
              <a:off x="624" y="278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B</a:t>
              </a:r>
            </a:p>
          </p:txBody>
        </p:sp>
        <p:sp>
          <p:nvSpPr>
            <p:cNvPr id="20497" name="Line 35">
              <a:extLst>
                <a:ext uri="{FF2B5EF4-FFF2-40B4-BE49-F238E27FC236}">
                  <a16:creationId xmlns:a16="http://schemas.microsoft.com/office/drawing/2014/main" id="{D2B76245-702B-492A-B518-7741BE1B81BA}"/>
                </a:ext>
              </a:extLst>
            </p:cNvPr>
            <p:cNvSpPr>
              <a:spLocks noChangeShapeType="1"/>
            </p:cNvSpPr>
            <p:nvPr/>
          </p:nvSpPr>
          <p:spPr bwMode="auto">
            <a:xfrm flipH="1">
              <a:off x="960" y="2160"/>
              <a:ext cx="288" cy="0"/>
            </a:xfrm>
            <a:prstGeom prst="line">
              <a:avLst/>
            </a:prstGeom>
            <a:noFill/>
            <a:ln w="38100">
              <a:solidFill>
                <a:schemeClr val="tx1"/>
              </a:solidFill>
              <a:round/>
              <a:headEnd type="stealth"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20498" name="Text Box 36">
              <a:extLst>
                <a:ext uri="{FF2B5EF4-FFF2-40B4-BE49-F238E27FC236}">
                  <a16:creationId xmlns:a16="http://schemas.microsoft.com/office/drawing/2014/main" id="{758E6AEC-C19B-4573-8BC4-DBAF0097FAE9}"/>
                </a:ext>
              </a:extLst>
            </p:cNvPr>
            <p:cNvSpPr txBox="1">
              <a:spLocks noChangeArrowheads="1"/>
            </p:cNvSpPr>
            <p:nvPr/>
          </p:nvSpPr>
          <p:spPr bwMode="auto">
            <a:xfrm>
              <a:off x="816" y="1872"/>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2A</a:t>
              </a:r>
            </a:p>
          </p:txBody>
        </p:sp>
        <p:sp>
          <p:nvSpPr>
            <p:cNvPr id="20499" name="Text Box 37">
              <a:extLst>
                <a:ext uri="{FF2B5EF4-FFF2-40B4-BE49-F238E27FC236}">
                  <a16:creationId xmlns:a16="http://schemas.microsoft.com/office/drawing/2014/main" id="{4E3A44EE-0998-4A10-87BC-9C527AD4FCCE}"/>
                </a:ext>
              </a:extLst>
            </p:cNvPr>
            <p:cNvSpPr txBox="1">
              <a:spLocks noChangeArrowheads="1"/>
            </p:cNvSpPr>
            <p:nvPr/>
          </p:nvSpPr>
          <p:spPr bwMode="auto">
            <a:xfrm>
              <a:off x="912" y="2448"/>
              <a:ext cx="480"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t>+</a:t>
              </a:r>
              <a:r>
                <a:rPr lang="en-US" altLang="zh-CN" sz="2000" b="1" dirty="0"/>
                <a:t> </a:t>
              </a:r>
            </a:p>
            <a:p>
              <a:pPr eaLnBrk="1" hangingPunct="1">
                <a:spcBef>
                  <a:spcPct val="50000"/>
                </a:spcBef>
                <a:buFontTx/>
                <a:buNone/>
              </a:pPr>
              <a:r>
                <a:rPr lang="en-US" altLang="zh-CN" sz="2400" b="1" dirty="0"/>
                <a:t>3V</a:t>
              </a:r>
            </a:p>
            <a:p>
              <a:pPr eaLnBrk="1" hangingPunct="1">
                <a:spcBef>
                  <a:spcPct val="50000"/>
                </a:spcBef>
                <a:buFontTx/>
                <a:buNone/>
              </a:pPr>
              <a:r>
                <a:rPr lang="en-US" altLang="zh-CN" sz="2800" b="1" dirty="0"/>
                <a:t>-</a:t>
              </a:r>
              <a:endParaRPr lang="zh-CN" altLang="en-US" sz="2800" b="1" dirty="0"/>
            </a:p>
          </p:txBody>
        </p:sp>
        <p:sp>
          <p:nvSpPr>
            <p:cNvPr id="20500" name="Text Box 38">
              <a:extLst>
                <a:ext uri="{FF2B5EF4-FFF2-40B4-BE49-F238E27FC236}">
                  <a16:creationId xmlns:a16="http://schemas.microsoft.com/office/drawing/2014/main" id="{BBFC4550-D024-482D-8A89-C56762298D4C}"/>
                </a:ext>
              </a:extLst>
            </p:cNvPr>
            <p:cNvSpPr txBox="1">
              <a:spLocks noChangeArrowheads="1"/>
            </p:cNvSpPr>
            <p:nvPr/>
          </p:nvSpPr>
          <p:spPr bwMode="auto">
            <a:xfrm>
              <a:off x="2256" y="2448"/>
              <a:ext cx="576"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t>+</a:t>
              </a:r>
              <a:r>
                <a:rPr lang="en-US" altLang="zh-CN" sz="2000" b="1" dirty="0"/>
                <a:t> </a:t>
              </a:r>
            </a:p>
            <a:p>
              <a:pPr eaLnBrk="1" hangingPunct="1">
                <a:spcBef>
                  <a:spcPct val="50000"/>
                </a:spcBef>
                <a:buFontTx/>
                <a:buNone/>
              </a:pPr>
              <a:r>
                <a:rPr lang="en-US" altLang="zh-CN" sz="2400" b="1" dirty="0"/>
                <a:t> -3V</a:t>
              </a:r>
            </a:p>
            <a:p>
              <a:pPr eaLnBrk="1" hangingPunct="1">
                <a:spcBef>
                  <a:spcPct val="50000"/>
                </a:spcBef>
                <a:buFontTx/>
                <a:buNone/>
              </a:pPr>
              <a:r>
                <a:rPr lang="en-US" altLang="zh-CN" sz="2800" b="1" dirty="0"/>
                <a:t>-</a:t>
              </a:r>
              <a:endParaRPr lang="zh-CN" altLang="en-US" sz="2800" b="1" dirty="0"/>
            </a:p>
          </p:txBody>
        </p:sp>
        <p:sp>
          <p:nvSpPr>
            <p:cNvPr id="20501" name="Rectangle 39">
              <a:extLst>
                <a:ext uri="{FF2B5EF4-FFF2-40B4-BE49-F238E27FC236}">
                  <a16:creationId xmlns:a16="http://schemas.microsoft.com/office/drawing/2014/main" id="{7C57795B-87B8-4B8D-8DCD-95C34E956E11}"/>
                </a:ext>
              </a:extLst>
            </p:cNvPr>
            <p:cNvSpPr>
              <a:spLocks noChangeArrowheads="1"/>
            </p:cNvSpPr>
            <p:nvPr/>
          </p:nvSpPr>
          <p:spPr bwMode="auto">
            <a:xfrm>
              <a:off x="1440" y="2016"/>
              <a:ext cx="288" cy="288"/>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0502" name="Text Box 40">
              <a:extLst>
                <a:ext uri="{FF2B5EF4-FFF2-40B4-BE49-F238E27FC236}">
                  <a16:creationId xmlns:a16="http://schemas.microsoft.com/office/drawing/2014/main" id="{CC5C0E48-1EB2-4E28-9A7D-3B1C393B76A8}"/>
                </a:ext>
              </a:extLst>
            </p:cNvPr>
            <p:cNvSpPr txBox="1">
              <a:spLocks noChangeArrowheads="1"/>
            </p:cNvSpPr>
            <p:nvPr/>
          </p:nvSpPr>
          <p:spPr bwMode="auto">
            <a:xfrm>
              <a:off x="1488" y="206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A</a:t>
              </a:r>
            </a:p>
          </p:txBody>
        </p:sp>
        <p:sp>
          <p:nvSpPr>
            <p:cNvPr id="20503" name="Text Box 41">
              <a:extLst>
                <a:ext uri="{FF2B5EF4-FFF2-40B4-BE49-F238E27FC236}">
                  <a16:creationId xmlns:a16="http://schemas.microsoft.com/office/drawing/2014/main" id="{DD8BF390-48DB-4904-95B0-B098395A2418}"/>
                </a:ext>
              </a:extLst>
            </p:cNvPr>
            <p:cNvSpPr txBox="1">
              <a:spLocks noChangeArrowheads="1"/>
            </p:cNvSpPr>
            <p:nvPr/>
          </p:nvSpPr>
          <p:spPr bwMode="auto">
            <a:xfrm>
              <a:off x="1152" y="2304"/>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t>+   6V   </a:t>
              </a:r>
              <a:r>
                <a:rPr lang="en-US" altLang="zh-CN" sz="2800" b="1" dirty="0"/>
                <a:t>-</a:t>
              </a:r>
              <a:endParaRPr lang="zh-CN" altLang="en-US" sz="2800" b="1" dirty="0"/>
            </a:p>
          </p:txBody>
        </p:sp>
        <p:sp>
          <p:nvSpPr>
            <p:cNvPr id="20504" name="Text Box 42">
              <a:extLst>
                <a:ext uri="{FF2B5EF4-FFF2-40B4-BE49-F238E27FC236}">
                  <a16:creationId xmlns:a16="http://schemas.microsoft.com/office/drawing/2014/main" id="{C229B5F6-6E2C-4C4C-B445-316BEB3EAE0F}"/>
                </a:ext>
              </a:extLst>
            </p:cNvPr>
            <p:cNvSpPr txBox="1">
              <a:spLocks noChangeArrowheads="1"/>
            </p:cNvSpPr>
            <p:nvPr/>
          </p:nvSpPr>
          <p:spPr bwMode="auto">
            <a:xfrm>
              <a:off x="1152" y="355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solidFill>
                    <a:srgbClr val="FF3300"/>
                  </a:solidFill>
                </a:rPr>
                <a:t>例题用图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524"/>
                                        </p:tgtEl>
                                        <p:attrNameLst>
                                          <p:attrName>style.visibility</p:attrName>
                                        </p:attrNameLst>
                                      </p:cBhvr>
                                      <p:to>
                                        <p:strVal val="visible"/>
                                      </p:to>
                                    </p:set>
                                    <p:animEffect transition="in" filter="blinds(horizontal)">
                                      <p:cBhvr>
                                        <p:cTn id="7" dur="500"/>
                                        <p:tgtEl>
                                          <p:spTgt spid="1065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6519"/>
                                        </p:tgtEl>
                                        <p:attrNameLst>
                                          <p:attrName>style.visibility</p:attrName>
                                        </p:attrNameLst>
                                      </p:cBhvr>
                                      <p:to>
                                        <p:strVal val="visible"/>
                                      </p:to>
                                    </p:set>
                                    <p:animEffect transition="in" filter="blinds(horizontal)">
                                      <p:cBhvr>
                                        <p:cTn id="12" dur="500"/>
                                        <p:tgtEl>
                                          <p:spTgt spid="1065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6520"/>
                                        </p:tgtEl>
                                        <p:attrNameLst>
                                          <p:attrName>style.visibility</p:attrName>
                                        </p:attrNameLst>
                                      </p:cBhvr>
                                      <p:to>
                                        <p:strVal val="visible"/>
                                      </p:to>
                                    </p:set>
                                    <p:animEffect transition="in" filter="blinds(horizontal)">
                                      <p:cBhvr>
                                        <p:cTn id="17" dur="500"/>
                                        <p:tgtEl>
                                          <p:spTgt spid="1065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6521"/>
                                        </p:tgtEl>
                                        <p:attrNameLst>
                                          <p:attrName>style.visibility</p:attrName>
                                        </p:attrNameLst>
                                      </p:cBhvr>
                                      <p:to>
                                        <p:strVal val="visible"/>
                                      </p:to>
                                    </p:set>
                                    <p:animEffect transition="in" filter="blinds(horizontal)">
                                      <p:cBhvr>
                                        <p:cTn id="22" dur="500"/>
                                        <p:tgtEl>
                                          <p:spTgt spid="1065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6522"/>
                                        </p:tgtEl>
                                        <p:attrNameLst>
                                          <p:attrName>style.visibility</p:attrName>
                                        </p:attrNameLst>
                                      </p:cBhvr>
                                      <p:to>
                                        <p:strVal val="visible"/>
                                      </p:to>
                                    </p:set>
                                    <p:animEffect transition="in" filter="blinds(horizontal)">
                                      <p:cBhvr>
                                        <p:cTn id="27" dur="500"/>
                                        <p:tgtEl>
                                          <p:spTgt spid="1065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6523"/>
                                        </p:tgtEl>
                                        <p:attrNameLst>
                                          <p:attrName>style.visibility</p:attrName>
                                        </p:attrNameLst>
                                      </p:cBhvr>
                                      <p:to>
                                        <p:strVal val="visible"/>
                                      </p:to>
                                    </p:set>
                                    <p:animEffect transition="in" filter="blinds(horizontal)">
                                      <p:cBhvr>
                                        <p:cTn id="32" dur="500"/>
                                        <p:tgtEl>
                                          <p:spTgt spid="106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9" grpId="0"/>
      <p:bldP spid="106520" grpId="0"/>
      <p:bldP spid="106521" grpId="0"/>
      <p:bldP spid="106522" grpId="0"/>
      <p:bldP spid="106523" grpId="0"/>
      <p:bldP spid="1065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42D43645-5FEE-4DA1-8A13-B16A4E2D41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1CD1F4C-8B3E-4220-B7C8-5AEA73D85783}" type="slidenum">
              <a:rPr lang="en-US" altLang="zh-CN" sz="1400" smtClean="0"/>
              <a:pPr>
                <a:spcBef>
                  <a:spcPct val="0"/>
                </a:spcBef>
                <a:buFontTx/>
                <a:buNone/>
              </a:pPr>
              <a:t>26</a:t>
            </a:fld>
            <a:endParaRPr lang="en-US" altLang="zh-CN" sz="1400"/>
          </a:p>
        </p:txBody>
      </p:sp>
      <p:sp>
        <p:nvSpPr>
          <p:cNvPr id="21507" name="Rectangle 4">
            <a:extLst>
              <a:ext uri="{FF2B5EF4-FFF2-40B4-BE49-F238E27FC236}">
                <a16:creationId xmlns:a16="http://schemas.microsoft.com/office/drawing/2014/main" id="{D7F5AF51-C6ED-42D2-95E9-1ACD2EDE11ED}"/>
              </a:ext>
            </a:extLst>
          </p:cNvPr>
          <p:cNvSpPr>
            <a:spLocks noChangeArrowheads="1"/>
          </p:cNvSpPr>
          <p:nvPr/>
        </p:nvSpPr>
        <p:spPr bwMode="auto">
          <a:xfrm>
            <a:off x="1143000" y="2971800"/>
            <a:ext cx="2209800" cy="19812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1508" name="Rectangle 5">
            <a:extLst>
              <a:ext uri="{FF2B5EF4-FFF2-40B4-BE49-F238E27FC236}">
                <a16:creationId xmlns:a16="http://schemas.microsoft.com/office/drawing/2014/main" id="{4D987205-8C4B-470B-BCFC-89833DDFC2AA}"/>
              </a:ext>
            </a:extLst>
          </p:cNvPr>
          <p:cNvSpPr>
            <a:spLocks noChangeArrowheads="1"/>
          </p:cNvSpPr>
          <p:nvPr/>
        </p:nvSpPr>
        <p:spPr bwMode="auto">
          <a:xfrm>
            <a:off x="914400" y="3886200"/>
            <a:ext cx="457200" cy="457200"/>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1509" name="Rectangle 6">
            <a:extLst>
              <a:ext uri="{FF2B5EF4-FFF2-40B4-BE49-F238E27FC236}">
                <a16:creationId xmlns:a16="http://schemas.microsoft.com/office/drawing/2014/main" id="{A21AEAD4-D3D1-4348-BFDC-D7A1F9DACAFD}"/>
              </a:ext>
            </a:extLst>
          </p:cNvPr>
          <p:cNvSpPr>
            <a:spLocks noChangeArrowheads="1"/>
          </p:cNvSpPr>
          <p:nvPr/>
        </p:nvSpPr>
        <p:spPr bwMode="auto">
          <a:xfrm>
            <a:off x="3124200" y="3886200"/>
            <a:ext cx="457200" cy="457200"/>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1510" name="Text Box 7">
            <a:extLst>
              <a:ext uri="{FF2B5EF4-FFF2-40B4-BE49-F238E27FC236}">
                <a16:creationId xmlns:a16="http://schemas.microsoft.com/office/drawing/2014/main" id="{375FB846-1C50-4C7D-82BA-0FCBDA1785E6}"/>
              </a:ext>
            </a:extLst>
          </p:cNvPr>
          <p:cNvSpPr txBox="1">
            <a:spLocks noChangeArrowheads="1"/>
          </p:cNvSpPr>
          <p:nvPr/>
        </p:nvSpPr>
        <p:spPr bwMode="auto">
          <a:xfrm>
            <a:off x="3200400" y="39465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C</a:t>
            </a:r>
          </a:p>
        </p:txBody>
      </p:sp>
      <p:sp>
        <p:nvSpPr>
          <p:cNvPr id="21511" name="Text Box 8">
            <a:extLst>
              <a:ext uri="{FF2B5EF4-FFF2-40B4-BE49-F238E27FC236}">
                <a16:creationId xmlns:a16="http://schemas.microsoft.com/office/drawing/2014/main" id="{07B959FE-6D73-424F-A8F6-4B4D74894CD0}"/>
              </a:ext>
            </a:extLst>
          </p:cNvPr>
          <p:cNvSpPr txBox="1">
            <a:spLocks noChangeArrowheads="1"/>
          </p:cNvSpPr>
          <p:nvPr/>
        </p:nvSpPr>
        <p:spPr bwMode="auto">
          <a:xfrm>
            <a:off x="914400" y="39465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B</a:t>
            </a:r>
          </a:p>
        </p:txBody>
      </p:sp>
      <p:sp>
        <p:nvSpPr>
          <p:cNvPr id="21512" name="Line 9">
            <a:extLst>
              <a:ext uri="{FF2B5EF4-FFF2-40B4-BE49-F238E27FC236}">
                <a16:creationId xmlns:a16="http://schemas.microsoft.com/office/drawing/2014/main" id="{8D853BE8-1B80-40C3-912F-55F6C1A416E6}"/>
              </a:ext>
            </a:extLst>
          </p:cNvPr>
          <p:cNvSpPr>
            <a:spLocks noChangeShapeType="1"/>
          </p:cNvSpPr>
          <p:nvPr/>
        </p:nvSpPr>
        <p:spPr bwMode="auto">
          <a:xfrm flipH="1">
            <a:off x="1447800" y="2971800"/>
            <a:ext cx="457200" cy="0"/>
          </a:xfrm>
          <a:prstGeom prst="line">
            <a:avLst/>
          </a:prstGeom>
          <a:noFill/>
          <a:ln w="38100">
            <a:solidFill>
              <a:schemeClr val="tx1"/>
            </a:solidFill>
            <a:round/>
            <a:headEnd type="stealth"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21513" name="Text Box 10">
            <a:extLst>
              <a:ext uri="{FF2B5EF4-FFF2-40B4-BE49-F238E27FC236}">
                <a16:creationId xmlns:a16="http://schemas.microsoft.com/office/drawing/2014/main" id="{73AA812C-7DDA-4CD7-8234-8A26A9742F03}"/>
              </a:ext>
            </a:extLst>
          </p:cNvPr>
          <p:cNvSpPr txBox="1">
            <a:spLocks noChangeArrowheads="1"/>
          </p:cNvSpPr>
          <p:nvPr/>
        </p:nvSpPr>
        <p:spPr bwMode="auto">
          <a:xfrm>
            <a:off x="1219200" y="2590800"/>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2A</a:t>
            </a:r>
          </a:p>
        </p:txBody>
      </p:sp>
      <p:sp>
        <p:nvSpPr>
          <p:cNvPr id="21514" name="Text Box 11">
            <a:extLst>
              <a:ext uri="{FF2B5EF4-FFF2-40B4-BE49-F238E27FC236}">
                <a16:creationId xmlns:a16="http://schemas.microsoft.com/office/drawing/2014/main" id="{2F92F05C-6A38-4E98-8872-3DA68707C7ED}"/>
              </a:ext>
            </a:extLst>
          </p:cNvPr>
          <p:cNvSpPr txBox="1">
            <a:spLocks noChangeArrowheads="1"/>
          </p:cNvSpPr>
          <p:nvPr/>
        </p:nvSpPr>
        <p:spPr bwMode="auto">
          <a:xfrm>
            <a:off x="1371600" y="3489325"/>
            <a:ext cx="762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 </a:t>
            </a:r>
          </a:p>
          <a:p>
            <a:pPr eaLnBrk="1" hangingPunct="1">
              <a:spcBef>
                <a:spcPct val="0"/>
              </a:spcBef>
              <a:buFontTx/>
              <a:buNone/>
            </a:pPr>
            <a:r>
              <a:rPr lang="en-US" altLang="zh-CN" sz="2400" b="1"/>
              <a:t>3V</a:t>
            </a:r>
          </a:p>
          <a:p>
            <a:pPr eaLnBrk="1" hangingPunct="1">
              <a:spcBef>
                <a:spcPct val="0"/>
              </a:spcBef>
              <a:buFontTx/>
              <a:buNone/>
            </a:pPr>
            <a:r>
              <a:rPr lang="zh-CN" altLang="en-US" sz="2400" b="1"/>
              <a:t>－</a:t>
            </a:r>
          </a:p>
        </p:txBody>
      </p:sp>
      <p:sp>
        <p:nvSpPr>
          <p:cNvPr id="21515" name="Text Box 12">
            <a:extLst>
              <a:ext uri="{FF2B5EF4-FFF2-40B4-BE49-F238E27FC236}">
                <a16:creationId xmlns:a16="http://schemas.microsoft.com/office/drawing/2014/main" id="{A93F0010-62FE-4AD4-9325-557AEEF5D328}"/>
              </a:ext>
            </a:extLst>
          </p:cNvPr>
          <p:cNvSpPr txBox="1">
            <a:spLocks noChangeArrowheads="1"/>
          </p:cNvSpPr>
          <p:nvPr/>
        </p:nvSpPr>
        <p:spPr bwMode="auto">
          <a:xfrm>
            <a:off x="3581400" y="3429000"/>
            <a:ext cx="914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 </a:t>
            </a:r>
          </a:p>
          <a:p>
            <a:pPr eaLnBrk="1" hangingPunct="1">
              <a:spcBef>
                <a:spcPct val="0"/>
              </a:spcBef>
              <a:buFontTx/>
              <a:buNone/>
            </a:pPr>
            <a:r>
              <a:rPr lang="zh-CN" altLang="en-US" sz="2400" b="1"/>
              <a:t>－</a:t>
            </a:r>
            <a:r>
              <a:rPr lang="en-US" altLang="zh-CN" sz="2400" b="1"/>
              <a:t>3V</a:t>
            </a:r>
          </a:p>
          <a:p>
            <a:pPr eaLnBrk="1" hangingPunct="1">
              <a:spcBef>
                <a:spcPct val="0"/>
              </a:spcBef>
              <a:buFontTx/>
              <a:buNone/>
            </a:pPr>
            <a:r>
              <a:rPr lang="zh-CN" altLang="en-US" sz="2400" b="1"/>
              <a:t>－</a:t>
            </a:r>
          </a:p>
        </p:txBody>
      </p:sp>
      <p:sp>
        <p:nvSpPr>
          <p:cNvPr id="21516" name="Rectangle 13">
            <a:extLst>
              <a:ext uri="{FF2B5EF4-FFF2-40B4-BE49-F238E27FC236}">
                <a16:creationId xmlns:a16="http://schemas.microsoft.com/office/drawing/2014/main" id="{354B857A-A154-4948-B8CB-CAF029B8F572}"/>
              </a:ext>
            </a:extLst>
          </p:cNvPr>
          <p:cNvSpPr>
            <a:spLocks noChangeArrowheads="1"/>
          </p:cNvSpPr>
          <p:nvPr/>
        </p:nvSpPr>
        <p:spPr bwMode="auto">
          <a:xfrm>
            <a:off x="2209800" y="2743200"/>
            <a:ext cx="457200" cy="457200"/>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1517" name="Text Box 14">
            <a:extLst>
              <a:ext uri="{FF2B5EF4-FFF2-40B4-BE49-F238E27FC236}">
                <a16:creationId xmlns:a16="http://schemas.microsoft.com/office/drawing/2014/main" id="{3873E7F7-9D98-43CD-B659-DCE00EC73C45}"/>
              </a:ext>
            </a:extLst>
          </p:cNvPr>
          <p:cNvSpPr txBox="1">
            <a:spLocks noChangeArrowheads="1"/>
          </p:cNvSpPr>
          <p:nvPr/>
        </p:nvSpPr>
        <p:spPr bwMode="auto">
          <a:xfrm>
            <a:off x="2286000" y="28194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A</a:t>
            </a:r>
          </a:p>
        </p:txBody>
      </p:sp>
      <p:sp>
        <p:nvSpPr>
          <p:cNvPr id="21518" name="Text Box 15">
            <a:extLst>
              <a:ext uri="{FF2B5EF4-FFF2-40B4-BE49-F238E27FC236}">
                <a16:creationId xmlns:a16="http://schemas.microsoft.com/office/drawing/2014/main" id="{A7B57A11-856D-4841-A1DE-808D124E507C}"/>
              </a:ext>
            </a:extLst>
          </p:cNvPr>
          <p:cNvSpPr txBox="1">
            <a:spLocks noChangeArrowheads="1"/>
          </p:cNvSpPr>
          <p:nvPr/>
        </p:nvSpPr>
        <p:spPr bwMode="auto">
          <a:xfrm>
            <a:off x="1828800" y="3200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6V </a:t>
            </a:r>
            <a:r>
              <a:rPr lang="zh-CN" altLang="en-US" sz="2400" b="1"/>
              <a:t>－</a:t>
            </a:r>
          </a:p>
        </p:txBody>
      </p:sp>
      <p:sp>
        <p:nvSpPr>
          <p:cNvPr id="107537" name="Text Box 17">
            <a:extLst>
              <a:ext uri="{FF2B5EF4-FFF2-40B4-BE49-F238E27FC236}">
                <a16:creationId xmlns:a16="http://schemas.microsoft.com/office/drawing/2014/main" id="{9CB734D1-B0A0-4981-A198-EAB6A00A5D99}"/>
              </a:ext>
            </a:extLst>
          </p:cNvPr>
          <p:cNvSpPr txBox="1">
            <a:spLocks noChangeArrowheads="1"/>
          </p:cNvSpPr>
          <p:nvPr/>
        </p:nvSpPr>
        <p:spPr bwMode="auto">
          <a:xfrm>
            <a:off x="4648200" y="20574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P</a:t>
            </a:r>
            <a:r>
              <a:rPr lang="en-US" altLang="zh-CN" sz="2400" b="1" baseline="-25000">
                <a:latin typeface="Times New Roman" panose="02020603050405020304" pitchFamily="18" charset="0"/>
              </a:rPr>
              <a:t>C</a:t>
            </a:r>
            <a:r>
              <a:rPr lang="en-US" altLang="zh-CN" sz="2400" b="1">
                <a:latin typeface="Times New Roman" panose="02020603050405020304" pitchFamily="18" charset="0"/>
              </a:rPr>
              <a:t>=</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C</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C</a:t>
            </a:r>
            <a:r>
              <a:rPr lang="en-US" altLang="zh-CN" sz="2400" b="1">
                <a:latin typeface="Times New Roman" panose="02020603050405020304" pitchFamily="18" charset="0"/>
              </a:rPr>
              <a:t>=(</a:t>
            </a:r>
            <a:r>
              <a:rPr lang="zh-CN" altLang="en-US" sz="2400" b="1">
                <a:latin typeface="Times New Roman" panose="02020603050405020304" pitchFamily="18" charset="0"/>
              </a:rPr>
              <a:t>－</a:t>
            </a:r>
            <a:r>
              <a:rPr lang="en-US" altLang="zh-CN" sz="2400" b="1">
                <a:latin typeface="Times New Roman" panose="02020603050405020304" pitchFamily="18" charset="0"/>
              </a:rPr>
              <a:t>3)×2=</a:t>
            </a:r>
            <a:r>
              <a:rPr lang="zh-CN" altLang="en-US" sz="2400" b="1">
                <a:latin typeface="Times New Roman" panose="02020603050405020304" pitchFamily="18" charset="0"/>
              </a:rPr>
              <a:t>－</a:t>
            </a:r>
            <a:r>
              <a:rPr lang="en-US" altLang="zh-CN" sz="2400" b="1">
                <a:latin typeface="Times New Roman" panose="02020603050405020304" pitchFamily="18" charset="0"/>
              </a:rPr>
              <a:t>6(W)</a:t>
            </a:r>
          </a:p>
        </p:txBody>
      </p:sp>
      <p:sp>
        <p:nvSpPr>
          <p:cNvPr id="107538" name="Text Box 18">
            <a:extLst>
              <a:ext uri="{FF2B5EF4-FFF2-40B4-BE49-F238E27FC236}">
                <a16:creationId xmlns:a16="http://schemas.microsoft.com/office/drawing/2014/main" id="{E95403B3-EB42-4A4B-9D77-D02F61C4264A}"/>
              </a:ext>
            </a:extLst>
          </p:cNvPr>
          <p:cNvSpPr txBox="1">
            <a:spLocks noChangeArrowheads="1"/>
          </p:cNvSpPr>
          <p:nvPr/>
        </p:nvSpPr>
        <p:spPr bwMode="auto">
          <a:xfrm>
            <a:off x="4876800" y="2819400"/>
            <a:ext cx="3810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吸收电功率－</a:t>
            </a:r>
            <a:r>
              <a:rPr lang="en-US" altLang="zh-CN" sz="2400" b="1"/>
              <a:t>6W</a:t>
            </a:r>
            <a:r>
              <a:rPr lang="zh-CN" altLang="en-US" sz="2400" b="1"/>
              <a:t>，就是发出</a:t>
            </a:r>
            <a:r>
              <a:rPr lang="en-US" altLang="zh-CN" sz="2400" b="1"/>
              <a:t>+6W</a:t>
            </a:r>
            <a:r>
              <a:rPr lang="zh-CN" altLang="en-US" sz="2400" b="1"/>
              <a:t>，表明元件</a:t>
            </a:r>
            <a:r>
              <a:rPr lang="en-US" altLang="zh-CN" sz="2400" b="1"/>
              <a:t>C </a:t>
            </a:r>
            <a:r>
              <a:rPr lang="zh-CN" altLang="en-US" sz="2400" b="1"/>
              <a:t>是电池。</a:t>
            </a:r>
          </a:p>
        </p:txBody>
      </p:sp>
      <p:sp>
        <p:nvSpPr>
          <p:cNvPr id="107542" name="Text Box 22">
            <a:extLst>
              <a:ext uri="{FF2B5EF4-FFF2-40B4-BE49-F238E27FC236}">
                <a16:creationId xmlns:a16="http://schemas.microsoft.com/office/drawing/2014/main" id="{17DC5FF2-E38A-44E4-BE30-F52C5A60CA2A}"/>
              </a:ext>
            </a:extLst>
          </p:cNvPr>
          <p:cNvSpPr txBox="1">
            <a:spLocks noChangeArrowheads="1"/>
          </p:cNvSpPr>
          <p:nvPr/>
        </p:nvSpPr>
        <p:spPr bwMode="auto">
          <a:xfrm>
            <a:off x="914400" y="533400"/>
            <a:ext cx="78486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b="1"/>
              <a:t>（</a:t>
            </a:r>
            <a:r>
              <a:rPr lang="en-US" altLang="zh-CN" sz="2400" b="1"/>
              <a:t>3</a:t>
            </a:r>
            <a:r>
              <a:rPr lang="zh-CN" altLang="en-US" sz="2400" b="1"/>
              <a:t>）元件</a:t>
            </a:r>
            <a:r>
              <a:rPr lang="en-US" altLang="zh-CN" sz="2400" b="1"/>
              <a:t>C</a:t>
            </a:r>
            <a:r>
              <a:rPr lang="zh-CN" altLang="en-US" sz="2400" b="1"/>
              <a:t>电压与电流的参考方向都是由上向下，为关联参考方向。关联参考方向时电压与电流的乘积为吸收的电功率</a:t>
            </a:r>
          </a:p>
        </p:txBody>
      </p:sp>
      <p:sp>
        <p:nvSpPr>
          <p:cNvPr id="21522" name="Text Box 24">
            <a:extLst>
              <a:ext uri="{FF2B5EF4-FFF2-40B4-BE49-F238E27FC236}">
                <a16:creationId xmlns:a16="http://schemas.microsoft.com/office/drawing/2014/main" id="{DA5CFC59-90AF-43AD-B0A7-D4F68A77F0D9}"/>
              </a:ext>
            </a:extLst>
          </p:cNvPr>
          <p:cNvSpPr txBox="1">
            <a:spLocks noChangeArrowheads="1"/>
          </p:cNvSpPr>
          <p:nvPr/>
        </p:nvSpPr>
        <p:spPr bwMode="auto">
          <a:xfrm>
            <a:off x="1676400" y="52578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a:solidFill>
                  <a:srgbClr val="FF3300"/>
                </a:solidFill>
              </a:rPr>
              <a:t>例题用图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42"/>
                                        </p:tgtEl>
                                        <p:attrNameLst>
                                          <p:attrName>style.visibility</p:attrName>
                                        </p:attrNameLst>
                                      </p:cBhvr>
                                      <p:to>
                                        <p:strVal val="visible"/>
                                      </p:to>
                                    </p:set>
                                    <p:animEffect transition="in" filter="blinds(horizontal)">
                                      <p:cBhvr>
                                        <p:cTn id="7" dur="500"/>
                                        <p:tgtEl>
                                          <p:spTgt spid="1075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753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7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7" grpId="0"/>
      <p:bldP spid="107538" grpId="0"/>
      <p:bldP spid="1075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4">
            <a:extLst>
              <a:ext uri="{FF2B5EF4-FFF2-40B4-BE49-F238E27FC236}">
                <a16:creationId xmlns:a16="http://schemas.microsoft.com/office/drawing/2014/main" id="{DCD852D3-41FA-47F4-9D87-57D9EB5B97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531B24F-BB40-49B2-B635-61CFB08BEDD5}" type="slidenum">
              <a:rPr lang="en-US" altLang="zh-CN" sz="1400" smtClean="0"/>
              <a:pPr>
                <a:spcBef>
                  <a:spcPct val="0"/>
                </a:spcBef>
                <a:buFontTx/>
                <a:buNone/>
              </a:pPr>
              <a:t>27</a:t>
            </a:fld>
            <a:endParaRPr lang="en-US" altLang="zh-CN" sz="1400"/>
          </a:p>
        </p:txBody>
      </p:sp>
      <p:sp>
        <p:nvSpPr>
          <p:cNvPr id="22531" name="Rectangle 2">
            <a:extLst>
              <a:ext uri="{FF2B5EF4-FFF2-40B4-BE49-F238E27FC236}">
                <a16:creationId xmlns:a16="http://schemas.microsoft.com/office/drawing/2014/main" id="{CE565620-5218-4BCC-B8D0-A23E05DD506A}"/>
              </a:ext>
            </a:extLst>
          </p:cNvPr>
          <p:cNvSpPr>
            <a:spLocks noGrp="1" noChangeArrowheads="1"/>
          </p:cNvSpPr>
          <p:nvPr>
            <p:ph type="title"/>
          </p:nvPr>
        </p:nvSpPr>
        <p:spPr>
          <a:xfrm>
            <a:off x="457200" y="274638"/>
            <a:ext cx="8229600" cy="487362"/>
          </a:xfrm>
        </p:spPr>
        <p:txBody>
          <a:bodyPr/>
          <a:lstStyle/>
          <a:p>
            <a:pPr eaLnBrk="1" hangingPunct="1"/>
            <a:r>
              <a:rPr lang="en-US" altLang="zh-CN"/>
              <a:t>1.4  </a:t>
            </a:r>
            <a:r>
              <a:rPr lang="zh-CN" altLang="en-US"/>
              <a:t>电阻元件</a:t>
            </a:r>
          </a:p>
        </p:txBody>
      </p:sp>
      <p:grpSp>
        <p:nvGrpSpPr>
          <p:cNvPr id="22532" name="Group 15">
            <a:extLst>
              <a:ext uri="{FF2B5EF4-FFF2-40B4-BE49-F238E27FC236}">
                <a16:creationId xmlns:a16="http://schemas.microsoft.com/office/drawing/2014/main" id="{14607D16-CDAD-418C-A677-D00EEA32DC0A}"/>
              </a:ext>
            </a:extLst>
          </p:cNvPr>
          <p:cNvGrpSpPr>
            <a:grpSpLocks/>
          </p:cNvGrpSpPr>
          <p:nvPr/>
        </p:nvGrpSpPr>
        <p:grpSpPr bwMode="auto">
          <a:xfrm>
            <a:off x="1295400" y="4800600"/>
            <a:ext cx="2362200" cy="1174750"/>
            <a:chOff x="816" y="3024"/>
            <a:chExt cx="1488" cy="740"/>
          </a:xfrm>
        </p:grpSpPr>
        <p:sp>
          <p:nvSpPr>
            <p:cNvPr id="22537" name="Line 4">
              <a:extLst>
                <a:ext uri="{FF2B5EF4-FFF2-40B4-BE49-F238E27FC236}">
                  <a16:creationId xmlns:a16="http://schemas.microsoft.com/office/drawing/2014/main" id="{64D2EDF0-956B-4989-B044-127204F27686}"/>
                </a:ext>
              </a:extLst>
            </p:cNvPr>
            <p:cNvSpPr>
              <a:spLocks noChangeShapeType="1"/>
            </p:cNvSpPr>
            <p:nvPr/>
          </p:nvSpPr>
          <p:spPr bwMode="auto">
            <a:xfrm rot="-5400000">
              <a:off x="1464" y="2722"/>
              <a:ext cx="0" cy="12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8" name="Rectangle 5">
              <a:extLst>
                <a:ext uri="{FF2B5EF4-FFF2-40B4-BE49-F238E27FC236}">
                  <a16:creationId xmlns:a16="http://schemas.microsoft.com/office/drawing/2014/main" id="{AD0DCD5D-FEE2-4F34-A0CE-63FAD78F7C10}"/>
                </a:ext>
              </a:extLst>
            </p:cNvPr>
            <p:cNvSpPr>
              <a:spLocks noChangeArrowheads="1"/>
            </p:cNvSpPr>
            <p:nvPr/>
          </p:nvSpPr>
          <p:spPr bwMode="auto">
            <a:xfrm rot="-5400000">
              <a:off x="1464" y="3154"/>
              <a:ext cx="192" cy="432"/>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2539" name="Text Box 6">
              <a:extLst>
                <a:ext uri="{FF2B5EF4-FFF2-40B4-BE49-F238E27FC236}">
                  <a16:creationId xmlns:a16="http://schemas.microsoft.com/office/drawing/2014/main" id="{AB3C3FDD-232A-43F7-9E0B-2571461DB426}"/>
                </a:ext>
              </a:extLst>
            </p:cNvPr>
            <p:cNvSpPr txBox="1">
              <a:spLocks noChangeArrowheads="1"/>
            </p:cNvSpPr>
            <p:nvPr/>
          </p:nvSpPr>
          <p:spPr bwMode="auto">
            <a:xfrm>
              <a:off x="1488" y="302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R</a:t>
              </a:r>
            </a:p>
          </p:txBody>
        </p:sp>
        <p:sp>
          <p:nvSpPr>
            <p:cNvPr id="22540" name="Line 7">
              <a:extLst>
                <a:ext uri="{FF2B5EF4-FFF2-40B4-BE49-F238E27FC236}">
                  <a16:creationId xmlns:a16="http://schemas.microsoft.com/office/drawing/2014/main" id="{3DA927BE-236C-4BD6-AB37-EEF97659A032}"/>
                </a:ext>
              </a:extLst>
            </p:cNvPr>
            <p:cNvSpPr>
              <a:spLocks noChangeShapeType="1"/>
            </p:cNvSpPr>
            <p:nvPr/>
          </p:nvSpPr>
          <p:spPr bwMode="auto">
            <a:xfrm rot="-5400000">
              <a:off x="1008" y="3274"/>
              <a:ext cx="0" cy="192"/>
            </a:xfrm>
            <a:prstGeom prst="line">
              <a:avLst/>
            </a:prstGeom>
            <a:noFill/>
            <a:ln w="38100">
              <a:solidFill>
                <a:schemeClr val="tx1"/>
              </a:solidFill>
              <a:round/>
              <a:headEnd type="none" w="lg"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2541" name="Text Box 8">
              <a:extLst>
                <a:ext uri="{FF2B5EF4-FFF2-40B4-BE49-F238E27FC236}">
                  <a16:creationId xmlns:a16="http://schemas.microsoft.com/office/drawing/2014/main" id="{6A61D763-6034-42AA-B90A-7B409D77DDDF}"/>
                </a:ext>
              </a:extLst>
            </p:cNvPr>
            <p:cNvSpPr txBox="1">
              <a:spLocks noChangeArrowheads="1"/>
            </p:cNvSpPr>
            <p:nvPr/>
          </p:nvSpPr>
          <p:spPr bwMode="auto">
            <a:xfrm>
              <a:off x="912" y="312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t>i</a:t>
              </a:r>
            </a:p>
          </p:txBody>
        </p:sp>
        <p:sp>
          <p:nvSpPr>
            <p:cNvPr id="22542" name="Text Box 9">
              <a:extLst>
                <a:ext uri="{FF2B5EF4-FFF2-40B4-BE49-F238E27FC236}">
                  <a16:creationId xmlns:a16="http://schemas.microsoft.com/office/drawing/2014/main" id="{F00C7293-A14F-47A7-9927-C37180077EA6}"/>
                </a:ext>
              </a:extLst>
            </p:cNvPr>
            <p:cNvSpPr txBox="1">
              <a:spLocks noChangeArrowheads="1"/>
            </p:cNvSpPr>
            <p:nvPr/>
          </p:nvSpPr>
          <p:spPr bwMode="auto">
            <a:xfrm>
              <a:off x="960" y="3514"/>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         </a:t>
              </a:r>
              <a:r>
                <a:rPr lang="en-US" altLang="zh-CN" sz="2000" b="1" i="1">
                  <a:latin typeface="Times New Roman" panose="02020603050405020304" pitchFamily="18" charset="0"/>
                </a:rPr>
                <a:t>u         </a:t>
              </a:r>
              <a:r>
                <a:rPr lang="zh-CN" altLang="en-US" sz="2000" b="1">
                  <a:latin typeface="Times New Roman" panose="02020603050405020304" pitchFamily="18" charset="0"/>
                </a:rPr>
                <a:t>－</a:t>
              </a:r>
            </a:p>
          </p:txBody>
        </p:sp>
      </p:grpSp>
      <p:sp>
        <p:nvSpPr>
          <p:cNvPr id="22533" name="Text Box 10">
            <a:extLst>
              <a:ext uri="{FF2B5EF4-FFF2-40B4-BE49-F238E27FC236}">
                <a16:creationId xmlns:a16="http://schemas.microsoft.com/office/drawing/2014/main" id="{7A4FABCC-B854-49AD-A56D-FFDFF19ED8F5}"/>
              </a:ext>
            </a:extLst>
          </p:cNvPr>
          <p:cNvSpPr txBox="1">
            <a:spLocks noChangeArrowheads="1"/>
          </p:cNvSpPr>
          <p:nvPr/>
        </p:nvSpPr>
        <p:spPr bwMode="auto">
          <a:xfrm>
            <a:off x="838200" y="914400"/>
            <a:ext cx="7772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         </a:t>
            </a:r>
            <a:r>
              <a:rPr lang="zh-CN" altLang="en-US" sz="2800" b="1"/>
              <a:t>有些实际部件如电阻器、电灯、电炉等在电路中工作时要消耗电能，并将电能不可逆地转换成热能、光能、机械能等。反映电能消耗的电路参数叫作电阻。</a:t>
            </a:r>
          </a:p>
        </p:txBody>
      </p:sp>
      <p:sp>
        <p:nvSpPr>
          <p:cNvPr id="22534" name="Text Box 11">
            <a:extLst>
              <a:ext uri="{FF2B5EF4-FFF2-40B4-BE49-F238E27FC236}">
                <a16:creationId xmlns:a16="http://schemas.microsoft.com/office/drawing/2014/main" id="{D854F2CF-3534-4E5F-B75E-8871DE748E35}"/>
              </a:ext>
            </a:extLst>
          </p:cNvPr>
          <p:cNvSpPr txBox="1">
            <a:spLocks noChangeArrowheads="1"/>
          </p:cNvSpPr>
          <p:nvPr/>
        </p:nvSpPr>
        <p:spPr bwMode="auto">
          <a:xfrm>
            <a:off x="914400" y="2847975"/>
            <a:ext cx="7772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t>       </a:t>
            </a:r>
            <a:r>
              <a:rPr lang="zh-CN" altLang="en-US" sz="2800" b="1"/>
              <a:t>实际部件的电阻特性在电路中用电阻元件来模拟。电阻元件常常简称为电阻。</a:t>
            </a:r>
            <a:r>
              <a:rPr lang="zh-CN" altLang="en-US" sz="2800" b="1">
                <a:solidFill>
                  <a:schemeClr val="folHlink"/>
                </a:solidFill>
              </a:rPr>
              <a:t>通常“电阻”一词以及大写字母 </a:t>
            </a:r>
            <a:r>
              <a:rPr lang="en-US" altLang="zh-CN" sz="2800" b="1" i="1">
                <a:solidFill>
                  <a:schemeClr val="folHlink"/>
                </a:solidFill>
                <a:latin typeface="Times New Roman" panose="02020603050405020304" pitchFamily="18" charset="0"/>
              </a:rPr>
              <a:t>R </a:t>
            </a:r>
            <a:r>
              <a:rPr lang="zh-CN" altLang="en-US" sz="2800" b="1">
                <a:solidFill>
                  <a:schemeClr val="folHlink"/>
                </a:solidFill>
              </a:rPr>
              <a:t>既表示电阻元件，也表示该元件的参数。</a:t>
            </a:r>
          </a:p>
        </p:txBody>
      </p:sp>
      <p:sp>
        <p:nvSpPr>
          <p:cNvPr id="22535" name="Text Box 12">
            <a:extLst>
              <a:ext uri="{FF2B5EF4-FFF2-40B4-BE49-F238E27FC236}">
                <a16:creationId xmlns:a16="http://schemas.microsoft.com/office/drawing/2014/main" id="{03345AF7-295C-4980-8BC1-A825C40D3244}"/>
              </a:ext>
            </a:extLst>
          </p:cNvPr>
          <p:cNvSpPr txBox="1">
            <a:spLocks noChangeArrowheads="1"/>
          </p:cNvSpPr>
          <p:nvPr/>
        </p:nvSpPr>
        <p:spPr bwMode="auto">
          <a:xfrm>
            <a:off x="4114800" y="4572000"/>
            <a:ext cx="4419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电阻元件的图形符号是一个矩形框，文字符号是大写字母 </a:t>
            </a:r>
            <a:r>
              <a:rPr lang="en-US" altLang="zh-CN" sz="2800" b="1" i="1">
                <a:latin typeface="Times New Roman" panose="02020603050405020304" pitchFamily="18" charset="0"/>
              </a:rPr>
              <a:t>R </a:t>
            </a:r>
            <a:r>
              <a:rPr lang="zh-CN" altLang="en-US" sz="2800" b="1">
                <a:latin typeface="Times New Roman" panose="02020603050405020304" pitchFamily="18" charset="0"/>
              </a:rPr>
              <a:t>。见左图。</a:t>
            </a:r>
          </a:p>
        </p:txBody>
      </p:sp>
      <p:sp>
        <p:nvSpPr>
          <p:cNvPr id="22536" name="Text Box 13">
            <a:extLst>
              <a:ext uri="{FF2B5EF4-FFF2-40B4-BE49-F238E27FC236}">
                <a16:creationId xmlns:a16="http://schemas.microsoft.com/office/drawing/2014/main" id="{1373F94F-DAF6-40E9-8B8E-C293F6D28D95}"/>
              </a:ext>
            </a:extLst>
          </p:cNvPr>
          <p:cNvSpPr txBox="1">
            <a:spLocks noChangeArrowheads="1"/>
          </p:cNvSpPr>
          <p:nvPr/>
        </p:nvSpPr>
        <p:spPr bwMode="auto">
          <a:xfrm>
            <a:off x="1752600" y="6019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3300"/>
                </a:solidFill>
              </a:rPr>
              <a:t>电阻元件</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6">
            <a:extLst>
              <a:ext uri="{FF2B5EF4-FFF2-40B4-BE49-F238E27FC236}">
                <a16:creationId xmlns:a16="http://schemas.microsoft.com/office/drawing/2014/main" id="{CD659AE4-9F46-4EF5-B586-4F71161866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48E9CB-A633-4104-9372-F7F739115E72}" type="slidenum">
              <a:rPr lang="en-US" altLang="zh-CN" sz="1400" smtClean="0"/>
              <a:pPr>
                <a:spcBef>
                  <a:spcPct val="0"/>
                </a:spcBef>
                <a:buFontTx/>
                <a:buNone/>
              </a:pPr>
              <a:t>28</a:t>
            </a:fld>
            <a:endParaRPr lang="en-US" altLang="zh-CN" sz="1400"/>
          </a:p>
        </p:txBody>
      </p:sp>
      <p:grpSp>
        <p:nvGrpSpPr>
          <p:cNvPr id="23555" name="Group 41">
            <a:extLst>
              <a:ext uri="{FF2B5EF4-FFF2-40B4-BE49-F238E27FC236}">
                <a16:creationId xmlns:a16="http://schemas.microsoft.com/office/drawing/2014/main" id="{0C104F95-8152-42EC-AE66-3D902C28D528}"/>
              </a:ext>
            </a:extLst>
          </p:cNvPr>
          <p:cNvGrpSpPr>
            <a:grpSpLocks/>
          </p:cNvGrpSpPr>
          <p:nvPr/>
        </p:nvGrpSpPr>
        <p:grpSpPr bwMode="auto">
          <a:xfrm>
            <a:off x="4800600" y="3036888"/>
            <a:ext cx="3200400" cy="2921000"/>
            <a:chOff x="3024" y="1913"/>
            <a:chExt cx="1728" cy="1840"/>
          </a:xfrm>
        </p:grpSpPr>
        <p:sp>
          <p:nvSpPr>
            <p:cNvPr id="23567" name="Line 19">
              <a:extLst>
                <a:ext uri="{FF2B5EF4-FFF2-40B4-BE49-F238E27FC236}">
                  <a16:creationId xmlns:a16="http://schemas.microsoft.com/office/drawing/2014/main" id="{A4650088-2E17-42F3-A4DC-C4D391CF25B1}"/>
                </a:ext>
              </a:extLst>
            </p:cNvPr>
            <p:cNvSpPr>
              <a:spLocks noChangeShapeType="1"/>
            </p:cNvSpPr>
            <p:nvPr/>
          </p:nvSpPr>
          <p:spPr bwMode="auto">
            <a:xfrm flipV="1">
              <a:off x="3792" y="2011"/>
              <a:ext cx="0" cy="143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8" name="Text Box 20">
              <a:extLst>
                <a:ext uri="{FF2B5EF4-FFF2-40B4-BE49-F238E27FC236}">
                  <a16:creationId xmlns:a16="http://schemas.microsoft.com/office/drawing/2014/main" id="{2E8B0055-E815-48BF-A652-17D318976E34}"/>
                </a:ext>
              </a:extLst>
            </p:cNvPr>
            <p:cNvSpPr txBox="1">
              <a:spLocks noChangeArrowheads="1"/>
            </p:cNvSpPr>
            <p:nvPr/>
          </p:nvSpPr>
          <p:spPr bwMode="auto">
            <a:xfrm>
              <a:off x="3886" y="1913"/>
              <a:ext cx="1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i="1">
                  <a:latin typeface="Times New Roman" panose="02020603050405020304" pitchFamily="18" charset="0"/>
                </a:rPr>
                <a:t>i</a:t>
              </a:r>
              <a:endParaRPr kumimoji="1" lang="en-US" altLang="zh-CN" sz="2400" b="1">
                <a:latin typeface="Times New Roman" panose="02020603050405020304" pitchFamily="18" charset="0"/>
              </a:endParaRPr>
            </a:p>
          </p:txBody>
        </p:sp>
        <p:sp>
          <p:nvSpPr>
            <p:cNvPr id="23569" name="Line 21">
              <a:extLst>
                <a:ext uri="{FF2B5EF4-FFF2-40B4-BE49-F238E27FC236}">
                  <a16:creationId xmlns:a16="http://schemas.microsoft.com/office/drawing/2014/main" id="{B1E0F2E9-6EC9-4473-9704-282BA52C292C}"/>
                </a:ext>
              </a:extLst>
            </p:cNvPr>
            <p:cNvSpPr>
              <a:spLocks noChangeShapeType="1"/>
            </p:cNvSpPr>
            <p:nvPr/>
          </p:nvSpPr>
          <p:spPr bwMode="auto">
            <a:xfrm>
              <a:off x="3024" y="2748"/>
              <a:ext cx="1604"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0" name="Text Box 22">
              <a:extLst>
                <a:ext uri="{FF2B5EF4-FFF2-40B4-BE49-F238E27FC236}">
                  <a16:creationId xmlns:a16="http://schemas.microsoft.com/office/drawing/2014/main" id="{924DC361-6120-463C-A4C0-72090E25DB5D}"/>
                </a:ext>
              </a:extLst>
            </p:cNvPr>
            <p:cNvSpPr txBox="1">
              <a:spLocks noChangeArrowheads="1"/>
            </p:cNvSpPr>
            <p:nvPr/>
          </p:nvSpPr>
          <p:spPr bwMode="auto">
            <a:xfrm>
              <a:off x="4368" y="2736"/>
              <a:ext cx="2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b="1" i="1">
                  <a:latin typeface="Times New Roman" panose="02020603050405020304" pitchFamily="18" charset="0"/>
                </a:rPr>
                <a:t>u</a:t>
              </a:r>
              <a:endParaRPr kumimoji="1" lang="en-US" altLang="zh-CN" sz="2000" b="1">
                <a:latin typeface="Times New Roman" panose="02020603050405020304" pitchFamily="18" charset="0"/>
              </a:endParaRPr>
            </a:p>
          </p:txBody>
        </p:sp>
        <p:sp>
          <p:nvSpPr>
            <p:cNvPr id="23571" name="Line 23">
              <a:extLst>
                <a:ext uri="{FF2B5EF4-FFF2-40B4-BE49-F238E27FC236}">
                  <a16:creationId xmlns:a16="http://schemas.microsoft.com/office/drawing/2014/main" id="{05314E44-5356-47C2-80EC-892317E30B17}"/>
                </a:ext>
              </a:extLst>
            </p:cNvPr>
            <p:cNvSpPr>
              <a:spLocks noChangeShapeType="1"/>
            </p:cNvSpPr>
            <p:nvPr/>
          </p:nvSpPr>
          <p:spPr bwMode="auto">
            <a:xfrm flipH="1">
              <a:off x="3272" y="2164"/>
              <a:ext cx="1104" cy="1094"/>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2" name="Text Box 24">
              <a:extLst>
                <a:ext uri="{FF2B5EF4-FFF2-40B4-BE49-F238E27FC236}">
                  <a16:creationId xmlns:a16="http://schemas.microsoft.com/office/drawing/2014/main" id="{16759CDC-21BD-4933-837D-F488E745CC4B}"/>
                </a:ext>
              </a:extLst>
            </p:cNvPr>
            <p:cNvSpPr txBox="1">
              <a:spLocks noChangeArrowheads="1"/>
            </p:cNvSpPr>
            <p:nvPr/>
          </p:nvSpPr>
          <p:spPr bwMode="auto">
            <a:xfrm>
              <a:off x="3797" y="2736"/>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latin typeface="Times New Roman" panose="02020603050405020304" pitchFamily="18" charset="0"/>
                </a:rPr>
                <a:t>O</a:t>
              </a:r>
            </a:p>
          </p:txBody>
        </p:sp>
        <p:sp>
          <p:nvSpPr>
            <p:cNvPr id="23573" name="Text Box 25">
              <a:extLst>
                <a:ext uri="{FF2B5EF4-FFF2-40B4-BE49-F238E27FC236}">
                  <a16:creationId xmlns:a16="http://schemas.microsoft.com/office/drawing/2014/main" id="{F0F3D800-8990-425C-A970-AFD600004F3D}"/>
                </a:ext>
              </a:extLst>
            </p:cNvPr>
            <p:cNvSpPr txBox="1">
              <a:spLocks noChangeArrowheads="1"/>
            </p:cNvSpPr>
            <p:nvPr/>
          </p:nvSpPr>
          <p:spPr bwMode="auto">
            <a:xfrm>
              <a:off x="3120" y="3465"/>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FF3300"/>
                  </a:solidFill>
                  <a:latin typeface="Times New Roman" panose="02020603050405020304" pitchFamily="18" charset="0"/>
                </a:rPr>
                <a:t>线性电阻的伏安特性</a:t>
              </a:r>
            </a:p>
          </p:txBody>
        </p:sp>
      </p:grpSp>
      <p:sp>
        <p:nvSpPr>
          <p:cNvPr id="23556" name="Text Box 35">
            <a:extLst>
              <a:ext uri="{FF2B5EF4-FFF2-40B4-BE49-F238E27FC236}">
                <a16:creationId xmlns:a16="http://schemas.microsoft.com/office/drawing/2014/main" id="{46637561-E6EE-4A80-BFC6-188CFEB889CD}"/>
              </a:ext>
            </a:extLst>
          </p:cNvPr>
          <p:cNvSpPr txBox="1">
            <a:spLocks noChangeArrowheads="1"/>
          </p:cNvSpPr>
          <p:nvPr/>
        </p:nvSpPr>
        <p:spPr bwMode="auto">
          <a:xfrm>
            <a:off x="3886200" y="422275"/>
            <a:ext cx="45720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a:t>     </a:t>
            </a:r>
            <a:r>
              <a:rPr lang="zh-CN" altLang="en-US" sz="2400" b="1"/>
              <a:t>按左图所示，电压与电流取关联参考方向，电压与电流之间满足欧姆定律：</a:t>
            </a:r>
          </a:p>
        </p:txBody>
      </p:sp>
      <p:graphicFrame>
        <p:nvGraphicFramePr>
          <p:cNvPr id="23557" name="Object 36">
            <a:extLst>
              <a:ext uri="{FF2B5EF4-FFF2-40B4-BE49-F238E27FC236}">
                <a16:creationId xmlns:a16="http://schemas.microsoft.com/office/drawing/2014/main" id="{A95C418D-BB53-4E19-BF5D-6D0445CCB25F}"/>
              </a:ext>
            </a:extLst>
          </p:cNvPr>
          <p:cNvGraphicFramePr>
            <a:graphicFrameLocks noChangeAspect="1"/>
          </p:cNvGraphicFramePr>
          <p:nvPr/>
        </p:nvGraphicFramePr>
        <p:xfrm>
          <a:off x="4648200" y="1858963"/>
          <a:ext cx="3067050" cy="960437"/>
        </p:xfrm>
        <a:graphic>
          <a:graphicData uri="http://schemas.openxmlformats.org/presentationml/2006/ole">
            <mc:AlternateContent xmlns:mc="http://schemas.openxmlformats.org/markup-compatibility/2006">
              <mc:Choice xmlns:v="urn:schemas-microsoft-com:vml" Requires="v">
                <p:oleObj spid="_x0000_s5151" name="Equation" r:id="rId3" imgW="1240955" imgH="375508" progId="Equation.3">
                  <p:embed/>
                </p:oleObj>
              </mc:Choice>
              <mc:Fallback>
                <p:oleObj name="Equation" r:id="rId3" imgW="1240955" imgH="375508"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58963"/>
                        <a:ext cx="3067050" cy="96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8" name="Text Box 38">
            <a:extLst>
              <a:ext uri="{FF2B5EF4-FFF2-40B4-BE49-F238E27FC236}">
                <a16:creationId xmlns:a16="http://schemas.microsoft.com/office/drawing/2014/main" id="{EF444A2F-D163-46B7-B705-A0A019E50F6C}"/>
              </a:ext>
            </a:extLst>
          </p:cNvPr>
          <p:cNvSpPr txBox="1">
            <a:spLocks noChangeArrowheads="1"/>
          </p:cNvSpPr>
          <p:nvPr/>
        </p:nvSpPr>
        <p:spPr bwMode="auto">
          <a:xfrm>
            <a:off x="762000" y="3276600"/>
            <a:ext cx="373380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a:t>       </a:t>
            </a:r>
            <a:r>
              <a:rPr lang="zh-CN" altLang="en-US" sz="2400" b="1"/>
              <a:t>电阻元件电压与电流之间的关系称为伏安关系，或称伏安特性（</a:t>
            </a:r>
            <a:r>
              <a:rPr lang="en-US" altLang="zh-CN" sz="2400" b="1"/>
              <a:t>VAR)</a:t>
            </a:r>
            <a:r>
              <a:rPr lang="zh-CN" altLang="en-US" sz="2400" b="1"/>
              <a:t>。根据欧姆定律，在坐标上电阻元件的伏安特性是过原点的一条直线。见右图。</a:t>
            </a:r>
          </a:p>
        </p:txBody>
      </p:sp>
      <p:sp>
        <p:nvSpPr>
          <p:cNvPr id="23559" name="Text Box 43">
            <a:extLst>
              <a:ext uri="{FF2B5EF4-FFF2-40B4-BE49-F238E27FC236}">
                <a16:creationId xmlns:a16="http://schemas.microsoft.com/office/drawing/2014/main" id="{141C2CC7-7C3F-4185-B29B-D6CDD1A074B1}"/>
              </a:ext>
            </a:extLst>
          </p:cNvPr>
          <p:cNvSpPr txBox="1">
            <a:spLocks noChangeArrowheads="1"/>
          </p:cNvSpPr>
          <p:nvPr/>
        </p:nvSpPr>
        <p:spPr bwMode="auto">
          <a:xfrm>
            <a:off x="1371600" y="22860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3300"/>
                </a:solidFill>
              </a:rPr>
              <a:t>电阻元件</a:t>
            </a:r>
          </a:p>
        </p:txBody>
      </p:sp>
      <p:grpSp>
        <p:nvGrpSpPr>
          <p:cNvPr id="23560" name="Group 45">
            <a:extLst>
              <a:ext uri="{FF2B5EF4-FFF2-40B4-BE49-F238E27FC236}">
                <a16:creationId xmlns:a16="http://schemas.microsoft.com/office/drawing/2014/main" id="{AE46ED62-AD4D-4510-B33E-ABF937440C50}"/>
              </a:ext>
            </a:extLst>
          </p:cNvPr>
          <p:cNvGrpSpPr>
            <a:grpSpLocks/>
          </p:cNvGrpSpPr>
          <p:nvPr/>
        </p:nvGrpSpPr>
        <p:grpSpPr bwMode="auto">
          <a:xfrm>
            <a:off x="838200" y="1035050"/>
            <a:ext cx="2362200" cy="1174750"/>
            <a:chOff x="816" y="3024"/>
            <a:chExt cx="1488" cy="740"/>
          </a:xfrm>
        </p:grpSpPr>
        <p:sp>
          <p:nvSpPr>
            <p:cNvPr id="23561" name="Line 46">
              <a:extLst>
                <a:ext uri="{FF2B5EF4-FFF2-40B4-BE49-F238E27FC236}">
                  <a16:creationId xmlns:a16="http://schemas.microsoft.com/office/drawing/2014/main" id="{35899D23-54B6-4FC5-A8E6-40C52282CC9D}"/>
                </a:ext>
              </a:extLst>
            </p:cNvPr>
            <p:cNvSpPr>
              <a:spLocks noChangeShapeType="1"/>
            </p:cNvSpPr>
            <p:nvPr/>
          </p:nvSpPr>
          <p:spPr bwMode="auto">
            <a:xfrm rot="-5400000">
              <a:off x="1464" y="2722"/>
              <a:ext cx="0" cy="12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2" name="Rectangle 47">
              <a:extLst>
                <a:ext uri="{FF2B5EF4-FFF2-40B4-BE49-F238E27FC236}">
                  <a16:creationId xmlns:a16="http://schemas.microsoft.com/office/drawing/2014/main" id="{5192DDAA-EE5F-4A30-BA69-8259F5EAB0EB}"/>
                </a:ext>
              </a:extLst>
            </p:cNvPr>
            <p:cNvSpPr>
              <a:spLocks noChangeArrowheads="1"/>
            </p:cNvSpPr>
            <p:nvPr/>
          </p:nvSpPr>
          <p:spPr bwMode="auto">
            <a:xfrm rot="-5400000">
              <a:off x="1464" y="3154"/>
              <a:ext cx="192" cy="432"/>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3563" name="Text Box 48">
              <a:extLst>
                <a:ext uri="{FF2B5EF4-FFF2-40B4-BE49-F238E27FC236}">
                  <a16:creationId xmlns:a16="http://schemas.microsoft.com/office/drawing/2014/main" id="{CB10EA27-7362-445B-9486-10D33FC09426}"/>
                </a:ext>
              </a:extLst>
            </p:cNvPr>
            <p:cNvSpPr txBox="1">
              <a:spLocks noChangeArrowheads="1"/>
            </p:cNvSpPr>
            <p:nvPr/>
          </p:nvSpPr>
          <p:spPr bwMode="auto">
            <a:xfrm>
              <a:off x="1488" y="302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R</a:t>
              </a:r>
            </a:p>
          </p:txBody>
        </p:sp>
        <p:sp>
          <p:nvSpPr>
            <p:cNvPr id="23564" name="Line 49">
              <a:extLst>
                <a:ext uri="{FF2B5EF4-FFF2-40B4-BE49-F238E27FC236}">
                  <a16:creationId xmlns:a16="http://schemas.microsoft.com/office/drawing/2014/main" id="{76A53CDC-18A8-4E75-8EF8-CD194D854489}"/>
                </a:ext>
              </a:extLst>
            </p:cNvPr>
            <p:cNvSpPr>
              <a:spLocks noChangeShapeType="1"/>
            </p:cNvSpPr>
            <p:nvPr/>
          </p:nvSpPr>
          <p:spPr bwMode="auto">
            <a:xfrm rot="-5400000">
              <a:off x="1008" y="3274"/>
              <a:ext cx="0" cy="192"/>
            </a:xfrm>
            <a:prstGeom prst="line">
              <a:avLst/>
            </a:prstGeom>
            <a:noFill/>
            <a:ln w="38100">
              <a:solidFill>
                <a:schemeClr val="tx1"/>
              </a:solidFill>
              <a:round/>
              <a:headEnd type="none" w="lg"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3565" name="Text Box 50">
              <a:extLst>
                <a:ext uri="{FF2B5EF4-FFF2-40B4-BE49-F238E27FC236}">
                  <a16:creationId xmlns:a16="http://schemas.microsoft.com/office/drawing/2014/main" id="{2FE557B9-65E7-4939-82BF-A10EA3009AE7}"/>
                </a:ext>
              </a:extLst>
            </p:cNvPr>
            <p:cNvSpPr txBox="1">
              <a:spLocks noChangeArrowheads="1"/>
            </p:cNvSpPr>
            <p:nvPr/>
          </p:nvSpPr>
          <p:spPr bwMode="auto">
            <a:xfrm>
              <a:off x="912" y="312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t>i</a:t>
              </a:r>
            </a:p>
          </p:txBody>
        </p:sp>
        <p:sp>
          <p:nvSpPr>
            <p:cNvPr id="23566" name="Text Box 51">
              <a:extLst>
                <a:ext uri="{FF2B5EF4-FFF2-40B4-BE49-F238E27FC236}">
                  <a16:creationId xmlns:a16="http://schemas.microsoft.com/office/drawing/2014/main" id="{D0CDA137-8503-4295-9F1B-9CFBBD0BDD5C}"/>
                </a:ext>
              </a:extLst>
            </p:cNvPr>
            <p:cNvSpPr txBox="1">
              <a:spLocks noChangeArrowheads="1"/>
            </p:cNvSpPr>
            <p:nvPr/>
          </p:nvSpPr>
          <p:spPr bwMode="auto">
            <a:xfrm>
              <a:off x="960" y="3514"/>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         </a:t>
              </a:r>
              <a:r>
                <a:rPr lang="en-US" altLang="zh-CN" sz="2000" b="1" i="1">
                  <a:latin typeface="Times New Roman" panose="02020603050405020304" pitchFamily="18" charset="0"/>
                </a:rPr>
                <a:t>u         </a:t>
              </a:r>
              <a:r>
                <a:rPr lang="zh-CN" altLang="en-US" sz="2000" b="1">
                  <a:latin typeface="Times New Roman" panose="02020603050405020304" pitchFamily="18" charset="0"/>
                </a:rPr>
                <a:t>－</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6">
            <a:extLst>
              <a:ext uri="{FF2B5EF4-FFF2-40B4-BE49-F238E27FC236}">
                <a16:creationId xmlns:a16="http://schemas.microsoft.com/office/drawing/2014/main" id="{EE6C06F8-4269-488B-9E09-C99933B65F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DAB1EBC-F35A-4792-B9F7-A80DA8185273}" type="slidenum">
              <a:rPr lang="en-US" altLang="zh-CN" sz="1400" smtClean="0"/>
              <a:pPr>
                <a:spcBef>
                  <a:spcPct val="0"/>
                </a:spcBef>
                <a:buFontTx/>
                <a:buNone/>
              </a:pPr>
              <a:t>29</a:t>
            </a:fld>
            <a:endParaRPr lang="en-US" altLang="zh-CN" sz="1400"/>
          </a:p>
        </p:txBody>
      </p:sp>
      <p:sp>
        <p:nvSpPr>
          <p:cNvPr id="111630" name="Text Box 14">
            <a:extLst>
              <a:ext uri="{FF2B5EF4-FFF2-40B4-BE49-F238E27FC236}">
                <a16:creationId xmlns:a16="http://schemas.microsoft.com/office/drawing/2014/main" id="{2973D265-2001-4A85-AF5D-A0F7B766420A}"/>
              </a:ext>
            </a:extLst>
          </p:cNvPr>
          <p:cNvSpPr txBox="1">
            <a:spLocks noChangeArrowheads="1"/>
          </p:cNvSpPr>
          <p:nvPr/>
        </p:nvSpPr>
        <p:spPr bwMode="auto">
          <a:xfrm>
            <a:off x="685800" y="533400"/>
            <a:ext cx="7696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00"/>
                </a:solidFill>
                <a:latin typeface="Times New Roman" panose="02020603050405020304" pitchFamily="18" charset="0"/>
              </a:rPr>
              <a:t>       </a:t>
            </a:r>
            <a:r>
              <a:rPr kumimoji="1" lang="zh-CN" altLang="en-US" sz="2800" b="1">
                <a:solidFill>
                  <a:srgbClr val="000000"/>
                </a:solidFill>
                <a:latin typeface="Times New Roman" panose="02020603050405020304" pitchFamily="18" charset="0"/>
              </a:rPr>
              <a:t>有的电阻元件不遵循欧姆定律，电压与电流的比值不是常数。伏安关系也就不是过原点的一条直线。这样的电阻称为非线性电阻。</a:t>
            </a:r>
          </a:p>
        </p:txBody>
      </p:sp>
      <p:sp>
        <p:nvSpPr>
          <p:cNvPr id="24580" name="Text Box 35">
            <a:extLst>
              <a:ext uri="{FF2B5EF4-FFF2-40B4-BE49-F238E27FC236}">
                <a16:creationId xmlns:a16="http://schemas.microsoft.com/office/drawing/2014/main" id="{4A6F36B6-291B-4C8D-B2CF-9BE3C6B1430C}"/>
              </a:ext>
            </a:extLst>
          </p:cNvPr>
          <p:cNvSpPr txBox="1">
            <a:spLocks noChangeArrowheads="1"/>
          </p:cNvSpPr>
          <p:nvPr/>
        </p:nvSpPr>
        <p:spPr bwMode="auto">
          <a:xfrm>
            <a:off x="914400" y="2057400"/>
            <a:ext cx="73914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a:t>       </a:t>
            </a:r>
            <a:r>
              <a:rPr lang="zh-CN" altLang="en-US" sz="2400" b="1"/>
              <a:t>伏安关系是过原点的一条直线的电阻元件称为线性电阻；伏安关系不是过原点的一条直线的电阻称为非线性电阻。下图为非线性电阻的符号和一个非线性电阻元件的伏安特性曲线。</a:t>
            </a:r>
          </a:p>
        </p:txBody>
      </p:sp>
      <p:sp>
        <p:nvSpPr>
          <p:cNvPr id="24581" name="Text Box 45">
            <a:extLst>
              <a:ext uri="{FF2B5EF4-FFF2-40B4-BE49-F238E27FC236}">
                <a16:creationId xmlns:a16="http://schemas.microsoft.com/office/drawing/2014/main" id="{71179609-DFAB-4C27-9172-1D2C2900F873}"/>
              </a:ext>
            </a:extLst>
          </p:cNvPr>
          <p:cNvSpPr txBox="1">
            <a:spLocks noChangeArrowheads="1"/>
          </p:cNvSpPr>
          <p:nvPr/>
        </p:nvSpPr>
        <p:spPr bwMode="auto">
          <a:xfrm>
            <a:off x="4572000" y="60198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FF3300"/>
                </a:solidFill>
                <a:latin typeface="Times New Roman" panose="02020603050405020304" pitchFamily="18" charset="0"/>
              </a:rPr>
              <a:t>非线性电阻的伏安特性</a:t>
            </a:r>
          </a:p>
        </p:txBody>
      </p:sp>
      <p:grpSp>
        <p:nvGrpSpPr>
          <p:cNvPr id="24582" name="Group 63">
            <a:extLst>
              <a:ext uri="{FF2B5EF4-FFF2-40B4-BE49-F238E27FC236}">
                <a16:creationId xmlns:a16="http://schemas.microsoft.com/office/drawing/2014/main" id="{5F1C7190-DEF1-46E1-A103-761AFC3A66B5}"/>
              </a:ext>
            </a:extLst>
          </p:cNvPr>
          <p:cNvGrpSpPr>
            <a:grpSpLocks/>
          </p:cNvGrpSpPr>
          <p:nvPr/>
        </p:nvGrpSpPr>
        <p:grpSpPr bwMode="auto">
          <a:xfrm>
            <a:off x="4832350" y="3581400"/>
            <a:ext cx="2559050" cy="2438400"/>
            <a:chOff x="3044" y="2256"/>
            <a:chExt cx="1612" cy="1536"/>
          </a:xfrm>
        </p:grpSpPr>
        <p:sp>
          <p:nvSpPr>
            <p:cNvPr id="24594" name="Line 39">
              <a:extLst>
                <a:ext uri="{FF2B5EF4-FFF2-40B4-BE49-F238E27FC236}">
                  <a16:creationId xmlns:a16="http://schemas.microsoft.com/office/drawing/2014/main" id="{2F8EB706-F438-4976-8079-D683E50B9A90}"/>
                </a:ext>
              </a:extLst>
            </p:cNvPr>
            <p:cNvSpPr>
              <a:spLocks noChangeShapeType="1"/>
            </p:cNvSpPr>
            <p:nvPr/>
          </p:nvSpPr>
          <p:spPr bwMode="auto">
            <a:xfrm flipV="1">
              <a:off x="3812" y="2354"/>
              <a:ext cx="0" cy="1438"/>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5" name="Text Box 40">
              <a:extLst>
                <a:ext uri="{FF2B5EF4-FFF2-40B4-BE49-F238E27FC236}">
                  <a16:creationId xmlns:a16="http://schemas.microsoft.com/office/drawing/2014/main" id="{F13E18AE-AA8C-4BD4-84C5-0D35B43547BB}"/>
                </a:ext>
              </a:extLst>
            </p:cNvPr>
            <p:cNvSpPr txBox="1">
              <a:spLocks noChangeArrowheads="1"/>
            </p:cNvSpPr>
            <p:nvPr/>
          </p:nvSpPr>
          <p:spPr bwMode="auto">
            <a:xfrm>
              <a:off x="3906" y="2256"/>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i="1">
                  <a:latin typeface="Times New Roman" panose="02020603050405020304" pitchFamily="18" charset="0"/>
                </a:rPr>
                <a:t>i</a:t>
              </a:r>
              <a:endParaRPr kumimoji="1" lang="en-US" altLang="zh-CN" sz="2400" b="1">
                <a:latin typeface="Times New Roman" panose="02020603050405020304" pitchFamily="18" charset="0"/>
              </a:endParaRPr>
            </a:p>
          </p:txBody>
        </p:sp>
        <p:sp>
          <p:nvSpPr>
            <p:cNvPr id="24596" name="Line 41">
              <a:extLst>
                <a:ext uri="{FF2B5EF4-FFF2-40B4-BE49-F238E27FC236}">
                  <a16:creationId xmlns:a16="http://schemas.microsoft.com/office/drawing/2014/main" id="{5D43B38F-5185-4DFE-97A2-48A7CC252F8E}"/>
                </a:ext>
              </a:extLst>
            </p:cNvPr>
            <p:cNvSpPr>
              <a:spLocks noChangeShapeType="1"/>
            </p:cNvSpPr>
            <p:nvPr/>
          </p:nvSpPr>
          <p:spPr bwMode="auto">
            <a:xfrm>
              <a:off x="3044" y="3091"/>
              <a:ext cx="160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7" name="Text Box 42">
              <a:extLst>
                <a:ext uri="{FF2B5EF4-FFF2-40B4-BE49-F238E27FC236}">
                  <a16:creationId xmlns:a16="http://schemas.microsoft.com/office/drawing/2014/main" id="{2A225BDC-D38D-46B6-A2CF-E562870141CC}"/>
                </a:ext>
              </a:extLst>
            </p:cNvPr>
            <p:cNvSpPr txBox="1">
              <a:spLocks noChangeArrowheads="1"/>
            </p:cNvSpPr>
            <p:nvPr/>
          </p:nvSpPr>
          <p:spPr bwMode="auto">
            <a:xfrm>
              <a:off x="4388" y="3079"/>
              <a:ext cx="2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b="1" i="1">
                  <a:latin typeface="Times New Roman" panose="02020603050405020304" pitchFamily="18" charset="0"/>
                </a:rPr>
                <a:t>u</a:t>
              </a:r>
              <a:endParaRPr kumimoji="1" lang="en-US" altLang="zh-CN" sz="2000" b="1">
                <a:latin typeface="Times New Roman" panose="02020603050405020304" pitchFamily="18" charset="0"/>
              </a:endParaRPr>
            </a:p>
          </p:txBody>
        </p:sp>
        <p:sp>
          <p:nvSpPr>
            <p:cNvPr id="24598" name="Text Box 44">
              <a:extLst>
                <a:ext uri="{FF2B5EF4-FFF2-40B4-BE49-F238E27FC236}">
                  <a16:creationId xmlns:a16="http://schemas.microsoft.com/office/drawing/2014/main" id="{65F9B828-F1BC-47F1-8415-44ADFA073D0F}"/>
                </a:ext>
              </a:extLst>
            </p:cNvPr>
            <p:cNvSpPr txBox="1">
              <a:spLocks noChangeArrowheads="1"/>
            </p:cNvSpPr>
            <p:nvPr/>
          </p:nvSpPr>
          <p:spPr bwMode="auto">
            <a:xfrm>
              <a:off x="3799" y="307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latin typeface="Times New Roman" panose="02020603050405020304" pitchFamily="18" charset="0"/>
                </a:rPr>
                <a:t>O</a:t>
              </a:r>
            </a:p>
          </p:txBody>
        </p:sp>
        <p:sp>
          <p:nvSpPr>
            <p:cNvPr id="24599" name="Freeform 48">
              <a:extLst>
                <a:ext uri="{FF2B5EF4-FFF2-40B4-BE49-F238E27FC236}">
                  <a16:creationId xmlns:a16="http://schemas.microsoft.com/office/drawing/2014/main" id="{B0F9D92B-7363-4ED9-9E4F-93A603841B4F}"/>
                </a:ext>
              </a:extLst>
            </p:cNvPr>
            <p:cNvSpPr>
              <a:spLocks/>
            </p:cNvSpPr>
            <p:nvPr/>
          </p:nvSpPr>
          <p:spPr bwMode="auto">
            <a:xfrm>
              <a:off x="3284" y="2512"/>
              <a:ext cx="852" cy="624"/>
            </a:xfrm>
            <a:custGeom>
              <a:avLst/>
              <a:gdLst>
                <a:gd name="T0" fmla="*/ 0 w 852"/>
                <a:gd name="T1" fmla="*/ 624 h 624"/>
                <a:gd name="T2" fmla="*/ 528 w 852"/>
                <a:gd name="T3" fmla="*/ 576 h 624"/>
                <a:gd name="T4" fmla="*/ 684 w 852"/>
                <a:gd name="T5" fmla="*/ 474 h 624"/>
                <a:gd name="T6" fmla="*/ 768 w 852"/>
                <a:gd name="T7" fmla="*/ 336 h 624"/>
                <a:gd name="T8" fmla="*/ 816 w 852"/>
                <a:gd name="T9" fmla="*/ 192 h 624"/>
                <a:gd name="T10" fmla="*/ 852 w 852"/>
                <a:gd name="T11" fmla="*/ 0 h 624"/>
                <a:gd name="T12" fmla="*/ 0 60000 65536"/>
                <a:gd name="T13" fmla="*/ 0 60000 65536"/>
                <a:gd name="T14" fmla="*/ 0 60000 65536"/>
                <a:gd name="T15" fmla="*/ 0 60000 65536"/>
                <a:gd name="T16" fmla="*/ 0 60000 65536"/>
                <a:gd name="T17" fmla="*/ 0 60000 65536"/>
                <a:gd name="T18" fmla="*/ 0 w 852"/>
                <a:gd name="T19" fmla="*/ 0 h 624"/>
                <a:gd name="T20" fmla="*/ 852 w 852"/>
                <a:gd name="T21" fmla="*/ 624 h 624"/>
              </a:gdLst>
              <a:ahLst/>
              <a:cxnLst>
                <a:cxn ang="T12">
                  <a:pos x="T0" y="T1"/>
                </a:cxn>
                <a:cxn ang="T13">
                  <a:pos x="T2" y="T3"/>
                </a:cxn>
                <a:cxn ang="T14">
                  <a:pos x="T4" y="T5"/>
                </a:cxn>
                <a:cxn ang="T15">
                  <a:pos x="T6" y="T7"/>
                </a:cxn>
                <a:cxn ang="T16">
                  <a:pos x="T8" y="T9"/>
                </a:cxn>
                <a:cxn ang="T17">
                  <a:pos x="T10" y="T11"/>
                </a:cxn>
              </a:cxnLst>
              <a:rect l="T18" t="T19" r="T20" b="T21"/>
              <a:pathLst>
                <a:path w="852" h="624">
                  <a:moveTo>
                    <a:pt x="0" y="624"/>
                  </a:moveTo>
                  <a:cubicBezTo>
                    <a:pt x="208" y="612"/>
                    <a:pt x="414" y="601"/>
                    <a:pt x="528" y="576"/>
                  </a:cubicBezTo>
                  <a:cubicBezTo>
                    <a:pt x="642" y="551"/>
                    <a:pt x="644" y="514"/>
                    <a:pt x="684" y="474"/>
                  </a:cubicBezTo>
                  <a:cubicBezTo>
                    <a:pt x="724" y="434"/>
                    <a:pt x="746" y="383"/>
                    <a:pt x="768" y="336"/>
                  </a:cubicBezTo>
                  <a:cubicBezTo>
                    <a:pt x="790" y="289"/>
                    <a:pt x="802" y="248"/>
                    <a:pt x="816" y="192"/>
                  </a:cubicBezTo>
                  <a:cubicBezTo>
                    <a:pt x="830" y="136"/>
                    <a:pt x="844" y="40"/>
                    <a:pt x="852" y="0"/>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0" name="Freeform 49">
              <a:extLst>
                <a:ext uri="{FF2B5EF4-FFF2-40B4-BE49-F238E27FC236}">
                  <a16:creationId xmlns:a16="http://schemas.microsoft.com/office/drawing/2014/main" id="{FEB91361-413C-4F66-9392-DCEB4EA99B2A}"/>
                </a:ext>
              </a:extLst>
            </p:cNvPr>
            <p:cNvSpPr>
              <a:spLocks/>
            </p:cNvSpPr>
            <p:nvPr/>
          </p:nvSpPr>
          <p:spPr bwMode="auto">
            <a:xfrm>
              <a:off x="3218" y="3143"/>
              <a:ext cx="66" cy="449"/>
            </a:xfrm>
            <a:custGeom>
              <a:avLst/>
              <a:gdLst>
                <a:gd name="T0" fmla="*/ 66 w 66"/>
                <a:gd name="T1" fmla="*/ 7 h 449"/>
                <a:gd name="T2" fmla="*/ 31 w 66"/>
                <a:gd name="T3" fmla="*/ 49 h 449"/>
                <a:gd name="T4" fmla="*/ 12 w 66"/>
                <a:gd name="T5" fmla="*/ 191 h 449"/>
                <a:gd name="T6" fmla="*/ 0 w 66"/>
                <a:gd name="T7" fmla="*/ 449 h 449"/>
                <a:gd name="T8" fmla="*/ 0 60000 65536"/>
                <a:gd name="T9" fmla="*/ 0 60000 65536"/>
                <a:gd name="T10" fmla="*/ 0 60000 65536"/>
                <a:gd name="T11" fmla="*/ 0 60000 65536"/>
                <a:gd name="T12" fmla="*/ 0 w 66"/>
                <a:gd name="T13" fmla="*/ 0 h 449"/>
                <a:gd name="T14" fmla="*/ 66 w 66"/>
                <a:gd name="T15" fmla="*/ 449 h 449"/>
              </a:gdLst>
              <a:ahLst/>
              <a:cxnLst>
                <a:cxn ang="T8">
                  <a:pos x="T0" y="T1"/>
                </a:cxn>
                <a:cxn ang="T9">
                  <a:pos x="T2" y="T3"/>
                </a:cxn>
                <a:cxn ang="T10">
                  <a:pos x="T4" y="T5"/>
                </a:cxn>
                <a:cxn ang="T11">
                  <a:pos x="T6" y="T7"/>
                </a:cxn>
              </a:cxnLst>
              <a:rect l="T12" t="T13" r="T14" b="T15"/>
              <a:pathLst>
                <a:path w="66" h="449">
                  <a:moveTo>
                    <a:pt x="66" y="7"/>
                  </a:moveTo>
                  <a:cubicBezTo>
                    <a:pt x="51" y="0"/>
                    <a:pt x="40" y="18"/>
                    <a:pt x="31" y="49"/>
                  </a:cubicBezTo>
                  <a:cubicBezTo>
                    <a:pt x="22" y="80"/>
                    <a:pt x="17" y="124"/>
                    <a:pt x="12" y="191"/>
                  </a:cubicBezTo>
                  <a:cubicBezTo>
                    <a:pt x="7" y="258"/>
                    <a:pt x="2" y="395"/>
                    <a:pt x="0" y="449"/>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583" name="Text Box 53">
            <a:extLst>
              <a:ext uri="{FF2B5EF4-FFF2-40B4-BE49-F238E27FC236}">
                <a16:creationId xmlns:a16="http://schemas.microsoft.com/office/drawing/2014/main" id="{A64E162A-E660-4452-BF25-EA33D9172EF3}"/>
              </a:ext>
            </a:extLst>
          </p:cNvPr>
          <p:cNvSpPr txBox="1">
            <a:spLocks noChangeArrowheads="1"/>
          </p:cNvSpPr>
          <p:nvPr/>
        </p:nvSpPr>
        <p:spPr bwMode="auto">
          <a:xfrm>
            <a:off x="1295400" y="6003925"/>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FF3300"/>
                </a:solidFill>
                <a:latin typeface="Times New Roman" panose="02020603050405020304" pitchFamily="18" charset="0"/>
              </a:rPr>
              <a:t>非线性电阻的符号</a:t>
            </a:r>
          </a:p>
        </p:txBody>
      </p:sp>
      <p:grpSp>
        <p:nvGrpSpPr>
          <p:cNvPr id="24584" name="Group 62">
            <a:extLst>
              <a:ext uri="{FF2B5EF4-FFF2-40B4-BE49-F238E27FC236}">
                <a16:creationId xmlns:a16="http://schemas.microsoft.com/office/drawing/2014/main" id="{65CCAB71-7F24-4C6F-806A-909362733D61}"/>
              </a:ext>
            </a:extLst>
          </p:cNvPr>
          <p:cNvGrpSpPr>
            <a:grpSpLocks/>
          </p:cNvGrpSpPr>
          <p:nvPr/>
        </p:nvGrpSpPr>
        <p:grpSpPr bwMode="auto">
          <a:xfrm>
            <a:off x="1143000" y="4648200"/>
            <a:ext cx="2362200" cy="1174750"/>
            <a:chOff x="720" y="2928"/>
            <a:chExt cx="1488" cy="740"/>
          </a:xfrm>
        </p:grpSpPr>
        <p:sp>
          <p:nvSpPr>
            <p:cNvPr id="24585" name="Line 52">
              <a:extLst>
                <a:ext uri="{FF2B5EF4-FFF2-40B4-BE49-F238E27FC236}">
                  <a16:creationId xmlns:a16="http://schemas.microsoft.com/office/drawing/2014/main" id="{F3D5290B-3FDB-4CAB-B6A7-2FC4CEAE4B9F}"/>
                </a:ext>
              </a:extLst>
            </p:cNvPr>
            <p:cNvSpPr>
              <a:spLocks noChangeShapeType="1"/>
            </p:cNvSpPr>
            <p:nvPr/>
          </p:nvSpPr>
          <p:spPr bwMode="auto">
            <a:xfrm>
              <a:off x="1344" y="3456"/>
              <a:ext cx="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586" name="Group 54">
              <a:extLst>
                <a:ext uri="{FF2B5EF4-FFF2-40B4-BE49-F238E27FC236}">
                  <a16:creationId xmlns:a16="http://schemas.microsoft.com/office/drawing/2014/main" id="{89C606A8-D353-4F2A-B44A-1E2AF09E00C5}"/>
                </a:ext>
              </a:extLst>
            </p:cNvPr>
            <p:cNvGrpSpPr>
              <a:grpSpLocks/>
            </p:cNvGrpSpPr>
            <p:nvPr/>
          </p:nvGrpSpPr>
          <p:grpSpPr bwMode="auto">
            <a:xfrm>
              <a:off x="720" y="2928"/>
              <a:ext cx="1488" cy="740"/>
              <a:chOff x="816" y="3024"/>
              <a:chExt cx="1488" cy="740"/>
            </a:xfrm>
          </p:grpSpPr>
          <p:sp>
            <p:nvSpPr>
              <p:cNvPr id="24588" name="Line 55">
                <a:extLst>
                  <a:ext uri="{FF2B5EF4-FFF2-40B4-BE49-F238E27FC236}">
                    <a16:creationId xmlns:a16="http://schemas.microsoft.com/office/drawing/2014/main" id="{532AFF3D-8A7E-4119-975D-7B930083E517}"/>
                  </a:ext>
                </a:extLst>
              </p:cNvPr>
              <p:cNvSpPr>
                <a:spLocks noChangeShapeType="1"/>
              </p:cNvSpPr>
              <p:nvPr/>
            </p:nvSpPr>
            <p:spPr bwMode="auto">
              <a:xfrm rot="-5400000">
                <a:off x="1464" y="2722"/>
                <a:ext cx="0" cy="12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Rectangle 56">
                <a:extLst>
                  <a:ext uri="{FF2B5EF4-FFF2-40B4-BE49-F238E27FC236}">
                    <a16:creationId xmlns:a16="http://schemas.microsoft.com/office/drawing/2014/main" id="{E8D1B202-A1FF-4689-A424-FF069B32352C}"/>
                  </a:ext>
                </a:extLst>
              </p:cNvPr>
              <p:cNvSpPr>
                <a:spLocks noChangeArrowheads="1"/>
              </p:cNvSpPr>
              <p:nvPr/>
            </p:nvSpPr>
            <p:spPr bwMode="auto">
              <a:xfrm rot="-5400000">
                <a:off x="1464" y="3154"/>
                <a:ext cx="192" cy="432"/>
              </a:xfrm>
              <a:prstGeom prst="rect">
                <a:avLst/>
              </a:prstGeom>
              <a:solidFill>
                <a:schemeClr val="bg1"/>
              </a:solidFill>
              <a:ln w="381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590" name="Text Box 57">
                <a:extLst>
                  <a:ext uri="{FF2B5EF4-FFF2-40B4-BE49-F238E27FC236}">
                    <a16:creationId xmlns:a16="http://schemas.microsoft.com/office/drawing/2014/main" id="{F0677A63-B43C-4B74-96C8-0EFFC8EEF514}"/>
                  </a:ext>
                </a:extLst>
              </p:cNvPr>
              <p:cNvSpPr txBox="1">
                <a:spLocks noChangeArrowheads="1"/>
              </p:cNvSpPr>
              <p:nvPr/>
            </p:nvSpPr>
            <p:spPr bwMode="auto">
              <a:xfrm>
                <a:off x="1488" y="302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R</a:t>
                </a:r>
              </a:p>
            </p:txBody>
          </p:sp>
          <p:sp>
            <p:nvSpPr>
              <p:cNvPr id="24591" name="Line 58">
                <a:extLst>
                  <a:ext uri="{FF2B5EF4-FFF2-40B4-BE49-F238E27FC236}">
                    <a16:creationId xmlns:a16="http://schemas.microsoft.com/office/drawing/2014/main" id="{605E2DF7-DD84-4670-B281-CD5F7A5B9990}"/>
                  </a:ext>
                </a:extLst>
              </p:cNvPr>
              <p:cNvSpPr>
                <a:spLocks noChangeShapeType="1"/>
              </p:cNvSpPr>
              <p:nvPr/>
            </p:nvSpPr>
            <p:spPr bwMode="auto">
              <a:xfrm rot="-5400000">
                <a:off x="1008" y="3274"/>
                <a:ext cx="0" cy="192"/>
              </a:xfrm>
              <a:prstGeom prst="line">
                <a:avLst/>
              </a:prstGeom>
              <a:noFill/>
              <a:ln w="38100">
                <a:solidFill>
                  <a:schemeClr val="tx1"/>
                </a:solidFill>
                <a:round/>
                <a:headEnd type="none" w="lg"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4592" name="Text Box 59">
                <a:extLst>
                  <a:ext uri="{FF2B5EF4-FFF2-40B4-BE49-F238E27FC236}">
                    <a16:creationId xmlns:a16="http://schemas.microsoft.com/office/drawing/2014/main" id="{F9F9A7B0-E381-4542-9E10-C273F5CD0CB8}"/>
                  </a:ext>
                </a:extLst>
              </p:cNvPr>
              <p:cNvSpPr txBox="1">
                <a:spLocks noChangeArrowheads="1"/>
              </p:cNvSpPr>
              <p:nvPr/>
            </p:nvSpPr>
            <p:spPr bwMode="auto">
              <a:xfrm>
                <a:off x="912" y="312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t>i</a:t>
                </a:r>
              </a:p>
            </p:txBody>
          </p:sp>
          <p:sp>
            <p:nvSpPr>
              <p:cNvPr id="24593" name="Text Box 60">
                <a:extLst>
                  <a:ext uri="{FF2B5EF4-FFF2-40B4-BE49-F238E27FC236}">
                    <a16:creationId xmlns:a16="http://schemas.microsoft.com/office/drawing/2014/main" id="{E6DC826D-0DCF-4FFA-8858-3ABB024C9593}"/>
                  </a:ext>
                </a:extLst>
              </p:cNvPr>
              <p:cNvSpPr txBox="1">
                <a:spLocks noChangeArrowheads="1"/>
              </p:cNvSpPr>
              <p:nvPr/>
            </p:nvSpPr>
            <p:spPr bwMode="auto">
              <a:xfrm>
                <a:off x="960" y="3514"/>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         </a:t>
                </a:r>
                <a:r>
                  <a:rPr lang="en-US" altLang="zh-CN" sz="2000" b="1" i="1">
                    <a:latin typeface="Times New Roman" panose="02020603050405020304" pitchFamily="18" charset="0"/>
                  </a:rPr>
                  <a:t>u         </a:t>
                </a:r>
                <a:r>
                  <a:rPr lang="zh-CN" altLang="en-US" sz="2000" b="1">
                    <a:latin typeface="Times New Roman" panose="02020603050405020304" pitchFamily="18" charset="0"/>
                  </a:rPr>
                  <a:t>－</a:t>
                </a:r>
              </a:p>
            </p:txBody>
          </p:sp>
        </p:grpSp>
        <p:sp>
          <p:nvSpPr>
            <p:cNvPr id="24587" name="Line 51">
              <a:extLst>
                <a:ext uri="{FF2B5EF4-FFF2-40B4-BE49-F238E27FC236}">
                  <a16:creationId xmlns:a16="http://schemas.microsoft.com/office/drawing/2014/main" id="{BA59B70D-1F28-4842-BA27-706C261E6515}"/>
                </a:ext>
              </a:extLst>
            </p:cNvPr>
            <p:cNvSpPr>
              <a:spLocks noChangeShapeType="1"/>
            </p:cNvSpPr>
            <p:nvPr/>
          </p:nvSpPr>
          <p:spPr bwMode="auto">
            <a:xfrm flipH="1">
              <a:off x="1440" y="3024"/>
              <a:ext cx="24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1630"/>
                                        </p:tgtEl>
                                        <p:attrNameLst>
                                          <p:attrName>style.visibility</p:attrName>
                                        </p:attrNameLst>
                                      </p:cBhvr>
                                      <p:to>
                                        <p:strVal val="visible"/>
                                      </p:to>
                                    </p:set>
                                    <p:animEffect transition="in" filter="wipe(left)">
                                      <p:cBhvr>
                                        <p:cTn id="7" dur="500"/>
                                        <p:tgtEl>
                                          <p:spTgt spid="111630"/>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CF8E4-0B1F-45ED-896C-6A857E3CE2FF}"/>
              </a:ext>
            </a:extLst>
          </p:cNvPr>
          <p:cNvSpPr>
            <a:spLocks noGrp="1"/>
          </p:cNvSpPr>
          <p:nvPr>
            <p:ph type="title"/>
          </p:nvPr>
        </p:nvSpPr>
        <p:spPr>
          <a:xfrm>
            <a:off x="467584" y="168573"/>
            <a:ext cx="8229600" cy="1143000"/>
          </a:xfrm>
        </p:spPr>
        <p:txBody>
          <a:bodyPr/>
          <a:lstStyle/>
          <a:p>
            <a:r>
              <a:rPr lang="zh-CN" altLang="en-US" sz="5400" b="1" dirty="0"/>
              <a:t>芯片产业的三座大山</a:t>
            </a:r>
          </a:p>
        </p:txBody>
      </p:sp>
      <p:sp>
        <p:nvSpPr>
          <p:cNvPr id="3" name="内容占位符 2">
            <a:extLst>
              <a:ext uri="{FF2B5EF4-FFF2-40B4-BE49-F238E27FC236}">
                <a16:creationId xmlns:a16="http://schemas.microsoft.com/office/drawing/2014/main" id="{64CD5459-4904-47EE-A68A-203BDC492565}"/>
              </a:ext>
            </a:extLst>
          </p:cNvPr>
          <p:cNvSpPr>
            <a:spLocks noGrp="1"/>
          </p:cNvSpPr>
          <p:nvPr>
            <p:ph idx="1"/>
          </p:nvPr>
        </p:nvSpPr>
        <p:spPr>
          <a:xfrm>
            <a:off x="35496" y="1411539"/>
            <a:ext cx="9073008" cy="4525963"/>
          </a:xfrm>
        </p:spPr>
        <p:txBody>
          <a:bodyPr/>
          <a:lstStyle/>
          <a:p>
            <a:pPr>
              <a:spcBef>
                <a:spcPts val="1800"/>
              </a:spcBef>
            </a:pPr>
            <a:r>
              <a:rPr lang="zh-CN" altLang="en-US" dirty="0">
                <a:solidFill>
                  <a:schemeClr val="tx2"/>
                </a:solidFill>
                <a:latin typeface="黑体" panose="02010609060101010101" pitchFamily="49" charset="-122"/>
                <a:ea typeface="黑体" panose="02010609060101010101" pitchFamily="49" charset="-122"/>
                <a:cs typeface="+mj-cs"/>
              </a:rPr>
              <a:t>原材料：高纯度硅、光刻胶等</a:t>
            </a:r>
            <a:r>
              <a:rPr lang="en-US" altLang="zh-CN" dirty="0">
                <a:solidFill>
                  <a:schemeClr val="tx2"/>
                </a:solidFill>
                <a:latin typeface="黑体" panose="02010609060101010101" pitchFamily="49" charset="-122"/>
                <a:ea typeface="黑体" panose="02010609060101010101" pitchFamily="49" charset="-122"/>
                <a:cs typeface="+mj-cs"/>
              </a:rPr>
              <a:t>19</a:t>
            </a:r>
            <a:r>
              <a:rPr lang="zh-CN" altLang="en-US" dirty="0">
                <a:solidFill>
                  <a:schemeClr val="tx2"/>
                </a:solidFill>
                <a:latin typeface="黑体" panose="02010609060101010101" pitchFamily="49" charset="-122"/>
                <a:ea typeface="黑体" panose="02010609060101010101" pitchFamily="49" charset="-122"/>
                <a:cs typeface="+mj-cs"/>
              </a:rPr>
              <a:t>种核心半导体原材料，日本占</a:t>
            </a:r>
            <a:r>
              <a:rPr lang="en-US" altLang="zh-CN" dirty="0">
                <a:solidFill>
                  <a:schemeClr val="tx2"/>
                </a:solidFill>
                <a:latin typeface="黑体" panose="02010609060101010101" pitchFamily="49" charset="-122"/>
                <a:ea typeface="黑体" panose="02010609060101010101" pitchFamily="49" charset="-122"/>
                <a:cs typeface="+mj-cs"/>
              </a:rPr>
              <a:t>75%</a:t>
            </a:r>
            <a:r>
              <a:rPr lang="zh-CN" altLang="en-US" dirty="0">
                <a:solidFill>
                  <a:schemeClr val="tx2"/>
                </a:solidFill>
                <a:latin typeface="黑体" panose="02010609060101010101" pitchFamily="49" charset="-122"/>
                <a:ea typeface="黑体" panose="02010609060101010101" pitchFamily="49" charset="-122"/>
                <a:cs typeface="+mj-cs"/>
              </a:rPr>
              <a:t>市场</a:t>
            </a:r>
            <a:endParaRPr lang="en-US" altLang="zh-CN" dirty="0">
              <a:solidFill>
                <a:schemeClr val="tx2"/>
              </a:solidFill>
              <a:latin typeface="黑体" panose="02010609060101010101" pitchFamily="49" charset="-122"/>
              <a:ea typeface="黑体" panose="02010609060101010101" pitchFamily="49" charset="-122"/>
              <a:cs typeface="+mj-cs"/>
            </a:endParaRPr>
          </a:p>
          <a:p>
            <a:pPr>
              <a:spcBef>
                <a:spcPts val="1800"/>
              </a:spcBef>
            </a:pPr>
            <a:r>
              <a:rPr lang="zh-CN" altLang="en-US" dirty="0">
                <a:solidFill>
                  <a:schemeClr val="tx2"/>
                </a:solidFill>
                <a:latin typeface="黑体" panose="02010609060101010101" pitchFamily="49" charset="-122"/>
                <a:ea typeface="黑体" panose="02010609060101010101" pitchFamily="49" charset="-122"/>
                <a:cs typeface="+mj-cs"/>
              </a:rPr>
              <a:t>半导体设备：全球最强的光刻机巨头</a:t>
            </a:r>
            <a:r>
              <a:rPr lang="en-US" altLang="zh-CN" dirty="0">
                <a:solidFill>
                  <a:schemeClr val="tx2"/>
                </a:solidFill>
                <a:latin typeface="黑体" panose="02010609060101010101" pitchFamily="49" charset="-122"/>
                <a:ea typeface="黑体" panose="02010609060101010101" pitchFamily="49" charset="-122"/>
                <a:cs typeface="+mj-cs"/>
              </a:rPr>
              <a:t>—</a:t>
            </a:r>
            <a:r>
              <a:rPr lang="zh-CN" altLang="en-US" dirty="0">
                <a:solidFill>
                  <a:schemeClr val="tx2"/>
                </a:solidFill>
                <a:latin typeface="黑体" panose="02010609060101010101" pitchFamily="49" charset="-122"/>
                <a:ea typeface="黑体" panose="02010609060101010101" pitchFamily="49" charset="-122"/>
                <a:cs typeface="+mj-cs"/>
              </a:rPr>
              <a:t>荷兰</a:t>
            </a:r>
            <a:r>
              <a:rPr lang="en-US" altLang="zh-CN" dirty="0">
                <a:solidFill>
                  <a:schemeClr val="tx2"/>
                </a:solidFill>
                <a:latin typeface="黑体" panose="02010609060101010101" pitchFamily="49" charset="-122"/>
                <a:ea typeface="黑体" panose="02010609060101010101" pitchFamily="49" charset="-122"/>
                <a:cs typeface="+mj-cs"/>
              </a:rPr>
              <a:t>ASML</a:t>
            </a:r>
            <a:r>
              <a:rPr lang="zh-CN" altLang="en-US" dirty="0">
                <a:solidFill>
                  <a:schemeClr val="tx2"/>
                </a:solidFill>
                <a:latin typeface="黑体" panose="02010609060101010101" pitchFamily="49" charset="-122"/>
                <a:ea typeface="黑体" panose="02010609060101010101" pitchFamily="49" charset="-122"/>
                <a:cs typeface="+mj-cs"/>
              </a:rPr>
              <a:t>，但是技术和元件也依赖于美国</a:t>
            </a:r>
            <a:endParaRPr lang="en-US" altLang="zh-CN" dirty="0">
              <a:solidFill>
                <a:schemeClr val="tx2"/>
              </a:solidFill>
              <a:latin typeface="黑体" panose="02010609060101010101" pitchFamily="49" charset="-122"/>
              <a:ea typeface="黑体" panose="02010609060101010101" pitchFamily="49" charset="-122"/>
              <a:cs typeface="+mj-cs"/>
            </a:endParaRPr>
          </a:p>
          <a:p>
            <a:pPr>
              <a:spcBef>
                <a:spcPts val="1800"/>
              </a:spcBef>
            </a:pPr>
            <a:r>
              <a:rPr lang="zh-CN" altLang="en-US" dirty="0">
                <a:solidFill>
                  <a:schemeClr val="tx2"/>
                </a:solidFill>
                <a:latin typeface="黑体" panose="02010609060101010101" pitchFamily="49" charset="-122"/>
                <a:ea typeface="黑体" panose="02010609060101010101" pitchFamily="49" charset="-122"/>
                <a:cs typeface="+mj-cs"/>
              </a:rPr>
              <a:t>软件：</a:t>
            </a:r>
            <a:r>
              <a:rPr lang="en-US" altLang="zh-CN" dirty="0">
                <a:solidFill>
                  <a:schemeClr val="tx2"/>
                </a:solidFill>
                <a:latin typeface="黑体" panose="02010609060101010101" pitchFamily="49" charset="-122"/>
                <a:ea typeface="黑体" panose="02010609060101010101" pitchFamily="49" charset="-122"/>
                <a:cs typeface="+mj-cs"/>
              </a:rPr>
              <a:t>EDA</a:t>
            </a:r>
            <a:r>
              <a:rPr lang="zh-CN" altLang="en-US" dirty="0">
                <a:solidFill>
                  <a:schemeClr val="tx2"/>
                </a:solidFill>
                <a:latin typeface="黑体" panose="02010609060101010101" pitchFamily="49" charset="-122"/>
                <a:ea typeface="黑体" panose="02010609060101010101" pitchFamily="49" charset="-122"/>
                <a:cs typeface="+mj-cs"/>
              </a:rPr>
              <a:t>软件，美国企业几乎垄断高端</a:t>
            </a:r>
            <a:r>
              <a:rPr lang="en-US" altLang="zh-CN" dirty="0">
                <a:solidFill>
                  <a:schemeClr val="tx2"/>
                </a:solidFill>
                <a:latin typeface="黑体" panose="02010609060101010101" pitchFamily="49" charset="-122"/>
                <a:ea typeface="黑体" panose="02010609060101010101" pitchFamily="49" charset="-122"/>
                <a:cs typeface="+mj-cs"/>
              </a:rPr>
              <a:t>EDA</a:t>
            </a:r>
            <a:r>
              <a:rPr lang="zh-CN" altLang="en-US" dirty="0">
                <a:solidFill>
                  <a:schemeClr val="tx2"/>
                </a:solidFill>
                <a:latin typeface="黑体" panose="02010609060101010101" pitchFamily="49" charset="-122"/>
                <a:ea typeface="黑体" panose="02010609060101010101" pitchFamily="49" charset="-122"/>
                <a:cs typeface="+mj-cs"/>
              </a:rPr>
              <a:t>软件市场</a:t>
            </a:r>
          </a:p>
        </p:txBody>
      </p:sp>
      <p:sp>
        <p:nvSpPr>
          <p:cNvPr id="4" name="灯片编号占位符 3">
            <a:extLst>
              <a:ext uri="{FF2B5EF4-FFF2-40B4-BE49-F238E27FC236}">
                <a16:creationId xmlns:a16="http://schemas.microsoft.com/office/drawing/2014/main" id="{02BB24CD-5775-43C7-8F28-4F0AEE74F2A2}"/>
              </a:ext>
            </a:extLst>
          </p:cNvPr>
          <p:cNvSpPr>
            <a:spLocks noGrp="1"/>
          </p:cNvSpPr>
          <p:nvPr>
            <p:ph type="sldNum" sz="quarter" idx="12"/>
          </p:nvPr>
        </p:nvSpPr>
        <p:spPr/>
        <p:txBody>
          <a:bodyPr/>
          <a:lstStyle/>
          <a:p>
            <a:pPr>
              <a:defRPr/>
            </a:pPr>
            <a:fld id="{00C84C67-1E03-4575-9898-B709D663CCD2}" type="slidenum">
              <a:rPr lang="en-US" altLang="zh-CN" smtClean="0"/>
              <a:pPr>
                <a:defRPr/>
              </a:pPr>
              <a:t>3</a:t>
            </a:fld>
            <a:endParaRPr lang="en-US" altLang="zh-CN"/>
          </a:p>
        </p:txBody>
      </p:sp>
      <p:pic>
        <p:nvPicPr>
          <p:cNvPr id="58370" name="Picture 2" descr="芯片行业你应该知道的几个冷知识-新华网">
            <a:extLst>
              <a:ext uri="{FF2B5EF4-FFF2-40B4-BE49-F238E27FC236}">
                <a16:creationId xmlns:a16="http://schemas.microsoft.com/office/drawing/2014/main" id="{000438FC-3485-44D8-A008-B70517261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462325"/>
            <a:ext cx="3597198" cy="23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54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C10DDB9A-0159-41C3-9B4E-9E65F40015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667936C-00F5-43C1-B0F3-A24AF0A61400}" type="slidenum">
              <a:rPr lang="en-US" altLang="zh-CN" sz="1400" smtClean="0"/>
              <a:pPr>
                <a:spcBef>
                  <a:spcPct val="0"/>
                </a:spcBef>
                <a:buFontTx/>
                <a:buNone/>
              </a:pPr>
              <a:t>30</a:t>
            </a:fld>
            <a:endParaRPr lang="en-US" altLang="zh-CN" sz="1400"/>
          </a:p>
        </p:txBody>
      </p:sp>
      <p:sp>
        <p:nvSpPr>
          <p:cNvPr id="25603" name="Text Box 2">
            <a:extLst>
              <a:ext uri="{FF2B5EF4-FFF2-40B4-BE49-F238E27FC236}">
                <a16:creationId xmlns:a16="http://schemas.microsoft.com/office/drawing/2014/main" id="{85FD5FB5-FF1C-4556-BE73-18FB9140107C}"/>
              </a:ext>
            </a:extLst>
          </p:cNvPr>
          <p:cNvSpPr txBox="1">
            <a:spLocks noChangeArrowheads="1"/>
          </p:cNvSpPr>
          <p:nvPr/>
        </p:nvSpPr>
        <p:spPr bwMode="auto">
          <a:xfrm>
            <a:off x="762000" y="5334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3300"/>
                </a:solidFill>
              </a:rPr>
              <a:t>电导：</a:t>
            </a:r>
            <a:r>
              <a:rPr lang="zh-CN" altLang="en-US" sz="2400" b="1"/>
              <a:t>电阻的倒数称为电导，用大写字母</a:t>
            </a:r>
            <a:r>
              <a:rPr lang="en-US" altLang="zh-CN" sz="2400" b="1" i="1">
                <a:latin typeface="Times New Roman" panose="02020603050405020304" pitchFamily="18" charset="0"/>
              </a:rPr>
              <a:t>G</a:t>
            </a:r>
            <a:r>
              <a:rPr lang="zh-CN" altLang="en-US" sz="2400" b="1"/>
              <a:t>表示。</a:t>
            </a:r>
          </a:p>
        </p:txBody>
      </p:sp>
      <p:graphicFrame>
        <p:nvGraphicFramePr>
          <p:cNvPr id="25604" name="Object 3">
            <a:extLst>
              <a:ext uri="{FF2B5EF4-FFF2-40B4-BE49-F238E27FC236}">
                <a16:creationId xmlns:a16="http://schemas.microsoft.com/office/drawing/2014/main" id="{9643B64B-2FB9-4398-984C-E89E3D08C4D3}"/>
              </a:ext>
            </a:extLst>
          </p:cNvPr>
          <p:cNvGraphicFramePr>
            <a:graphicFrameLocks noChangeAspect="1"/>
          </p:cNvGraphicFramePr>
          <p:nvPr/>
        </p:nvGraphicFramePr>
        <p:xfrm>
          <a:off x="2701925" y="2209800"/>
          <a:ext cx="3317875" cy="925513"/>
        </p:xfrm>
        <a:graphic>
          <a:graphicData uri="http://schemas.openxmlformats.org/presentationml/2006/ole">
            <mc:AlternateContent xmlns:mc="http://schemas.openxmlformats.org/markup-compatibility/2006">
              <mc:Choice xmlns:v="urn:schemas-microsoft-com:vml" Requires="v">
                <p:oleObj spid="_x0000_s6262" name="Equation" r:id="rId3" imgW="1409088" imgH="393529" progId="Equation.3">
                  <p:embed/>
                </p:oleObj>
              </mc:Choice>
              <mc:Fallback>
                <p:oleObj name="Equation" r:id="rId3" imgW="1409088" imgH="39352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925" y="2209800"/>
                        <a:ext cx="3317875"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5" name="Text Box 4">
            <a:extLst>
              <a:ext uri="{FF2B5EF4-FFF2-40B4-BE49-F238E27FC236}">
                <a16:creationId xmlns:a16="http://schemas.microsoft.com/office/drawing/2014/main" id="{61BF4DC8-9120-4E69-8CF1-741542536B78}"/>
              </a:ext>
            </a:extLst>
          </p:cNvPr>
          <p:cNvSpPr txBox="1">
            <a:spLocks noChangeArrowheads="1"/>
          </p:cNvSpPr>
          <p:nvPr/>
        </p:nvSpPr>
        <p:spPr bwMode="auto">
          <a:xfrm>
            <a:off x="914400" y="18288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欧姆定律表示为</a:t>
            </a:r>
          </a:p>
        </p:txBody>
      </p:sp>
      <p:graphicFrame>
        <p:nvGraphicFramePr>
          <p:cNvPr id="25606" name="Object 5">
            <a:extLst>
              <a:ext uri="{FF2B5EF4-FFF2-40B4-BE49-F238E27FC236}">
                <a16:creationId xmlns:a16="http://schemas.microsoft.com/office/drawing/2014/main" id="{3D8DF38F-D2FC-4AC1-8B0A-0A353410E01E}"/>
              </a:ext>
            </a:extLst>
          </p:cNvPr>
          <p:cNvGraphicFramePr>
            <a:graphicFrameLocks noChangeAspect="1"/>
          </p:cNvGraphicFramePr>
          <p:nvPr/>
        </p:nvGraphicFramePr>
        <p:xfrm>
          <a:off x="3886200" y="914400"/>
          <a:ext cx="1219200" cy="1049338"/>
        </p:xfrm>
        <a:graphic>
          <a:graphicData uri="http://schemas.openxmlformats.org/presentationml/2006/ole">
            <mc:AlternateContent xmlns:mc="http://schemas.openxmlformats.org/markup-compatibility/2006">
              <mc:Choice xmlns:v="urn:schemas-microsoft-com:vml" Requires="v">
                <p:oleObj spid="_x0000_s6263" name="Equation" r:id="rId5" imgW="457002" imgH="393529" progId="Equation.3">
                  <p:embed/>
                </p:oleObj>
              </mc:Choice>
              <mc:Fallback>
                <p:oleObj name="Equation" r:id="rId5" imgW="457002" imgH="393529"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914400"/>
                        <a:ext cx="1219200"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Text Box 6">
            <a:extLst>
              <a:ext uri="{FF2B5EF4-FFF2-40B4-BE49-F238E27FC236}">
                <a16:creationId xmlns:a16="http://schemas.microsoft.com/office/drawing/2014/main" id="{FF334C38-3D1B-4296-985B-AD15B9BE3659}"/>
              </a:ext>
            </a:extLst>
          </p:cNvPr>
          <p:cNvSpPr txBox="1">
            <a:spLocks noChangeArrowheads="1"/>
          </p:cNvSpPr>
          <p:nvPr/>
        </p:nvSpPr>
        <p:spPr bwMode="auto">
          <a:xfrm>
            <a:off x="914400" y="32766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3300"/>
                </a:solidFill>
              </a:rPr>
              <a:t>电阻元件的功率</a:t>
            </a:r>
          </a:p>
        </p:txBody>
      </p:sp>
      <p:graphicFrame>
        <p:nvGraphicFramePr>
          <p:cNvPr id="25608" name="Object 8">
            <a:extLst>
              <a:ext uri="{FF2B5EF4-FFF2-40B4-BE49-F238E27FC236}">
                <a16:creationId xmlns:a16="http://schemas.microsoft.com/office/drawing/2014/main" id="{4BF27562-DD44-4D68-84B8-7887F778074B}"/>
              </a:ext>
            </a:extLst>
          </p:cNvPr>
          <p:cNvGraphicFramePr>
            <a:graphicFrameLocks noChangeAspect="1"/>
          </p:cNvGraphicFramePr>
          <p:nvPr/>
        </p:nvGraphicFramePr>
        <p:xfrm>
          <a:off x="2368550" y="5211763"/>
          <a:ext cx="3498850" cy="1155700"/>
        </p:xfrm>
        <a:graphic>
          <a:graphicData uri="http://schemas.openxmlformats.org/presentationml/2006/ole">
            <mc:AlternateContent xmlns:mc="http://schemas.openxmlformats.org/markup-compatibility/2006">
              <mc:Choice xmlns:v="urn:schemas-microsoft-com:vml" Requires="v">
                <p:oleObj spid="_x0000_s6264" name="Equation" r:id="rId7" imgW="1270000" imgH="419100" progId="Equation.3">
                  <p:embed/>
                </p:oleObj>
              </mc:Choice>
              <mc:Fallback>
                <p:oleObj name="Equation" r:id="rId7" imgW="1270000" imgH="4191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550" y="5211763"/>
                        <a:ext cx="34988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9" name="Text Box 9">
            <a:extLst>
              <a:ext uri="{FF2B5EF4-FFF2-40B4-BE49-F238E27FC236}">
                <a16:creationId xmlns:a16="http://schemas.microsoft.com/office/drawing/2014/main" id="{B2A71FF4-CEF1-4B4A-9E61-20EA2ECBABD5}"/>
              </a:ext>
            </a:extLst>
          </p:cNvPr>
          <p:cNvSpPr txBox="1">
            <a:spLocks noChangeArrowheads="1"/>
          </p:cNvSpPr>
          <p:nvPr/>
        </p:nvSpPr>
        <p:spPr bwMode="auto">
          <a:xfrm>
            <a:off x="838200" y="47244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在电压与电流不随时间变化的直流电路中用大写字母表示</a:t>
            </a:r>
          </a:p>
        </p:txBody>
      </p:sp>
      <p:graphicFrame>
        <p:nvGraphicFramePr>
          <p:cNvPr id="25610" name="Object 10">
            <a:extLst>
              <a:ext uri="{FF2B5EF4-FFF2-40B4-BE49-F238E27FC236}">
                <a16:creationId xmlns:a16="http://schemas.microsoft.com/office/drawing/2014/main" id="{14BFDC4D-4A4E-49EB-B1AD-1A50BFF3CCA5}"/>
              </a:ext>
            </a:extLst>
          </p:cNvPr>
          <p:cNvGraphicFramePr>
            <a:graphicFrameLocks noChangeAspect="1"/>
          </p:cNvGraphicFramePr>
          <p:nvPr/>
        </p:nvGraphicFramePr>
        <p:xfrm>
          <a:off x="2703513" y="3429000"/>
          <a:ext cx="3316287" cy="1203325"/>
        </p:xfrm>
        <a:graphic>
          <a:graphicData uri="http://schemas.openxmlformats.org/presentationml/2006/ole">
            <mc:AlternateContent xmlns:mc="http://schemas.openxmlformats.org/markup-compatibility/2006">
              <mc:Choice xmlns:v="urn:schemas-microsoft-com:vml" Requires="v">
                <p:oleObj spid="_x0000_s6265" name="Equation" r:id="rId9" imgW="1155700" imgH="419100" progId="Equation.3">
                  <p:embed/>
                </p:oleObj>
              </mc:Choice>
              <mc:Fallback>
                <p:oleObj name="Equation" r:id="rId9" imgW="1155700" imgH="4191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3513" y="3429000"/>
                        <a:ext cx="3316287"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AA1FF3-24C7-40A0-B498-81A51804DC5B}"/>
              </a:ext>
            </a:extLst>
          </p:cNvPr>
          <p:cNvSpPr>
            <a:spLocks noGrp="1"/>
          </p:cNvSpPr>
          <p:nvPr>
            <p:ph type="sldNum" sz="quarter" idx="12"/>
          </p:nvPr>
        </p:nvSpPr>
        <p:spPr/>
        <p:txBody>
          <a:bodyPr/>
          <a:lstStyle/>
          <a:p>
            <a:pPr>
              <a:defRPr/>
            </a:pPr>
            <a:fld id="{CAF93B98-CBDD-489E-AD44-27DEE2987C5E}" type="slidenum">
              <a:rPr lang="en-US" altLang="zh-CN" smtClean="0"/>
              <a:pPr>
                <a:defRPr/>
              </a:pPr>
              <a:t>31</a:t>
            </a:fld>
            <a:endParaRPr lang="en-US" altLang="zh-CN"/>
          </a:p>
        </p:txBody>
      </p:sp>
      <p:pic>
        <p:nvPicPr>
          <p:cNvPr id="3" name="Resistors - Ohm's Law is not a real law">
            <a:hlinkClick r:id="" action="ppaction://media"/>
            <a:extLst>
              <a:ext uri="{FF2B5EF4-FFF2-40B4-BE49-F238E27FC236}">
                <a16:creationId xmlns:a16="http://schemas.microsoft.com/office/drawing/2014/main" id="{A03B0981-8806-40E7-85A7-A68FE043BF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502" y="1193226"/>
            <a:ext cx="8960995" cy="5040560"/>
          </a:xfrm>
          <a:prstGeom prst="rect">
            <a:avLst/>
          </a:prstGeom>
        </p:spPr>
      </p:pic>
    </p:spTree>
    <p:extLst>
      <p:ext uri="{BB962C8B-B14F-4D97-AF65-F5344CB8AC3E}">
        <p14:creationId xmlns:p14="http://schemas.microsoft.com/office/powerpoint/2010/main" val="351438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3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C90D6685-173C-43A8-B224-5F36D37D22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75AAE3D-6749-4E2D-A98F-11F4A5D59F6C}" type="slidenum">
              <a:rPr lang="en-US" altLang="zh-CN" sz="1400" smtClean="0"/>
              <a:pPr>
                <a:spcBef>
                  <a:spcPct val="0"/>
                </a:spcBef>
                <a:buFontTx/>
                <a:buNone/>
              </a:pPr>
              <a:t>32</a:t>
            </a:fld>
            <a:endParaRPr lang="en-US" altLang="zh-CN" sz="1400"/>
          </a:p>
        </p:txBody>
      </p:sp>
      <p:sp>
        <p:nvSpPr>
          <p:cNvPr id="26627" name="Rectangle 2">
            <a:extLst>
              <a:ext uri="{FF2B5EF4-FFF2-40B4-BE49-F238E27FC236}">
                <a16:creationId xmlns:a16="http://schemas.microsoft.com/office/drawing/2014/main" id="{5C292A7F-5686-4AB8-8448-5BB534D6DCE1}"/>
              </a:ext>
            </a:extLst>
          </p:cNvPr>
          <p:cNvSpPr>
            <a:spLocks noGrp="1" noChangeArrowheads="1"/>
          </p:cNvSpPr>
          <p:nvPr>
            <p:ph type="ctrTitle"/>
          </p:nvPr>
        </p:nvSpPr>
        <p:spPr>
          <a:xfrm>
            <a:off x="685800" y="457200"/>
            <a:ext cx="7772400" cy="685800"/>
          </a:xfrm>
        </p:spPr>
        <p:txBody>
          <a:bodyPr/>
          <a:lstStyle/>
          <a:p>
            <a:pPr eaLnBrk="1" hangingPunct="1"/>
            <a:r>
              <a:rPr lang="en-US" altLang="zh-CN" b="1">
                <a:latin typeface="Times New Roman" panose="02020603050405020304" pitchFamily="18" charset="0"/>
              </a:rPr>
              <a:t>1.5</a:t>
            </a:r>
            <a:r>
              <a:rPr lang="en-US" altLang="zh-CN" b="1"/>
              <a:t>  </a:t>
            </a:r>
            <a:r>
              <a:rPr lang="zh-CN" altLang="en-US" b="1"/>
              <a:t>电压源与电流源</a:t>
            </a:r>
          </a:p>
        </p:txBody>
      </p:sp>
      <p:sp>
        <p:nvSpPr>
          <p:cNvPr id="26628" name="Rectangle 3">
            <a:extLst>
              <a:ext uri="{FF2B5EF4-FFF2-40B4-BE49-F238E27FC236}">
                <a16:creationId xmlns:a16="http://schemas.microsoft.com/office/drawing/2014/main" id="{F3478FBB-99B8-4E94-B7BF-885D335D006A}"/>
              </a:ext>
            </a:extLst>
          </p:cNvPr>
          <p:cNvSpPr>
            <a:spLocks noGrp="1" noChangeArrowheads="1"/>
          </p:cNvSpPr>
          <p:nvPr>
            <p:ph type="subTitle" idx="1"/>
          </p:nvPr>
        </p:nvSpPr>
        <p:spPr>
          <a:xfrm>
            <a:off x="533400" y="1143000"/>
            <a:ext cx="3276600" cy="533400"/>
          </a:xfrm>
        </p:spPr>
        <p:txBody>
          <a:bodyPr/>
          <a:lstStyle/>
          <a:p>
            <a:pPr algn="l" eaLnBrk="1" hangingPunct="1"/>
            <a:r>
              <a:rPr lang="en-US" altLang="zh-CN" sz="2800" b="1"/>
              <a:t>1.5.1  </a:t>
            </a:r>
            <a:r>
              <a:rPr lang="zh-CN" altLang="en-US" sz="2800" b="1"/>
              <a:t>电压源 </a:t>
            </a:r>
          </a:p>
        </p:txBody>
      </p:sp>
      <p:sp>
        <p:nvSpPr>
          <p:cNvPr id="26629" name="Text Box 4">
            <a:extLst>
              <a:ext uri="{FF2B5EF4-FFF2-40B4-BE49-F238E27FC236}">
                <a16:creationId xmlns:a16="http://schemas.microsoft.com/office/drawing/2014/main" id="{8373AF8B-A2A0-4D64-BDFC-41C3A6B098C7}"/>
              </a:ext>
            </a:extLst>
          </p:cNvPr>
          <p:cNvSpPr txBox="1">
            <a:spLocks noChangeArrowheads="1"/>
          </p:cNvSpPr>
          <p:nvPr/>
        </p:nvSpPr>
        <p:spPr bwMode="auto">
          <a:xfrm>
            <a:off x="685800" y="1676400"/>
            <a:ext cx="792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理想电压源简称电压源，是一个二端元件。</a:t>
            </a:r>
            <a:r>
              <a:rPr lang="zh-CN" altLang="en-US" sz="2400" b="1">
                <a:solidFill>
                  <a:srgbClr val="FF0000"/>
                </a:solidFill>
              </a:rPr>
              <a:t>电压源输出的电压恒定，与外接的电路无关</a:t>
            </a:r>
            <a:r>
              <a:rPr lang="zh-CN" altLang="en-US" sz="2400" b="1"/>
              <a:t>；其输出的电流与外接的电路有关。</a:t>
            </a:r>
          </a:p>
        </p:txBody>
      </p:sp>
      <p:sp>
        <p:nvSpPr>
          <p:cNvPr id="26630" name="Text Box 5">
            <a:extLst>
              <a:ext uri="{FF2B5EF4-FFF2-40B4-BE49-F238E27FC236}">
                <a16:creationId xmlns:a16="http://schemas.microsoft.com/office/drawing/2014/main" id="{31C7E0C3-8BB2-45A5-AD64-B5C7FDEC0EBD}"/>
              </a:ext>
            </a:extLst>
          </p:cNvPr>
          <p:cNvSpPr txBox="1">
            <a:spLocks noChangeArrowheads="1"/>
          </p:cNvSpPr>
          <p:nvPr/>
        </p:nvSpPr>
        <p:spPr bwMode="auto">
          <a:xfrm>
            <a:off x="685800" y="28956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电压源的符号见下面图（</a:t>
            </a:r>
            <a:r>
              <a:rPr lang="en-US" altLang="zh-CN" sz="2400" b="1"/>
              <a:t>a</a:t>
            </a:r>
            <a:r>
              <a:rPr lang="zh-CN" altLang="en-US" sz="2400" b="1"/>
              <a:t>） 。习惯上也有用图（</a:t>
            </a:r>
            <a:r>
              <a:rPr lang="en-US" altLang="zh-CN" sz="2400" b="1"/>
              <a:t>b</a:t>
            </a:r>
            <a:r>
              <a:rPr lang="zh-CN" altLang="en-US" sz="2400" b="1"/>
              <a:t>）中符号的。图（</a:t>
            </a:r>
            <a:r>
              <a:rPr lang="en-US" altLang="zh-CN" sz="2400" b="1"/>
              <a:t>c</a:t>
            </a:r>
            <a:r>
              <a:rPr lang="zh-CN" altLang="en-US" sz="2400" b="1"/>
              <a:t>）是电压源的伏安特性。</a:t>
            </a:r>
          </a:p>
        </p:txBody>
      </p:sp>
      <p:grpSp>
        <p:nvGrpSpPr>
          <p:cNvPr id="26631" name="Group 141">
            <a:extLst>
              <a:ext uri="{FF2B5EF4-FFF2-40B4-BE49-F238E27FC236}">
                <a16:creationId xmlns:a16="http://schemas.microsoft.com/office/drawing/2014/main" id="{1D05C1F3-F6FB-46F2-AE6F-F481D4204D6A}"/>
              </a:ext>
            </a:extLst>
          </p:cNvPr>
          <p:cNvGrpSpPr>
            <a:grpSpLocks/>
          </p:cNvGrpSpPr>
          <p:nvPr/>
        </p:nvGrpSpPr>
        <p:grpSpPr bwMode="auto">
          <a:xfrm>
            <a:off x="914400" y="3886200"/>
            <a:ext cx="1752600" cy="1752600"/>
            <a:chOff x="576" y="2448"/>
            <a:chExt cx="1104" cy="1104"/>
          </a:xfrm>
        </p:grpSpPr>
        <p:sp>
          <p:nvSpPr>
            <p:cNvPr id="26659" name="Text Box 83">
              <a:extLst>
                <a:ext uri="{FF2B5EF4-FFF2-40B4-BE49-F238E27FC236}">
                  <a16:creationId xmlns:a16="http://schemas.microsoft.com/office/drawing/2014/main" id="{E3CFD88D-C710-4E38-B35B-862AC0825EA5}"/>
                </a:ext>
              </a:extLst>
            </p:cNvPr>
            <p:cNvSpPr txBox="1">
              <a:spLocks noChangeArrowheads="1"/>
            </p:cNvSpPr>
            <p:nvPr/>
          </p:nvSpPr>
          <p:spPr bwMode="auto">
            <a:xfrm>
              <a:off x="1344" y="2736"/>
              <a:ext cx="336"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a:t>
              </a:r>
            </a:p>
            <a:p>
              <a:pPr eaLnBrk="1" hangingPunct="1">
                <a:spcBef>
                  <a:spcPct val="50000"/>
                </a:spcBef>
                <a:buFontTx/>
                <a:buNone/>
              </a:pPr>
              <a:r>
                <a:rPr lang="en-US" altLang="zh-CN" sz="2000" b="1" i="1">
                  <a:latin typeface="Times New Roman" panose="02020603050405020304" pitchFamily="18" charset="0"/>
                </a:rPr>
                <a:t>U</a:t>
              </a:r>
              <a:endParaRPr lang="en-US" altLang="zh-CN" sz="2000" b="1" baseline="-25000">
                <a:latin typeface="Times New Roman" panose="02020603050405020304" pitchFamily="18" charset="0"/>
              </a:endParaRPr>
            </a:p>
            <a:p>
              <a:pPr eaLnBrk="1" hangingPunct="1">
                <a:spcBef>
                  <a:spcPct val="50000"/>
                </a:spcBef>
                <a:buFontTx/>
                <a:buNone/>
              </a:pPr>
              <a:r>
                <a:rPr lang="zh-CN" altLang="en-US" sz="2000" b="1" baseline="-25000">
                  <a:latin typeface="Times New Roman" panose="02020603050405020304" pitchFamily="18" charset="0"/>
                </a:rPr>
                <a:t>－</a:t>
              </a:r>
            </a:p>
          </p:txBody>
        </p:sp>
        <p:sp>
          <p:nvSpPr>
            <p:cNvPr id="26660" name="Text Box 84">
              <a:extLst>
                <a:ext uri="{FF2B5EF4-FFF2-40B4-BE49-F238E27FC236}">
                  <a16:creationId xmlns:a16="http://schemas.microsoft.com/office/drawing/2014/main" id="{DBA686AD-D6E9-41F8-9910-60AC002BB939}"/>
                </a:ext>
              </a:extLst>
            </p:cNvPr>
            <p:cNvSpPr txBox="1">
              <a:spLocks noChangeArrowheads="1"/>
            </p:cNvSpPr>
            <p:nvPr/>
          </p:nvSpPr>
          <p:spPr bwMode="auto">
            <a:xfrm>
              <a:off x="960" y="244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endParaRPr lang="en-US" altLang="zh-CN" sz="2000" b="1" baseline="-25000">
                <a:latin typeface="Times New Roman" panose="02020603050405020304" pitchFamily="18" charset="0"/>
              </a:endParaRPr>
            </a:p>
          </p:txBody>
        </p:sp>
        <p:sp>
          <p:nvSpPr>
            <p:cNvPr id="26661" name="Text Box 85">
              <a:extLst>
                <a:ext uri="{FF2B5EF4-FFF2-40B4-BE49-F238E27FC236}">
                  <a16:creationId xmlns:a16="http://schemas.microsoft.com/office/drawing/2014/main" id="{F671E25C-857D-42F5-8D92-9592BA740B9E}"/>
                </a:ext>
              </a:extLst>
            </p:cNvPr>
            <p:cNvSpPr txBox="1">
              <a:spLocks noChangeArrowheads="1"/>
            </p:cNvSpPr>
            <p:nvPr/>
          </p:nvSpPr>
          <p:spPr bwMode="auto">
            <a:xfrm>
              <a:off x="576" y="29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S</a:t>
              </a:r>
            </a:p>
          </p:txBody>
        </p:sp>
        <p:grpSp>
          <p:nvGrpSpPr>
            <p:cNvPr id="26662" name="Group 140">
              <a:extLst>
                <a:ext uri="{FF2B5EF4-FFF2-40B4-BE49-F238E27FC236}">
                  <a16:creationId xmlns:a16="http://schemas.microsoft.com/office/drawing/2014/main" id="{478C0249-CA67-4C54-9AA7-48B9B541EB84}"/>
                </a:ext>
              </a:extLst>
            </p:cNvPr>
            <p:cNvGrpSpPr>
              <a:grpSpLocks/>
            </p:cNvGrpSpPr>
            <p:nvPr/>
          </p:nvGrpSpPr>
          <p:grpSpPr bwMode="auto">
            <a:xfrm>
              <a:off x="759" y="2688"/>
              <a:ext cx="729" cy="864"/>
              <a:chOff x="759" y="2688"/>
              <a:chExt cx="729" cy="864"/>
            </a:xfrm>
          </p:grpSpPr>
          <p:grpSp>
            <p:nvGrpSpPr>
              <p:cNvPr id="26663" name="Group 72">
                <a:extLst>
                  <a:ext uri="{FF2B5EF4-FFF2-40B4-BE49-F238E27FC236}">
                    <a16:creationId xmlns:a16="http://schemas.microsoft.com/office/drawing/2014/main" id="{AE427D49-867E-4D31-8BAE-6F3E820337D5}"/>
                  </a:ext>
                </a:extLst>
              </p:cNvPr>
              <p:cNvGrpSpPr>
                <a:grpSpLocks/>
              </p:cNvGrpSpPr>
              <p:nvPr/>
            </p:nvGrpSpPr>
            <p:grpSpPr bwMode="auto">
              <a:xfrm>
                <a:off x="759" y="2700"/>
                <a:ext cx="729" cy="852"/>
                <a:chOff x="1898" y="3240"/>
                <a:chExt cx="1397" cy="1650"/>
              </a:xfrm>
            </p:grpSpPr>
            <p:grpSp>
              <p:nvGrpSpPr>
                <p:cNvPr id="26665" name="Group 73">
                  <a:extLst>
                    <a:ext uri="{FF2B5EF4-FFF2-40B4-BE49-F238E27FC236}">
                      <a16:creationId xmlns:a16="http://schemas.microsoft.com/office/drawing/2014/main" id="{E26BB61B-5937-4994-9C74-0D314C85463D}"/>
                    </a:ext>
                  </a:extLst>
                </p:cNvPr>
                <p:cNvGrpSpPr>
                  <a:grpSpLocks/>
                </p:cNvGrpSpPr>
                <p:nvPr/>
              </p:nvGrpSpPr>
              <p:grpSpPr bwMode="auto">
                <a:xfrm flipH="1">
                  <a:off x="1898" y="3240"/>
                  <a:ext cx="694" cy="1650"/>
                  <a:chOff x="4417" y="567"/>
                  <a:chExt cx="693" cy="1650"/>
                </a:xfrm>
              </p:grpSpPr>
              <p:grpSp>
                <p:nvGrpSpPr>
                  <p:cNvPr id="26668" name="Group 74">
                    <a:extLst>
                      <a:ext uri="{FF2B5EF4-FFF2-40B4-BE49-F238E27FC236}">
                        <a16:creationId xmlns:a16="http://schemas.microsoft.com/office/drawing/2014/main" id="{769DC2BF-7DAF-45AD-8E51-758079C6805D}"/>
                      </a:ext>
                    </a:extLst>
                  </p:cNvPr>
                  <p:cNvGrpSpPr>
                    <a:grpSpLocks/>
                  </p:cNvGrpSpPr>
                  <p:nvPr/>
                </p:nvGrpSpPr>
                <p:grpSpPr bwMode="auto">
                  <a:xfrm>
                    <a:off x="4417" y="567"/>
                    <a:ext cx="550" cy="1650"/>
                    <a:chOff x="4417" y="567"/>
                    <a:chExt cx="550" cy="1650"/>
                  </a:xfrm>
                </p:grpSpPr>
                <p:sp>
                  <p:nvSpPr>
                    <p:cNvPr id="26673" name="Oval 75">
                      <a:extLst>
                        <a:ext uri="{FF2B5EF4-FFF2-40B4-BE49-F238E27FC236}">
                          <a16:creationId xmlns:a16="http://schemas.microsoft.com/office/drawing/2014/main" id="{82DAFD5C-9950-4BBC-AFBD-DC7ADAAD1A2A}"/>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6674" name="Line 76">
                      <a:extLst>
                        <a:ext uri="{FF2B5EF4-FFF2-40B4-BE49-F238E27FC236}">
                          <a16:creationId xmlns:a16="http://schemas.microsoft.com/office/drawing/2014/main" id="{A85CCE53-8B6D-44C8-AFC0-66B06CF05DE2}"/>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669" name="Group 77">
                    <a:extLst>
                      <a:ext uri="{FF2B5EF4-FFF2-40B4-BE49-F238E27FC236}">
                        <a16:creationId xmlns:a16="http://schemas.microsoft.com/office/drawing/2014/main" id="{31282FB8-3422-447B-A959-8835CDB2EE5C}"/>
                      </a:ext>
                    </a:extLst>
                  </p:cNvPr>
                  <p:cNvGrpSpPr>
                    <a:grpSpLocks/>
                  </p:cNvGrpSpPr>
                  <p:nvPr/>
                </p:nvGrpSpPr>
                <p:grpSpPr bwMode="auto">
                  <a:xfrm>
                    <a:off x="4956" y="853"/>
                    <a:ext cx="154" cy="979"/>
                    <a:chOff x="4956" y="853"/>
                    <a:chExt cx="154" cy="979"/>
                  </a:xfrm>
                </p:grpSpPr>
                <p:sp>
                  <p:nvSpPr>
                    <p:cNvPr id="26670" name="Line 78">
                      <a:extLst>
                        <a:ext uri="{FF2B5EF4-FFF2-40B4-BE49-F238E27FC236}">
                          <a16:creationId xmlns:a16="http://schemas.microsoft.com/office/drawing/2014/main" id="{381480F6-8A87-4742-8F98-56A8FCC7A551}"/>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1" name="Line 79">
                      <a:extLst>
                        <a:ext uri="{FF2B5EF4-FFF2-40B4-BE49-F238E27FC236}">
                          <a16:creationId xmlns:a16="http://schemas.microsoft.com/office/drawing/2014/main" id="{0A8C1D75-3217-41BD-A2FB-E1D8BE3561B7}"/>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2" name="Line 80">
                      <a:extLst>
                        <a:ext uri="{FF2B5EF4-FFF2-40B4-BE49-F238E27FC236}">
                          <a16:creationId xmlns:a16="http://schemas.microsoft.com/office/drawing/2014/main" id="{B384EFB0-B4E1-46CB-A9E7-2D30DCB12A5C}"/>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6666" name="Line 81">
                  <a:extLst>
                    <a:ext uri="{FF2B5EF4-FFF2-40B4-BE49-F238E27FC236}">
                      <a16:creationId xmlns:a16="http://schemas.microsoft.com/office/drawing/2014/main" id="{725580BA-B758-4BAE-96E1-29C5E19B2010}"/>
                    </a:ext>
                  </a:extLst>
                </p:cNvPr>
                <p:cNvSpPr>
                  <a:spLocks noChangeShapeType="1"/>
                </p:cNvSpPr>
                <p:nvPr/>
              </p:nvSpPr>
              <p:spPr bwMode="auto">
                <a:xfrm>
                  <a:off x="2305" y="3240"/>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7" name="Line 82">
                  <a:extLst>
                    <a:ext uri="{FF2B5EF4-FFF2-40B4-BE49-F238E27FC236}">
                      <a16:creationId xmlns:a16="http://schemas.microsoft.com/office/drawing/2014/main" id="{A374D4DE-F918-4518-B87B-00DFC63F846C}"/>
                    </a:ext>
                  </a:extLst>
                </p:cNvPr>
                <p:cNvSpPr>
                  <a:spLocks noChangeShapeType="1"/>
                </p:cNvSpPr>
                <p:nvPr/>
              </p:nvSpPr>
              <p:spPr bwMode="auto">
                <a:xfrm>
                  <a:off x="2316" y="4879"/>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664" name="Line 86">
                <a:extLst>
                  <a:ext uri="{FF2B5EF4-FFF2-40B4-BE49-F238E27FC236}">
                    <a16:creationId xmlns:a16="http://schemas.microsoft.com/office/drawing/2014/main" id="{C5231DB1-2224-471B-B815-364FD591BD33}"/>
                  </a:ext>
                </a:extLst>
              </p:cNvPr>
              <p:cNvSpPr>
                <a:spLocks noChangeShapeType="1"/>
              </p:cNvSpPr>
              <p:nvPr/>
            </p:nvSpPr>
            <p:spPr bwMode="auto">
              <a:xfrm>
                <a:off x="1056" y="2688"/>
                <a:ext cx="192"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6632" name="Group 143">
            <a:extLst>
              <a:ext uri="{FF2B5EF4-FFF2-40B4-BE49-F238E27FC236}">
                <a16:creationId xmlns:a16="http://schemas.microsoft.com/office/drawing/2014/main" id="{9E2C8418-619F-455D-98F8-B95DFBF96C31}"/>
              </a:ext>
            </a:extLst>
          </p:cNvPr>
          <p:cNvGrpSpPr>
            <a:grpSpLocks/>
          </p:cNvGrpSpPr>
          <p:nvPr/>
        </p:nvGrpSpPr>
        <p:grpSpPr bwMode="auto">
          <a:xfrm>
            <a:off x="3276600" y="3946525"/>
            <a:ext cx="1752600" cy="1616075"/>
            <a:chOff x="2064" y="2486"/>
            <a:chExt cx="1104" cy="1018"/>
          </a:xfrm>
        </p:grpSpPr>
        <p:sp>
          <p:nvSpPr>
            <p:cNvPr id="26644" name="Text Box 90">
              <a:extLst>
                <a:ext uri="{FF2B5EF4-FFF2-40B4-BE49-F238E27FC236}">
                  <a16:creationId xmlns:a16="http://schemas.microsoft.com/office/drawing/2014/main" id="{2A2AF5FD-0DFC-47A3-88A3-0C12875E29D1}"/>
                </a:ext>
              </a:extLst>
            </p:cNvPr>
            <p:cNvSpPr txBox="1">
              <a:spLocks noChangeArrowheads="1"/>
            </p:cNvSpPr>
            <p:nvPr/>
          </p:nvSpPr>
          <p:spPr bwMode="auto">
            <a:xfrm>
              <a:off x="2832" y="2736"/>
              <a:ext cx="336"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a:t>
              </a:r>
            </a:p>
            <a:p>
              <a:pPr eaLnBrk="1" hangingPunct="1">
                <a:spcBef>
                  <a:spcPct val="50000"/>
                </a:spcBef>
                <a:buFontTx/>
                <a:buNone/>
              </a:pPr>
              <a:r>
                <a:rPr lang="en-US" altLang="zh-CN" sz="2000" b="1" i="1">
                  <a:latin typeface="Times New Roman" panose="02020603050405020304" pitchFamily="18" charset="0"/>
                </a:rPr>
                <a:t>U</a:t>
              </a:r>
              <a:endParaRPr lang="en-US" altLang="zh-CN" sz="2000" b="1" baseline="-25000">
                <a:latin typeface="Times New Roman" panose="02020603050405020304" pitchFamily="18" charset="0"/>
              </a:endParaRPr>
            </a:p>
            <a:p>
              <a:pPr eaLnBrk="1" hangingPunct="1">
                <a:spcBef>
                  <a:spcPct val="50000"/>
                </a:spcBef>
                <a:buFontTx/>
                <a:buNone/>
              </a:pPr>
              <a:r>
                <a:rPr lang="zh-CN" altLang="en-US" sz="2000" b="1" baseline="-25000">
                  <a:latin typeface="Times New Roman" panose="02020603050405020304" pitchFamily="18" charset="0"/>
                </a:rPr>
                <a:t>－</a:t>
              </a:r>
            </a:p>
          </p:txBody>
        </p:sp>
        <p:sp>
          <p:nvSpPr>
            <p:cNvPr id="26645" name="Text Box 91">
              <a:extLst>
                <a:ext uri="{FF2B5EF4-FFF2-40B4-BE49-F238E27FC236}">
                  <a16:creationId xmlns:a16="http://schemas.microsoft.com/office/drawing/2014/main" id="{017AC0BF-5E40-43CB-AB62-BC0DD0BD6A2B}"/>
                </a:ext>
              </a:extLst>
            </p:cNvPr>
            <p:cNvSpPr txBox="1">
              <a:spLocks noChangeArrowheads="1"/>
            </p:cNvSpPr>
            <p:nvPr/>
          </p:nvSpPr>
          <p:spPr bwMode="auto">
            <a:xfrm>
              <a:off x="2448" y="248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endParaRPr lang="en-US" altLang="zh-CN" sz="2000" b="1" baseline="-25000">
                <a:latin typeface="Times New Roman" panose="02020603050405020304" pitchFamily="18" charset="0"/>
              </a:endParaRPr>
            </a:p>
          </p:txBody>
        </p:sp>
        <p:sp>
          <p:nvSpPr>
            <p:cNvPr id="26646" name="Text Box 92">
              <a:extLst>
                <a:ext uri="{FF2B5EF4-FFF2-40B4-BE49-F238E27FC236}">
                  <a16:creationId xmlns:a16="http://schemas.microsoft.com/office/drawing/2014/main" id="{785F7238-10A2-45ED-BC96-B0B97DA47BE9}"/>
                </a:ext>
              </a:extLst>
            </p:cNvPr>
            <p:cNvSpPr txBox="1">
              <a:spLocks noChangeArrowheads="1"/>
            </p:cNvSpPr>
            <p:nvPr/>
          </p:nvSpPr>
          <p:spPr bwMode="auto">
            <a:xfrm>
              <a:off x="2064" y="29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S</a:t>
              </a:r>
            </a:p>
          </p:txBody>
        </p:sp>
        <p:grpSp>
          <p:nvGrpSpPr>
            <p:cNvPr id="26647" name="Group 142">
              <a:extLst>
                <a:ext uri="{FF2B5EF4-FFF2-40B4-BE49-F238E27FC236}">
                  <a16:creationId xmlns:a16="http://schemas.microsoft.com/office/drawing/2014/main" id="{B3268689-80B6-4EE7-B2D6-E47F6FC5FF8D}"/>
                </a:ext>
              </a:extLst>
            </p:cNvPr>
            <p:cNvGrpSpPr>
              <a:grpSpLocks/>
            </p:cNvGrpSpPr>
            <p:nvPr/>
          </p:nvGrpSpPr>
          <p:grpSpPr bwMode="auto">
            <a:xfrm>
              <a:off x="2225" y="2736"/>
              <a:ext cx="751" cy="768"/>
              <a:chOff x="2225" y="2736"/>
              <a:chExt cx="751" cy="768"/>
            </a:xfrm>
          </p:grpSpPr>
          <p:grpSp>
            <p:nvGrpSpPr>
              <p:cNvPr id="26648" name="Group 107">
                <a:extLst>
                  <a:ext uri="{FF2B5EF4-FFF2-40B4-BE49-F238E27FC236}">
                    <a16:creationId xmlns:a16="http://schemas.microsoft.com/office/drawing/2014/main" id="{EEA94D88-C479-484B-B6B1-C28B994A7DFB}"/>
                  </a:ext>
                </a:extLst>
              </p:cNvPr>
              <p:cNvGrpSpPr>
                <a:grpSpLocks/>
              </p:cNvGrpSpPr>
              <p:nvPr/>
            </p:nvGrpSpPr>
            <p:grpSpPr bwMode="auto">
              <a:xfrm>
                <a:off x="2225" y="2741"/>
                <a:ext cx="751" cy="763"/>
                <a:chOff x="6947" y="3097"/>
                <a:chExt cx="1397" cy="1639"/>
              </a:xfrm>
            </p:grpSpPr>
            <p:sp>
              <p:nvSpPr>
                <p:cNvPr id="26650" name="Line 108">
                  <a:extLst>
                    <a:ext uri="{FF2B5EF4-FFF2-40B4-BE49-F238E27FC236}">
                      <a16:creationId xmlns:a16="http://schemas.microsoft.com/office/drawing/2014/main" id="{9A4E6C08-E336-4A1B-B826-38B6D00EBB81}"/>
                    </a:ext>
                  </a:extLst>
                </p:cNvPr>
                <p:cNvSpPr>
                  <a:spLocks noChangeShapeType="1"/>
                </p:cNvSpPr>
                <p:nvPr/>
              </p:nvSpPr>
              <p:spPr bwMode="auto">
                <a:xfrm flipH="1">
                  <a:off x="7365" y="3097"/>
                  <a:ext cx="1" cy="7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1" name="Line 109">
                  <a:extLst>
                    <a:ext uri="{FF2B5EF4-FFF2-40B4-BE49-F238E27FC236}">
                      <a16:creationId xmlns:a16="http://schemas.microsoft.com/office/drawing/2014/main" id="{E3092351-7D90-40FA-9F4F-589CBEDD9528}"/>
                    </a:ext>
                  </a:extLst>
                </p:cNvPr>
                <p:cNvSpPr>
                  <a:spLocks noChangeShapeType="1"/>
                </p:cNvSpPr>
                <p:nvPr/>
              </p:nvSpPr>
              <p:spPr bwMode="auto">
                <a:xfrm flipH="1">
                  <a:off x="6947" y="346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2" name="Line 110">
                  <a:extLst>
                    <a:ext uri="{FF2B5EF4-FFF2-40B4-BE49-F238E27FC236}">
                      <a16:creationId xmlns:a16="http://schemas.microsoft.com/office/drawing/2014/main" id="{B445CFAC-E92E-434B-85E2-C99062A76C94}"/>
                    </a:ext>
                  </a:extLst>
                </p:cNvPr>
                <p:cNvSpPr>
                  <a:spLocks noChangeShapeType="1"/>
                </p:cNvSpPr>
                <p:nvPr/>
              </p:nvSpPr>
              <p:spPr bwMode="auto">
                <a:xfrm flipH="1">
                  <a:off x="6947" y="425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3" name="Line 111">
                  <a:extLst>
                    <a:ext uri="{FF2B5EF4-FFF2-40B4-BE49-F238E27FC236}">
                      <a16:creationId xmlns:a16="http://schemas.microsoft.com/office/drawing/2014/main" id="{99AC396C-1B25-4C16-A146-BE97D7ADA9D4}"/>
                    </a:ext>
                  </a:extLst>
                </p:cNvPr>
                <p:cNvSpPr>
                  <a:spLocks noChangeShapeType="1"/>
                </p:cNvSpPr>
                <p:nvPr/>
              </p:nvSpPr>
              <p:spPr bwMode="auto">
                <a:xfrm rot="16200000" flipH="1">
                  <a:off x="6936" y="346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4" name="Line 112">
                  <a:extLst>
                    <a:ext uri="{FF2B5EF4-FFF2-40B4-BE49-F238E27FC236}">
                      <a16:creationId xmlns:a16="http://schemas.microsoft.com/office/drawing/2014/main" id="{5F33C43A-189E-4D38-A2B8-22BD86A45DB6}"/>
                    </a:ext>
                  </a:extLst>
                </p:cNvPr>
                <p:cNvSpPr>
                  <a:spLocks noChangeShapeType="1"/>
                </p:cNvSpPr>
                <p:nvPr/>
              </p:nvSpPr>
              <p:spPr bwMode="auto">
                <a:xfrm>
                  <a:off x="7354" y="3097"/>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5" name="Line 113">
                  <a:extLst>
                    <a:ext uri="{FF2B5EF4-FFF2-40B4-BE49-F238E27FC236}">
                      <a16:creationId xmlns:a16="http://schemas.microsoft.com/office/drawing/2014/main" id="{4C1FDBA0-FEA0-40BB-B5D5-35DFC4B2865F}"/>
                    </a:ext>
                  </a:extLst>
                </p:cNvPr>
                <p:cNvSpPr>
                  <a:spLocks noChangeShapeType="1"/>
                </p:cNvSpPr>
                <p:nvPr/>
              </p:nvSpPr>
              <p:spPr bwMode="auto">
                <a:xfrm>
                  <a:off x="7365" y="4736"/>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6" name="Line 114">
                  <a:extLst>
                    <a:ext uri="{FF2B5EF4-FFF2-40B4-BE49-F238E27FC236}">
                      <a16:creationId xmlns:a16="http://schemas.microsoft.com/office/drawing/2014/main" id="{DE6A9B95-0DF1-4217-9000-53104FFF6833}"/>
                    </a:ext>
                  </a:extLst>
                </p:cNvPr>
                <p:cNvSpPr>
                  <a:spLocks noChangeShapeType="1"/>
                </p:cNvSpPr>
                <p:nvPr/>
              </p:nvSpPr>
              <p:spPr bwMode="auto">
                <a:xfrm flipH="1">
                  <a:off x="7376" y="3988"/>
                  <a:ext cx="1" cy="74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7" name="Line 115">
                  <a:extLst>
                    <a:ext uri="{FF2B5EF4-FFF2-40B4-BE49-F238E27FC236}">
                      <a16:creationId xmlns:a16="http://schemas.microsoft.com/office/drawing/2014/main" id="{5EEC8192-83D3-489B-9E3A-F24751F9E4F0}"/>
                    </a:ext>
                  </a:extLst>
                </p:cNvPr>
                <p:cNvSpPr>
                  <a:spLocks noChangeShapeType="1"/>
                </p:cNvSpPr>
                <p:nvPr/>
              </p:nvSpPr>
              <p:spPr bwMode="auto">
                <a:xfrm flipV="1">
                  <a:off x="7134" y="3823"/>
                  <a:ext cx="50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8" name="Line 116">
                  <a:extLst>
                    <a:ext uri="{FF2B5EF4-FFF2-40B4-BE49-F238E27FC236}">
                      <a16:creationId xmlns:a16="http://schemas.microsoft.com/office/drawing/2014/main" id="{FF34FE32-6927-4B8F-926D-8A6E8B8E42A4}"/>
                    </a:ext>
                  </a:extLst>
                </p:cNvPr>
                <p:cNvSpPr>
                  <a:spLocks noChangeShapeType="1"/>
                </p:cNvSpPr>
                <p:nvPr/>
              </p:nvSpPr>
              <p:spPr bwMode="auto">
                <a:xfrm flipV="1">
                  <a:off x="7266" y="3977"/>
                  <a:ext cx="23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649" name="Line 117">
                <a:extLst>
                  <a:ext uri="{FF2B5EF4-FFF2-40B4-BE49-F238E27FC236}">
                    <a16:creationId xmlns:a16="http://schemas.microsoft.com/office/drawing/2014/main" id="{6735F1C0-DB62-432C-AAD9-ECCD7ED7DEC1}"/>
                  </a:ext>
                </a:extLst>
              </p:cNvPr>
              <p:cNvSpPr>
                <a:spLocks noChangeShapeType="1"/>
              </p:cNvSpPr>
              <p:nvPr/>
            </p:nvSpPr>
            <p:spPr bwMode="auto">
              <a:xfrm>
                <a:off x="2556" y="2736"/>
                <a:ext cx="231"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6633" name="Group 144">
            <a:extLst>
              <a:ext uri="{FF2B5EF4-FFF2-40B4-BE49-F238E27FC236}">
                <a16:creationId xmlns:a16="http://schemas.microsoft.com/office/drawing/2014/main" id="{87315CC7-68E8-46D0-82A5-1A8A375EFB0C}"/>
              </a:ext>
            </a:extLst>
          </p:cNvPr>
          <p:cNvGrpSpPr>
            <a:grpSpLocks/>
          </p:cNvGrpSpPr>
          <p:nvPr/>
        </p:nvGrpSpPr>
        <p:grpSpPr bwMode="auto">
          <a:xfrm>
            <a:off x="6096000" y="4137025"/>
            <a:ext cx="1447800" cy="1817688"/>
            <a:chOff x="3840" y="2606"/>
            <a:chExt cx="912" cy="1145"/>
          </a:xfrm>
        </p:grpSpPr>
        <p:sp>
          <p:nvSpPr>
            <p:cNvPr id="26637" name="Line 119">
              <a:extLst>
                <a:ext uri="{FF2B5EF4-FFF2-40B4-BE49-F238E27FC236}">
                  <a16:creationId xmlns:a16="http://schemas.microsoft.com/office/drawing/2014/main" id="{52E218C3-5F65-4E55-BF01-BF07B994555B}"/>
                </a:ext>
              </a:extLst>
            </p:cNvPr>
            <p:cNvSpPr>
              <a:spLocks noChangeShapeType="1"/>
            </p:cNvSpPr>
            <p:nvPr/>
          </p:nvSpPr>
          <p:spPr bwMode="auto">
            <a:xfrm flipV="1">
              <a:off x="4080" y="2638"/>
              <a:ext cx="1" cy="1113"/>
            </a:xfrm>
            <a:prstGeom prst="line">
              <a:avLst/>
            </a:prstGeom>
            <a:noFill/>
            <a:ln w="38100" cap="rnd">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6638" name="Rectangle 126">
              <a:extLst>
                <a:ext uri="{FF2B5EF4-FFF2-40B4-BE49-F238E27FC236}">
                  <a16:creationId xmlns:a16="http://schemas.microsoft.com/office/drawing/2014/main" id="{D9891629-7C9E-4462-BAE7-BBFBD9808B66}"/>
                </a:ext>
              </a:extLst>
            </p:cNvPr>
            <p:cNvSpPr>
              <a:spLocks noChangeArrowheads="1"/>
            </p:cNvSpPr>
            <p:nvPr/>
          </p:nvSpPr>
          <p:spPr bwMode="auto">
            <a:xfrm>
              <a:off x="4176" y="2606"/>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Times New Roman" panose="02020603050405020304" pitchFamily="18" charset="0"/>
                </a:rPr>
                <a:t>U</a:t>
              </a:r>
              <a:endParaRPr lang="en-US" altLang="zh-CN" sz="2000" b="1" i="1">
                <a:latin typeface="Times New Roman" panose="02020603050405020304" pitchFamily="18" charset="0"/>
              </a:endParaRPr>
            </a:p>
          </p:txBody>
        </p:sp>
        <p:sp>
          <p:nvSpPr>
            <p:cNvPr id="26639" name="Rectangle 127">
              <a:extLst>
                <a:ext uri="{FF2B5EF4-FFF2-40B4-BE49-F238E27FC236}">
                  <a16:creationId xmlns:a16="http://schemas.microsoft.com/office/drawing/2014/main" id="{53C7DD3F-FE6C-4EBF-9DC6-D4C63457DBE2}"/>
                </a:ext>
              </a:extLst>
            </p:cNvPr>
            <p:cNvSpPr>
              <a:spLocks noChangeArrowheads="1"/>
            </p:cNvSpPr>
            <p:nvPr/>
          </p:nvSpPr>
          <p:spPr bwMode="auto">
            <a:xfrm>
              <a:off x="3875" y="2894"/>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Times New Roman" panose="02020603050405020304" pitchFamily="18" charset="0"/>
                </a:rPr>
                <a:t>U</a:t>
              </a:r>
              <a:r>
                <a:rPr lang="en-US" altLang="zh-CN" sz="2000" b="1">
                  <a:solidFill>
                    <a:srgbClr val="000000"/>
                  </a:solidFill>
                  <a:latin typeface="Times New Roman" panose="02020603050405020304" pitchFamily="18" charset="0"/>
                </a:rPr>
                <a:t>s</a:t>
              </a:r>
              <a:endParaRPr lang="en-US" altLang="zh-CN" sz="2000" b="1">
                <a:latin typeface="Times New Roman" panose="02020603050405020304" pitchFamily="18" charset="0"/>
              </a:endParaRPr>
            </a:p>
          </p:txBody>
        </p:sp>
        <p:sp>
          <p:nvSpPr>
            <p:cNvPr id="26640" name="Rectangle 128">
              <a:extLst>
                <a:ext uri="{FF2B5EF4-FFF2-40B4-BE49-F238E27FC236}">
                  <a16:creationId xmlns:a16="http://schemas.microsoft.com/office/drawing/2014/main" id="{6232FBCE-7D54-4AF8-BDCF-B2D8E2B0C3B2}"/>
                </a:ext>
              </a:extLst>
            </p:cNvPr>
            <p:cNvSpPr>
              <a:spLocks noChangeArrowheads="1"/>
            </p:cNvSpPr>
            <p:nvPr/>
          </p:nvSpPr>
          <p:spPr bwMode="auto">
            <a:xfrm>
              <a:off x="3936" y="3422"/>
              <a:ext cx="1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rPr>
                <a:t>O</a:t>
              </a:r>
              <a:endParaRPr lang="en-US" altLang="zh-CN" sz="2000" b="1" i="1"/>
            </a:p>
          </p:txBody>
        </p:sp>
        <p:sp>
          <p:nvSpPr>
            <p:cNvPr id="26641" name="Rectangle 129">
              <a:extLst>
                <a:ext uri="{FF2B5EF4-FFF2-40B4-BE49-F238E27FC236}">
                  <a16:creationId xmlns:a16="http://schemas.microsoft.com/office/drawing/2014/main" id="{F0A3B5DD-1CD0-4770-B651-F75ED81B118E}"/>
                </a:ext>
              </a:extLst>
            </p:cNvPr>
            <p:cNvSpPr>
              <a:spLocks noChangeArrowheads="1"/>
            </p:cNvSpPr>
            <p:nvPr/>
          </p:nvSpPr>
          <p:spPr bwMode="auto">
            <a:xfrm>
              <a:off x="4568" y="3470"/>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Times New Roman" panose="02020603050405020304" pitchFamily="18" charset="0"/>
                </a:rPr>
                <a:t>I</a:t>
              </a:r>
              <a:endParaRPr lang="en-US" altLang="zh-CN" sz="2000" b="1" i="1">
                <a:latin typeface="Times New Roman" panose="02020603050405020304" pitchFamily="18" charset="0"/>
              </a:endParaRPr>
            </a:p>
          </p:txBody>
        </p:sp>
        <p:sp>
          <p:nvSpPr>
            <p:cNvPr id="26642" name="Line 131">
              <a:extLst>
                <a:ext uri="{FF2B5EF4-FFF2-40B4-BE49-F238E27FC236}">
                  <a16:creationId xmlns:a16="http://schemas.microsoft.com/office/drawing/2014/main" id="{EBBFDF27-4B88-4032-B635-7710BDFB43DB}"/>
                </a:ext>
              </a:extLst>
            </p:cNvPr>
            <p:cNvSpPr>
              <a:spLocks noChangeShapeType="1"/>
            </p:cNvSpPr>
            <p:nvPr/>
          </p:nvSpPr>
          <p:spPr bwMode="auto">
            <a:xfrm>
              <a:off x="3888" y="3086"/>
              <a:ext cx="81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3" name="Line 132">
              <a:extLst>
                <a:ext uri="{FF2B5EF4-FFF2-40B4-BE49-F238E27FC236}">
                  <a16:creationId xmlns:a16="http://schemas.microsoft.com/office/drawing/2014/main" id="{B414D951-8E82-4B86-A965-09F689DCFF2E}"/>
                </a:ext>
              </a:extLst>
            </p:cNvPr>
            <p:cNvSpPr>
              <a:spLocks noChangeShapeType="1"/>
            </p:cNvSpPr>
            <p:nvPr/>
          </p:nvSpPr>
          <p:spPr bwMode="auto">
            <a:xfrm>
              <a:off x="3840" y="3408"/>
              <a:ext cx="912"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26634" name="Text Box 136">
            <a:extLst>
              <a:ext uri="{FF2B5EF4-FFF2-40B4-BE49-F238E27FC236}">
                <a16:creationId xmlns:a16="http://schemas.microsoft.com/office/drawing/2014/main" id="{C9A492C7-E4A4-4201-AF1E-808ACABF7A2A}"/>
              </a:ext>
            </a:extLst>
          </p:cNvPr>
          <p:cNvSpPr txBox="1">
            <a:spLocks noChangeArrowheads="1"/>
          </p:cNvSpPr>
          <p:nvPr/>
        </p:nvSpPr>
        <p:spPr bwMode="auto">
          <a:xfrm>
            <a:off x="1447800" y="5867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a</a:t>
            </a:r>
            <a:r>
              <a:rPr lang="zh-CN" altLang="en-US" sz="2400" b="1"/>
              <a:t>）</a:t>
            </a:r>
          </a:p>
        </p:txBody>
      </p:sp>
      <p:sp>
        <p:nvSpPr>
          <p:cNvPr id="26635" name="Text Box 137">
            <a:extLst>
              <a:ext uri="{FF2B5EF4-FFF2-40B4-BE49-F238E27FC236}">
                <a16:creationId xmlns:a16="http://schemas.microsoft.com/office/drawing/2014/main" id="{C98965EB-7ED4-44C5-AF97-91A632D921C1}"/>
              </a:ext>
            </a:extLst>
          </p:cNvPr>
          <p:cNvSpPr txBox="1">
            <a:spLocks noChangeArrowheads="1"/>
          </p:cNvSpPr>
          <p:nvPr/>
        </p:nvSpPr>
        <p:spPr bwMode="auto">
          <a:xfrm>
            <a:off x="3886200" y="5867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b</a:t>
            </a:r>
            <a:r>
              <a:rPr lang="zh-CN" altLang="en-US" sz="2400" b="1"/>
              <a:t>）</a:t>
            </a:r>
          </a:p>
        </p:txBody>
      </p:sp>
      <p:sp>
        <p:nvSpPr>
          <p:cNvPr id="26636" name="Text Box 139">
            <a:extLst>
              <a:ext uri="{FF2B5EF4-FFF2-40B4-BE49-F238E27FC236}">
                <a16:creationId xmlns:a16="http://schemas.microsoft.com/office/drawing/2014/main" id="{0F1D2C97-2538-4341-88C0-F94B4AF74FFA}"/>
              </a:ext>
            </a:extLst>
          </p:cNvPr>
          <p:cNvSpPr txBox="1">
            <a:spLocks noChangeArrowheads="1"/>
          </p:cNvSpPr>
          <p:nvPr/>
        </p:nvSpPr>
        <p:spPr bwMode="auto">
          <a:xfrm>
            <a:off x="6019800" y="60198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c</a:t>
            </a:r>
            <a:r>
              <a:rPr lang="zh-CN" altLang="en-US" sz="2400" b="1"/>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644A0BCC-11AA-4100-BA6D-138E24F398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86A815A-7DB0-4BE7-A627-8726175E9A86}" type="slidenum">
              <a:rPr lang="en-US" altLang="zh-CN" sz="1400" smtClean="0"/>
              <a:pPr>
                <a:spcBef>
                  <a:spcPct val="0"/>
                </a:spcBef>
                <a:buFontTx/>
                <a:buNone/>
              </a:pPr>
              <a:t>33</a:t>
            </a:fld>
            <a:endParaRPr lang="en-US" altLang="zh-CN" sz="1400"/>
          </a:p>
        </p:txBody>
      </p:sp>
      <p:sp>
        <p:nvSpPr>
          <p:cNvPr id="27651" name="Rectangle 3">
            <a:extLst>
              <a:ext uri="{FF2B5EF4-FFF2-40B4-BE49-F238E27FC236}">
                <a16:creationId xmlns:a16="http://schemas.microsoft.com/office/drawing/2014/main" id="{61815DA6-2BF2-41CC-9263-A1C1C0C31711}"/>
              </a:ext>
            </a:extLst>
          </p:cNvPr>
          <p:cNvSpPr>
            <a:spLocks noGrp="1" noChangeArrowheads="1"/>
          </p:cNvSpPr>
          <p:nvPr>
            <p:ph type="subTitle" idx="1"/>
          </p:nvPr>
        </p:nvSpPr>
        <p:spPr>
          <a:xfrm>
            <a:off x="533400" y="457200"/>
            <a:ext cx="3276600" cy="533400"/>
          </a:xfrm>
        </p:spPr>
        <p:txBody>
          <a:bodyPr/>
          <a:lstStyle/>
          <a:p>
            <a:pPr algn="l" eaLnBrk="1" hangingPunct="1"/>
            <a:r>
              <a:rPr lang="en-US" altLang="zh-CN" sz="2800" b="1"/>
              <a:t>1.5.2  </a:t>
            </a:r>
            <a:r>
              <a:rPr lang="zh-CN" altLang="en-US" sz="2800" b="1"/>
              <a:t>电流源 </a:t>
            </a:r>
          </a:p>
        </p:txBody>
      </p:sp>
      <p:sp>
        <p:nvSpPr>
          <p:cNvPr id="27652" name="Text Box 4">
            <a:extLst>
              <a:ext uri="{FF2B5EF4-FFF2-40B4-BE49-F238E27FC236}">
                <a16:creationId xmlns:a16="http://schemas.microsoft.com/office/drawing/2014/main" id="{1529897C-F1BE-44AA-9D2C-0A8A39A70A45}"/>
              </a:ext>
            </a:extLst>
          </p:cNvPr>
          <p:cNvSpPr txBox="1">
            <a:spLocks noChangeArrowheads="1"/>
          </p:cNvSpPr>
          <p:nvPr/>
        </p:nvSpPr>
        <p:spPr bwMode="auto">
          <a:xfrm>
            <a:off x="685800" y="1066800"/>
            <a:ext cx="792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理想电流源简称电流源，是一个二端元件。</a:t>
            </a:r>
            <a:r>
              <a:rPr lang="zh-CN" altLang="en-US" sz="2400" b="1">
                <a:solidFill>
                  <a:srgbClr val="FF0000"/>
                </a:solidFill>
              </a:rPr>
              <a:t>电流源输出的电流恒定，与外接的电路无关；</a:t>
            </a:r>
            <a:r>
              <a:rPr lang="zh-CN" altLang="en-US" sz="2400" b="1"/>
              <a:t>其输出的电压与外接的电路有关。</a:t>
            </a:r>
          </a:p>
        </p:txBody>
      </p:sp>
      <p:sp>
        <p:nvSpPr>
          <p:cNvPr id="27653" name="Text Box 5">
            <a:extLst>
              <a:ext uri="{FF2B5EF4-FFF2-40B4-BE49-F238E27FC236}">
                <a16:creationId xmlns:a16="http://schemas.microsoft.com/office/drawing/2014/main" id="{75897C0C-996F-4C4D-BE57-EE7A6D160F95}"/>
              </a:ext>
            </a:extLst>
          </p:cNvPr>
          <p:cNvSpPr txBox="1">
            <a:spLocks noChangeArrowheads="1"/>
          </p:cNvSpPr>
          <p:nvPr/>
        </p:nvSpPr>
        <p:spPr bwMode="auto">
          <a:xfrm>
            <a:off x="762000" y="2286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电压源的符号见下面图（</a:t>
            </a:r>
            <a:r>
              <a:rPr lang="en-US" altLang="zh-CN" sz="2400" b="1"/>
              <a:t>a</a:t>
            </a:r>
            <a:r>
              <a:rPr lang="zh-CN" altLang="en-US" sz="2400" b="1"/>
              <a:t>），也可以画成图（</a:t>
            </a:r>
            <a:r>
              <a:rPr lang="en-US" altLang="zh-CN" sz="2400" b="1"/>
              <a:t>b</a:t>
            </a:r>
            <a:r>
              <a:rPr lang="zh-CN" altLang="en-US" sz="2400" b="1"/>
              <a:t>） 。图（</a:t>
            </a:r>
            <a:r>
              <a:rPr lang="en-US" altLang="zh-CN" sz="2400" b="1"/>
              <a:t>c</a:t>
            </a:r>
            <a:r>
              <a:rPr lang="zh-CN" altLang="en-US" sz="2400" b="1"/>
              <a:t>）是电流源的伏安特性。</a:t>
            </a:r>
          </a:p>
        </p:txBody>
      </p:sp>
      <p:grpSp>
        <p:nvGrpSpPr>
          <p:cNvPr id="27654" name="Group 91">
            <a:extLst>
              <a:ext uri="{FF2B5EF4-FFF2-40B4-BE49-F238E27FC236}">
                <a16:creationId xmlns:a16="http://schemas.microsoft.com/office/drawing/2014/main" id="{8BF1C5E6-406D-4C4F-8E97-1BF1722D0292}"/>
              </a:ext>
            </a:extLst>
          </p:cNvPr>
          <p:cNvGrpSpPr>
            <a:grpSpLocks/>
          </p:cNvGrpSpPr>
          <p:nvPr/>
        </p:nvGrpSpPr>
        <p:grpSpPr bwMode="auto">
          <a:xfrm>
            <a:off x="6096000" y="3744913"/>
            <a:ext cx="2057400" cy="2503487"/>
            <a:chOff x="3840" y="2359"/>
            <a:chExt cx="1296" cy="1577"/>
          </a:xfrm>
        </p:grpSpPr>
        <p:sp>
          <p:nvSpPr>
            <p:cNvPr id="27679" name="Text Box 49">
              <a:extLst>
                <a:ext uri="{FF2B5EF4-FFF2-40B4-BE49-F238E27FC236}">
                  <a16:creationId xmlns:a16="http://schemas.microsoft.com/office/drawing/2014/main" id="{2AA1979C-A5C8-4E98-BB4D-30EA411F8604}"/>
                </a:ext>
              </a:extLst>
            </p:cNvPr>
            <p:cNvSpPr txBox="1">
              <a:spLocks noChangeArrowheads="1"/>
            </p:cNvSpPr>
            <p:nvPr/>
          </p:nvSpPr>
          <p:spPr bwMode="auto">
            <a:xfrm>
              <a:off x="4032" y="3648"/>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c</a:t>
              </a:r>
              <a:r>
                <a:rPr lang="zh-CN" altLang="en-US" sz="2400" b="1"/>
                <a:t>）</a:t>
              </a:r>
            </a:p>
          </p:txBody>
        </p:sp>
        <p:sp>
          <p:nvSpPr>
            <p:cNvPr id="27680" name="Line 40">
              <a:extLst>
                <a:ext uri="{FF2B5EF4-FFF2-40B4-BE49-F238E27FC236}">
                  <a16:creationId xmlns:a16="http://schemas.microsoft.com/office/drawing/2014/main" id="{F2338D2F-17B0-48AD-BCDE-6F98D1C62B4F}"/>
                </a:ext>
              </a:extLst>
            </p:cNvPr>
            <p:cNvSpPr>
              <a:spLocks noChangeShapeType="1"/>
            </p:cNvSpPr>
            <p:nvPr/>
          </p:nvSpPr>
          <p:spPr bwMode="auto">
            <a:xfrm>
              <a:off x="4048" y="2391"/>
              <a:ext cx="1" cy="1113"/>
            </a:xfrm>
            <a:prstGeom prst="line">
              <a:avLst/>
            </a:prstGeom>
            <a:noFill/>
            <a:ln w="38100" cap="rnd">
              <a:solidFill>
                <a:srgbClr val="000000"/>
              </a:solidFill>
              <a:round/>
              <a:headEnd type="stealth"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27681" name="Rectangle 42">
              <a:extLst>
                <a:ext uri="{FF2B5EF4-FFF2-40B4-BE49-F238E27FC236}">
                  <a16:creationId xmlns:a16="http://schemas.microsoft.com/office/drawing/2014/main" id="{49A41B13-E7E6-4EAF-9BA8-F8D7CC40F529}"/>
                </a:ext>
              </a:extLst>
            </p:cNvPr>
            <p:cNvSpPr>
              <a:spLocks noChangeArrowheads="1"/>
            </p:cNvSpPr>
            <p:nvPr/>
          </p:nvSpPr>
          <p:spPr bwMode="auto">
            <a:xfrm>
              <a:off x="4128" y="2359"/>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Times New Roman" panose="02020603050405020304" pitchFamily="18" charset="0"/>
                </a:rPr>
                <a:t>U</a:t>
              </a:r>
              <a:endParaRPr lang="en-US" altLang="zh-CN" sz="2000" b="1" i="1">
                <a:latin typeface="Times New Roman" panose="02020603050405020304" pitchFamily="18" charset="0"/>
              </a:endParaRPr>
            </a:p>
          </p:txBody>
        </p:sp>
        <p:sp>
          <p:nvSpPr>
            <p:cNvPr id="27682" name="Rectangle 43">
              <a:extLst>
                <a:ext uri="{FF2B5EF4-FFF2-40B4-BE49-F238E27FC236}">
                  <a16:creationId xmlns:a16="http://schemas.microsoft.com/office/drawing/2014/main" id="{F6C3E81C-B7CD-4C3A-9B7B-396A787E31FB}"/>
                </a:ext>
              </a:extLst>
            </p:cNvPr>
            <p:cNvSpPr>
              <a:spLocks noChangeArrowheads="1"/>
            </p:cNvSpPr>
            <p:nvPr/>
          </p:nvSpPr>
          <p:spPr bwMode="auto">
            <a:xfrm>
              <a:off x="4388" y="3216"/>
              <a:ext cx="1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Times New Roman" panose="02020603050405020304" pitchFamily="18" charset="0"/>
                </a:rPr>
                <a:t>I</a:t>
              </a:r>
              <a:r>
                <a:rPr lang="en-US" altLang="zh-CN" sz="2000" b="1">
                  <a:solidFill>
                    <a:srgbClr val="000000"/>
                  </a:solidFill>
                  <a:latin typeface="Times New Roman" panose="02020603050405020304" pitchFamily="18" charset="0"/>
                </a:rPr>
                <a:t>s</a:t>
              </a:r>
              <a:endParaRPr lang="en-US" altLang="zh-CN" sz="2000" b="1">
                <a:latin typeface="Times New Roman" panose="02020603050405020304" pitchFamily="18" charset="0"/>
              </a:endParaRPr>
            </a:p>
          </p:txBody>
        </p:sp>
        <p:sp>
          <p:nvSpPr>
            <p:cNvPr id="27683" name="Rectangle 44">
              <a:extLst>
                <a:ext uri="{FF2B5EF4-FFF2-40B4-BE49-F238E27FC236}">
                  <a16:creationId xmlns:a16="http://schemas.microsoft.com/office/drawing/2014/main" id="{729B46F0-8973-4977-81A8-C4C024719D08}"/>
                </a:ext>
              </a:extLst>
            </p:cNvPr>
            <p:cNvSpPr>
              <a:spLocks noChangeArrowheads="1"/>
            </p:cNvSpPr>
            <p:nvPr/>
          </p:nvSpPr>
          <p:spPr bwMode="auto">
            <a:xfrm>
              <a:off x="3888" y="3175"/>
              <a:ext cx="1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rPr>
                <a:t>O</a:t>
              </a:r>
              <a:endParaRPr lang="en-US" altLang="zh-CN" sz="2000" b="1" i="1"/>
            </a:p>
          </p:txBody>
        </p:sp>
        <p:sp>
          <p:nvSpPr>
            <p:cNvPr id="27684" name="Rectangle 45">
              <a:extLst>
                <a:ext uri="{FF2B5EF4-FFF2-40B4-BE49-F238E27FC236}">
                  <a16:creationId xmlns:a16="http://schemas.microsoft.com/office/drawing/2014/main" id="{4830F233-A93A-4D9E-A590-BD9E5F0B167F}"/>
                </a:ext>
              </a:extLst>
            </p:cNvPr>
            <p:cNvSpPr>
              <a:spLocks noChangeArrowheads="1"/>
            </p:cNvSpPr>
            <p:nvPr/>
          </p:nvSpPr>
          <p:spPr bwMode="auto">
            <a:xfrm>
              <a:off x="5000" y="3223"/>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Times New Roman" panose="02020603050405020304" pitchFamily="18" charset="0"/>
                </a:rPr>
                <a:t>I</a:t>
              </a:r>
              <a:endParaRPr lang="en-US" altLang="zh-CN" sz="2000" b="1" i="1">
                <a:latin typeface="Times New Roman" panose="02020603050405020304" pitchFamily="18" charset="0"/>
              </a:endParaRPr>
            </a:p>
          </p:txBody>
        </p:sp>
        <p:sp>
          <p:nvSpPr>
            <p:cNvPr id="27685" name="Line 52">
              <a:extLst>
                <a:ext uri="{FF2B5EF4-FFF2-40B4-BE49-F238E27FC236}">
                  <a16:creationId xmlns:a16="http://schemas.microsoft.com/office/drawing/2014/main" id="{A8349D15-0671-413D-A952-BCD67ADBE4B9}"/>
                </a:ext>
              </a:extLst>
            </p:cNvPr>
            <p:cNvSpPr>
              <a:spLocks noChangeShapeType="1"/>
            </p:cNvSpPr>
            <p:nvPr/>
          </p:nvSpPr>
          <p:spPr bwMode="auto">
            <a:xfrm>
              <a:off x="3840" y="3168"/>
              <a:ext cx="110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7686" name="Line 53">
              <a:extLst>
                <a:ext uri="{FF2B5EF4-FFF2-40B4-BE49-F238E27FC236}">
                  <a16:creationId xmlns:a16="http://schemas.microsoft.com/office/drawing/2014/main" id="{F65AFE95-0A9F-46FE-B044-7CE9977DBA53}"/>
                </a:ext>
              </a:extLst>
            </p:cNvPr>
            <p:cNvSpPr>
              <a:spLocks noChangeShapeType="1"/>
            </p:cNvSpPr>
            <p:nvPr/>
          </p:nvSpPr>
          <p:spPr bwMode="auto">
            <a:xfrm>
              <a:off x="4560" y="2544"/>
              <a:ext cx="0" cy="7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655" name="Group 76">
            <a:extLst>
              <a:ext uri="{FF2B5EF4-FFF2-40B4-BE49-F238E27FC236}">
                <a16:creationId xmlns:a16="http://schemas.microsoft.com/office/drawing/2014/main" id="{4A3ACD94-2D0F-4229-B888-D81F512CD1FD}"/>
              </a:ext>
            </a:extLst>
          </p:cNvPr>
          <p:cNvGrpSpPr>
            <a:grpSpLocks/>
          </p:cNvGrpSpPr>
          <p:nvPr/>
        </p:nvGrpSpPr>
        <p:grpSpPr bwMode="auto">
          <a:xfrm>
            <a:off x="1219200" y="3733800"/>
            <a:ext cx="1752600" cy="2438400"/>
            <a:chOff x="768" y="2352"/>
            <a:chExt cx="1104" cy="1536"/>
          </a:xfrm>
        </p:grpSpPr>
        <p:sp>
          <p:nvSpPr>
            <p:cNvPr id="27668" name="Line 15">
              <a:extLst>
                <a:ext uri="{FF2B5EF4-FFF2-40B4-BE49-F238E27FC236}">
                  <a16:creationId xmlns:a16="http://schemas.microsoft.com/office/drawing/2014/main" id="{5CAA0BFB-D440-493B-92C8-A64B7BCB1085}"/>
                </a:ext>
              </a:extLst>
            </p:cNvPr>
            <p:cNvSpPr>
              <a:spLocks noChangeShapeType="1"/>
            </p:cNvSpPr>
            <p:nvPr/>
          </p:nvSpPr>
          <p:spPr bwMode="auto">
            <a:xfrm flipH="1">
              <a:off x="1179" y="2604"/>
              <a:ext cx="0" cy="85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Text Box 7">
              <a:extLst>
                <a:ext uri="{FF2B5EF4-FFF2-40B4-BE49-F238E27FC236}">
                  <a16:creationId xmlns:a16="http://schemas.microsoft.com/office/drawing/2014/main" id="{6E03C2D6-BB6F-4B14-A9B2-61AE45F0CF35}"/>
                </a:ext>
              </a:extLst>
            </p:cNvPr>
            <p:cNvSpPr txBox="1">
              <a:spLocks noChangeArrowheads="1"/>
            </p:cNvSpPr>
            <p:nvPr/>
          </p:nvSpPr>
          <p:spPr bwMode="auto">
            <a:xfrm>
              <a:off x="1536" y="2640"/>
              <a:ext cx="336"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a:t>
              </a:r>
            </a:p>
            <a:p>
              <a:pPr eaLnBrk="1" hangingPunct="1">
                <a:spcBef>
                  <a:spcPct val="50000"/>
                </a:spcBef>
                <a:buFontTx/>
                <a:buNone/>
              </a:pPr>
              <a:r>
                <a:rPr lang="en-US" altLang="zh-CN" sz="2000" b="1" i="1">
                  <a:latin typeface="Times New Roman" panose="02020603050405020304" pitchFamily="18" charset="0"/>
                </a:rPr>
                <a:t>U</a:t>
              </a:r>
              <a:endParaRPr lang="en-US" altLang="zh-CN" sz="2000" b="1" baseline="-25000">
                <a:latin typeface="Times New Roman" panose="02020603050405020304" pitchFamily="18" charset="0"/>
              </a:endParaRPr>
            </a:p>
            <a:p>
              <a:pPr eaLnBrk="1" hangingPunct="1">
                <a:spcBef>
                  <a:spcPct val="50000"/>
                </a:spcBef>
                <a:buFontTx/>
                <a:buNone/>
              </a:pPr>
              <a:r>
                <a:rPr lang="zh-CN" altLang="en-US" sz="2000" b="1" baseline="-25000">
                  <a:latin typeface="Times New Roman" panose="02020603050405020304" pitchFamily="18" charset="0"/>
                </a:rPr>
                <a:t>－</a:t>
              </a:r>
            </a:p>
          </p:txBody>
        </p:sp>
        <p:sp>
          <p:nvSpPr>
            <p:cNvPr id="27670" name="Text Box 8">
              <a:extLst>
                <a:ext uri="{FF2B5EF4-FFF2-40B4-BE49-F238E27FC236}">
                  <a16:creationId xmlns:a16="http://schemas.microsoft.com/office/drawing/2014/main" id="{BA5D641D-C61E-41D4-90B3-63E558A886DD}"/>
                </a:ext>
              </a:extLst>
            </p:cNvPr>
            <p:cNvSpPr txBox="1">
              <a:spLocks noChangeArrowheads="1"/>
            </p:cNvSpPr>
            <p:nvPr/>
          </p:nvSpPr>
          <p:spPr bwMode="auto">
            <a:xfrm>
              <a:off x="1152" y="235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endParaRPr lang="en-US" altLang="zh-CN" sz="2000" b="1" baseline="-25000">
                <a:latin typeface="Times New Roman" panose="02020603050405020304" pitchFamily="18" charset="0"/>
              </a:endParaRPr>
            </a:p>
          </p:txBody>
        </p:sp>
        <p:sp>
          <p:nvSpPr>
            <p:cNvPr id="27671" name="Text Box 9">
              <a:extLst>
                <a:ext uri="{FF2B5EF4-FFF2-40B4-BE49-F238E27FC236}">
                  <a16:creationId xmlns:a16="http://schemas.microsoft.com/office/drawing/2014/main" id="{CE8CB42D-6941-4A6A-A02E-1A0C55AD75D0}"/>
                </a:ext>
              </a:extLst>
            </p:cNvPr>
            <p:cNvSpPr txBox="1">
              <a:spLocks noChangeArrowheads="1"/>
            </p:cNvSpPr>
            <p:nvPr/>
          </p:nvSpPr>
          <p:spPr bwMode="auto">
            <a:xfrm>
              <a:off x="768" y="2918"/>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S</a:t>
              </a:r>
            </a:p>
          </p:txBody>
        </p:sp>
        <p:sp>
          <p:nvSpPr>
            <p:cNvPr id="27672" name="Oval 14">
              <a:extLst>
                <a:ext uri="{FF2B5EF4-FFF2-40B4-BE49-F238E27FC236}">
                  <a16:creationId xmlns:a16="http://schemas.microsoft.com/office/drawing/2014/main" id="{C27CFEB6-8257-4E5B-8C09-8AABF3BEB888}"/>
                </a:ext>
              </a:extLst>
            </p:cNvPr>
            <p:cNvSpPr>
              <a:spLocks noChangeArrowheads="1"/>
            </p:cNvSpPr>
            <p:nvPr/>
          </p:nvSpPr>
          <p:spPr bwMode="auto">
            <a:xfrm flipH="1">
              <a:off x="1035" y="2880"/>
              <a:ext cx="287" cy="284"/>
            </a:xfrm>
            <a:prstGeom prst="ellipse">
              <a:avLst/>
            </a:prstGeom>
            <a:solidFill>
              <a:schemeClr val="bg1"/>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7673" name="Line 20">
              <a:extLst>
                <a:ext uri="{FF2B5EF4-FFF2-40B4-BE49-F238E27FC236}">
                  <a16:creationId xmlns:a16="http://schemas.microsoft.com/office/drawing/2014/main" id="{C0EA54D1-3C43-4090-9D65-E81E91B4655C}"/>
                </a:ext>
              </a:extLst>
            </p:cNvPr>
            <p:cNvSpPr>
              <a:spLocks noChangeShapeType="1"/>
            </p:cNvSpPr>
            <p:nvPr/>
          </p:nvSpPr>
          <p:spPr bwMode="auto">
            <a:xfrm>
              <a:off x="1172" y="2604"/>
              <a:ext cx="51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Line 21">
              <a:extLst>
                <a:ext uri="{FF2B5EF4-FFF2-40B4-BE49-F238E27FC236}">
                  <a16:creationId xmlns:a16="http://schemas.microsoft.com/office/drawing/2014/main" id="{A686990E-57CA-482C-BD97-B61390AE8B1A}"/>
                </a:ext>
              </a:extLst>
            </p:cNvPr>
            <p:cNvSpPr>
              <a:spLocks noChangeShapeType="1"/>
            </p:cNvSpPr>
            <p:nvPr/>
          </p:nvSpPr>
          <p:spPr bwMode="auto">
            <a:xfrm>
              <a:off x="1178" y="3450"/>
              <a:ext cx="51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Line 22">
              <a:extLst>
                <a:ext uri="{FF2B5EF4-FFF2-40B4-BE49-F238E27FC236}">
                  <a16:creationId xmlns:a16="http://schemas.microsoft.com/office/drawing/2014/main" id="{78EB03B0-0F43-43F7-9706-183F2EADC45A}"/>
                </a:ext>
              </a:extLst>
            </p:cNvPr>
            <p:cNvSpPr>
              <a:spLocks noChangeShapeType="1"/>
            </p:cNvSpPr>
            <p:nvPr/>
          </p:nvSpPr>
          <p:spPr bwMode="auto">
            <a:xfrm>
              <a:off x="1296" y="2592"/>
              <a:ext cx="192"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7676" name="Text Box 48">
              <a:extLst>
                <a:ext uri="{FF2B5EF4-FFF2-40B4-BE49-F238E27FC236}">
                  <a16:creationId xmlns:a16="http://schemas.microsoft.com/office/drawing/2014/main" id="{4C239D39-068D-417D-B2FE-C749D7EEDBB7}"/>
                </a:ext>
              </a:extLst>
            </p:cNvPr>
            <p:cNvSpPr txBox="1">
              <a:spLocks noChangeArrowheads="1"/>
            </p:cNvSpPr>
            <p:nvPr/>
          </p:nvSpPr>
          <p:spPr bwMode="auto">
            <a:xfrm>
              <a:off x="1056" y="3600"/>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a</a:t>
              </a:r>
              <a:r>
                <a:rPr lang="zh-CN" altLang="en-US" sz="2400" b="1"/>
                <a:t>）</a:t>
              </a:r>
            </a:p>
          </p:txBody>
        </p:sp>
        <p:sp>
          <p:nvSpPr>
            <p:cNvPr id="27677" name="Line 54">
              <a:extLst>
                <a:ext uri="{FF2B5EF4-FFF2-40B4-BE49-F238E27FC236}">
                  <a16:creationId xmlns:a16="http://schemas.microsoft.com/office/drawing/2014/main" id="{4F0C1D05-C315-4CC1-853B-87EBF7D77078}"/>
                </a:ext>
              </a:extLst>
            </p:cNvPr>
            <p:cNvSpPr>
              <a:spLocks noChangeShapeType="1"/>
            </p:cNvSpPr>
            <p:nvPr/>
          </p:nvSpPr>
          <p:spPr bwMode="auto">
            <a:xfrm>
              <a:off x="1056" y="3024"/>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8" name="Line 59">
              <a:extLst>
                <a:ext uri="{FF2B5EF4-FFF2-40B4-BE49-F238E27FC236}">
                  <a16:creationId xmlns:a16="http://schemas.microsoft.com/office/drawing/2014/main" id="{9F0D4611-05CE-4F54-8E9E-6F867E158736}"/>
                </a:ext>
              </a:extLst>
            </p:cNvPr>
            <p:cNvSpPr>
              <a:spLocks noChangeShapeType="1"/>
            </p:cNvSpPr>
            <p:nvPr/>
          </p:nvSpPr>
          <p:spPr bwMode="auto">
            <a:xfrm>
              <a:off x="960" y="2784"/>
              <a:ext cx="0" cy="480"/>
            </a:xfrm>
            <a:prstGeom prst="line">
              <a:avLst/>
            </a:prstGeom>
            <a:noFill/>
            <a:ln w="38100">
              <a:solidFill>
                <a:schemeClr val="tx1"/>
              </a:solidFill>
              <a:round/>
              <a:headEnd type="stealth" w="med" len="lg"/>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656" name="Group 90">
            <a:extLst>
              <a:ext uri="{FF2B5EF4-FFF2-40B4-BE49-F238E27FC236}">
                <a16:creationId xmlns:a16="http://schemas.microsoft.com/office/drawing/2014/main" id="{E2A22E5E-00FC-4D11-9995-3BDE8C902CE7}"/>
              </a:ext>
            </a:extLst>
          </p:cNvPr>
          <p:cNvGrpSpPr>
            <a:grpSpLocks/>
          </p:cNvGrpSpPr>
          <p:nvPr/>
        </p:nvGrpSpPr>
        <p:grpSpPr bwMode="auto">
          <a:xfrm>
            <a:off x="3505200" y="3733800"/>
            <a:ext cx="1676400" cy="2438400"/>
            <a:chOff x="2208" y="2352"/>
            <a:chExt cx="1056" cy="1536"/>
          </a:xfrm>
        </p:grpSpPr>
        <p:sp>
          <p:nvSpPr>
            <p:cNvPr id="27657" name="Line 62">
              <a:extLst>
                <a:ext uri="{FF2B5EF4-FFF2-40B4-BE49-F238E27FC236}">
                  <a16:creationId xmlns:a16="http://schemas.microsoft.com/office/drawing/2014/main" id="{8B4CEBB9-500E-4F92-BF3F-C2B15581708A}"/>
                </a:ext>
              </a:extLst>
            </p:cNvPr>
            <p:cNvSpPr>
              <a:spLocks noChangeShapeType="1"/>
            </p:cNvSpPr>
            <p:nvPr/>
          </p:nvSpPr>
          <p:spPr bwMode="auto">
            <a:xfrm flipH="1">
              <a:off x="2544" y="2604"/>
              <a:ext cx="0" cy="85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8" name="Text Box 63">
              <a:extLst>
                <a:ext uri="{FF2B5EF4-FFF2-40B4-BE49-F238E27FC236}">
                  <a16:creationId xmlns:a16="http://schemas.microsoft.com/office/drawing/2014/main" id="{5A93ECF6-D31B-41DE-AE7F-8C1D5AF1D8B2}"/>
                </a:ext>
              </a:extLst>
            </p:cNvPr>
            <p:cNvSpPr txBox="1">
              <a:spLocks noChangeArrowheads="1"/>
            </p:cNvSpPr>
            <p:nvPr/>
          </p:nvSpPr>
          <p:spPr bwMode="auto">
            <a:xfrm>
              <a:off x="2928" y="2640"/>
              <a:ext cx="336"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a:t>
              </a:r>
            </a:p>
            <a:p>
              <a:pPr eaLnBrk="1" hangingPunct="1">
                <a:spcBef>
                  <a:spcPct val="50000"/>
                </a:spcBef>
                <a:buFontTx/>
                <a:buNone/>
              </a:pPr>
              <a:r>
                <a:rPr lang="en-US" altLang="zh-CN" sz="2000" b="1" i="1">
                  <a:latin typeface="Times New Roman" panose="02020603050405020304" pitchFamily="18" charset="0"/>
                </a:rPr>
                <a:t>U</a:t>
              </a:r>
              <a:endParaRPr lang="en-US" altLang="zh-CN" sz="2000" b="1" baseline="-25000">
                <a:latin typeface="Times New Roman" panose="02020603050405020304" pitchFamily="18" charset="0"/>
              </a:endParaRPr>
            </a:p>
            <a:p>
              <a:pPr eaLnBrk="1" hangingPunct="1">
                <a:spcBef>
                  <a:spcPct val="50000"/>
                </a:spcBef>
                <a:buFontTx/>
                <a:buNone/>
              </a:pPr>
              <a:r>
                <a:rPr lang="zh-CN" altLang="en-US" sz="2000" b="1" baseline="-25000">
                  <a:latin typeface="Times New Roman" panose="02020603050405020304" pitchFamily="18" charset="0"/>
                </a:rPr>
                <a:t>－</a:t>
              </a:r>
            </a:p>
          </p:txBody>
        </p:sp>
        <p:sp>
          <p:nvSpPr>
            <p:cNvPr id="27659" name="Text Box 64">
              <a:extLst>
                <a:ext uri="{FF2B5EF4-FFF2-40B4-BE49-F238E27FC236}">
                  <a16:creationId xmlns:a16="http://schemas.microsoft.com/office/drawing/2014/main" id="{F41585CB-AB04-4907-9D77-160B4A7D5C58}"/>
                </a:ext>
              </a:extLst>
            </p:cNvPr>
            <p:cNvSpPr txBox="1">
              <a:spLocks noChangeArrowheads="1"/>
            </p:cNvSpPr>
            <p:nvPr/>
          </p:nvSpPr>
          <p:spPr bwMode="auto">
            <a:xfrm>
              <a:off x="2544" y="235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endParaRPr lang="en-US" altLang="zh-CN" sz="2000" b="1" baseline="-25000">
                <a:latin typeface="Times New Roman" panose="02020603050405020304" pitchFamily="18" charset="0"/>
              </a:endParaRPr>
            </a:p>
          </p:txBody>
        </p:sp>
        <p:sp>
          <p:nvSpPr>
            <p:cNvPr id="27660" name="Text Box 65">
              <a:extLst>
                <a:ext uri="{FF2B5EF4-FFF2-40B4-BE49-F238E27FC236}">
                  <a16:creationId xmlns:a16="http://schemas.microsoft.com/office/drawing/2014/main" id="{F5A9F764-D7F1-472D-B6D8-742A0A052D12}"/>
                </a:ext>
              </a:extLst>
            </p:cNvPr>
            <p:cNvSpPr txBox="1">
              <a:spLocks noChangeArrowheads="1"/>
            </p:cNvSpPr>
            <p:nvPr/>
          </p:nvSpPr>
          <p:spPr bwMode="auto">
            <a:xfrm>
              <a:off x="2208" y="3072"/>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S</a:t>
              </a:r>
            </a:p>
          </p:txBody>
        </p:sp>
        <p:sp>
          <p:nvSpPr>
            <p:cNvPr id="27661" name="Oval 66">
              <a:extLst>
                <a:ext uri="{FF2B5EF4-FFF2-40B4-BE49-F238E27FC236}">
                  <a16:creationId xmlns:a16="http://schemas.microsoft.com/office/drawing/2014/main" id="{A3173DA0-3708-42C4-A7D7-555782B0878D}"/>
                </a:ext>
              </a:extLst>
            </p:cNvPr>
            <p:cNvSpPr>
              <a:spLocks noChangeArrowheads="1"/>
            </p:cNvSpPr>
            <p:nvPr/>
          </p:nvSpPr>
          <p:spPr bwMode="auto">
            <a:xfrm flipH="1">
              <a:off x="2400" y="2980"/>
              <a:ext cx="287" cy="284"/>
            </a:xfrm>
            <a:prstGeom prst="ellipse">
              <a:avLst/>
            </a:prstGeom>
            <a:solidFill>
              <a:schemeClr val="bg1"/>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7662" name="Line 67">
              <a:extLst>
                <a:ext uri="{FF2B5EF4-FFF2-40B4-BE49-F238E27FC236}">
                  <a16:creationId xmlns:a16="http://schemas.microsoft.com/office/drawing/2014/main" id="{88E59A95-9A9E-4120-AECB-54FA2465719B}"/>
                </a:ext>
              </a:extLst>
            </p:cNvPr>
            <p:cNvSpPr>
              <a:spLocks noChangeShapeType="1"/>
            </p:cNvSpPr>
            <p:nvPr/>
          </p:nvSpPr>
          <p:spPr bwMode="auto">
            <a:xfrm>
              <a:off x="2564" y="2604"/>
              <a:ext cx="51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3" name="Line 68">
              <a:extLst>
                <a:ext uri="{FF2B5EF4-FFF2-40B4-BE49-F238E27FC236}">
                  <a16:creationId xmlns:a16="http://schemas.microsoft.com/office/drawing/2014/main" id="{F1C02308-AC4A-4496-AF0A-2248992914F1}"/>
                </a:ext>
              </a:extLst>
            </p:cNvPr>
            <p:cNvSpPr>
              <a:spLocks noChangeShapeType="1"/>
            </p:cNvSpPr>
            <p:nvPr/>
          </p:nvSpPr>
          <p:spPr bwMode="auto">
            <a:xfrm>
              <a:off x="2570" y="3450"/>
              <a:ext cx="51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4" name="Line 69">
              <a:extLst>
                <a:ext uri="{FF2B5EF4-FFF2-40B4-BE49-F238E27FC236}">
                  <a16:creationId xmlns:a16="http://schemas.microsoft.com/office/drawing/2014/main" id="{C8F49557-8F72-4B96-B457-2A724E5F3FC6}"/>
                </a:ext>
              </a:extLst>
            </p:cNvPr>
            <p:cNvSpPr>
              <a:spLocks noChangeShapeType="1"/>
            </p:cNvSpPr>
            <p:nvPr/>
          </p:nvSpPr>
          <p:spPr bwMode="auto">
            <a:xfrm>
              <a:off x="2736" y="2592"/>
              <a:ext cx="192"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7665" name="Text Box 70">
              <a:extLst>
                <a:ext uri="{FF2B5EF4-FFF2-40B4-BE49-F238E27FC236}">
                  <a16:creationId xmlns:a16="http://schemas.microsoft.com/office/drawing/2014/main" id="{ED4DAE8C-9B56-45FE-B8B7-3C35FBC67C3B}"/>
                </a:ext>
              </a:extLst>
            </p:cNvPr>
            <p:cNvSpPr txBox="1">
              <a:spLocks noChangeArrowheads="1"/>
            </p:cNvSpPr>
            <p:nvPr/>
          </p:nvSpPr>
          <p:spPr bwMode="auto">
            <a:xfrm>
              <a:off x="2448" y="3600"/>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b</a:t>
              </a:r>
              <a:r>
                <a:rPr lang="zh-CN" altLang="en-US" sz="2400" b="1"/>
                <a:t>）</a:t>
              </a:r>
            </a:p>
          </p:txBody>
        </p:sp>
        <p:sp>
          <p:nvSpPr>
            <p:cNvPr id="27666" name="Line 71">
              <a:extLst>
                <a:ext uri="{FF2B5EF4-FFF2-40B4-BE49-F238E27FC236}">
                  <a16:creationId xmlns:a16="http://schemas.microsoft.com/office/drawing/2014/main" id="{7B4D4F9E-DDE5-481F-9305-87A3719DBF57}"/>
                </a:ext>
              </a:extLst>
            </p:cNvPr>
            <p:cNvSpPr>
              <a:spLocks noChangeShapeType="1"/>
            </p:cNvSpPr>
            <p:nvPr/>
          </p:nvSpPr>
          <p:spPr bwMode="auto">
            <a:xfrm>
              <a:off x="2400" y="3120"/>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72">
              <a:extLst>
                <a:ext uri="{FF2B5EF4-FFF2-40B4-BE49-F238E27FC236}">
                  <a16:creationId xmlns:a16="http://schemas.microsoft.com/office/drawing/2014/main" id="{76A54641-1C59-4857-8565-9157E34E4E97}"/>
                </a:ext>
              </a:extLst>
            </p:cNvPr>
            <p:cNvSpPr>
              <a:spLocks noChangeShapeType="1"/>
            </p:cNvSpPr>
            <p:nvPr/>
          </p:nvSpPr>
          <p:spPr bwMode="auto">
            <a:xfrm>
              <a:off x="2544" y="2640"/>
              <a:ext cx="0" cy="192"/>
            </a:xfrm>
            <a:prstGeom prst="line">
              <a:avLst/>
            </a:prstGeom>
            <a:noFill/>
            <a:ln w="38100">
              <a:solidFill>
                <a:schemeClr val="tx1"/>
              </a:solidFill>
              <a:round/>
              <a:headEnd type="stealth" w="med" len="lg"/>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6FFC732C-BE89-4511-B164-D0923DCBC8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19E4B4C-1CDE-449B-9D2D-35609A828EA5}" type="slidenum">
              <a:rPr lang="en-US" altLang="zh-CN" sz="1400" smtClean="0"/>
              <a:pPr>
                <a:spcBef>
                  <a:spcPct val="0"/>
                </a:spcBef>
                <a:buFontTx/>
                <a:buNone/>
              </a:pPr>
              <a:t>34</a:t>
            </a:fld>
            <a:endParaRPr lang="en-US" altLang="zh-CN" sz="1400"/>
          </a:p>
        </p:txBody>
      </p:sp>
      <p:sp>
        <p:nvSpPr>
          <p:cNvPr id="28675" name="Text Box 29">
            <a:extLst>
              <a:ext uri="{FF2B5EF4-FFF2-40B4-BE49-F238E27FC236}">
                <a16:creationId xmlns:a16="http://schemas.microsoft.com/office/drawing/2014/main" id="{31F8EAF5-9DDE-4DD6-AAB1-2DCF125C89A3}"/>
              </a:ext>
            </a:extLst>
          </p:cNvPr>
          <p:cNvSpPr txBox="1">
            <a:spLocks noChangeArrowheads="1"/>
          </p:cNvSpPr>
          <p:nvPr/>
        </p:nvSpPr>
        <p:spPr bwMode="auto">
          <a:xfrm>
            <a:off x="685800" y="1905000"/>
            <a:ext cx="7696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电压源的输出电流可以是负值。实际电源的输出电流也可以是负值，在给蓄电池充电时，蓄电池的输出电流就是负值。</a:t>
            </a:r>
          </a:p>
        </p:txBody>
      </p:sp>
      <p:sp>
        <p:nvSpPr>
          <p:cNvPr id="28676" name="Text Box 31">
            <a:extLst>
              <a:ext uri="{FF2B5EF4-FFF2-40B4-BE49-F238E27FC236}">
                <a16:creationId xmlns:a16="http://schemas.microsoft.com/office/drawing/2014/main" id="{7431E4E8-BECA-4AC1-9D6C-767779983786}"/>
              </a:ext>
            </a:extLst>
          </p:cNvPr>
          <p:cNvSpPr txBox="1">
            <a:spLocks noChangeArrowheads="1"/>
          </p:cNvSpPr>
          <p:nvPr/>
        </p:nvSpPr>
        <p:spPr bwMode="auto">
          <a:xfrm>
            <a:off x="762000" y="381000"/>
            <a:ext cx="762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电压源的电压可以为零，</a:t>
            </a:r>
            <a:r>
              <a:rPr lang="zh-CN" altLang="en-US" sz="2400" b="1">
                <a:solidFill>
                  <a:srgbClr val="FF0000"/>
                </a:solidFill>
              </a:rPr>
              <a:t>电压为零的电压源相当于短路线</a:t>
            </a:r>
            <a:r>
              <a:rPr lang="zh-CN" altLang="en-US" sz="2400" b="1"/>
              <a:t>。</a:t>
            </a:r>
          </a:p>
        </p:txBody>
      </p:sp>
      <p:sp>
        <p:nvSpPr>
          <p:cNvPr id="28677" name="Text Box 32">
            <a:extLst>
              <a:ext uri="{FF2B5EF4-FFF2-40B4-BE49-F238E27FC236}">
                <a16:creationId xmlns:a16="http://schemas.microsoft.com/office/drawing/2014/main" id="{447D098A-8B99-49AB-BCD5-74B619A094BC}"/>
              </a:ext>
            </a:extLst>
          </p:cNvPr>
          <p:cNvSpPr txBox="1">
            <a:spLocks noChangeArrowheads="1"/>
          </p:cNvSpPr>
          <p:nvPr/>
        </p:nvSpPr>
        <p:spPr bwMode="auto">
          <a:xfrm>
            <a:off x="762000" y="1143000"/>
            <a:ext cx="762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电流源的电流可以为零，</a:t>
            </a:r>
            <a:r>
              <a:rPr lang="zh-CN" altLang="en-US" sz="2400" b="1">
                <a:solidFill>
                  <a:srgbClr val="FF0000"/>
                </a:solidFill>
              </a:rPr>
              <a:t>电流为零的电流源相当于断路</a:t>
            </a:r>
            <a:r>
              <a:rPr lang="zh-CN" altLang="en-US" sz="2400" b="1"/>
              <a:t>。</a:t>
            </a:r>
          </a:p>
        </p:txBody>
      </p:sp>
      <p:sp>
        <p:nvSpPr>
          <p:cNvPr id="28678" name="Text Box 53">
            <a:extLst>
              <a:ext uri="{FF2B5EF4-FFF2-40B4-BE49-F238E27FC236}">
                <a16:creationId xmlns:a16="http://schemas.microsoft.com/office/drawing/2014/main" id="{61F8E1B9-ABEC-4016-900A-6F96F51827F9}"/>
              </a:ext>
            </a:extLst>
          </p:cNvPr>
          <p:cNvSpPr txBox="1">
            <a:spLocks noChangeArrowheads="1"/>
          </p:cNvSpPr>
          <p:nvPr/>
        </p:nvSpPr>
        <p:spPr bwMode="auto">
          <a:xfrm>
            <a:off x="762000" y="3003550"/>
            <a:ext cx="762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显然，下面图（</a:t>
            </a:r>
            <a:r>
              <a:rPr lang="en-US" altLang="zh-CN" sz="2400" b="1"/>
              <a:t>a</a:t>
            </a:r>
            <a:r>
              <a:rPr lang="zh-CN" altLang="en-US" sz="2400" b="1"/>
              <a:t>）中的电压源不允许短路，在断路时输出电流等于零 ；类似的，图（ </a:t>
            </a:r>
            <a:r>
              <a:rPr lang="en-US" altLang="zh-CN" sz="2400" b="1"/>
              <a:t>b  </a:t>
            </a:r>
            <a:r>
              <a:rPr lang="zh-CN" altLang="en-US" sz="2400" b="1"/>
              <a:t>）中的电流源不允许断路，在短路时输出电压等于零。 </a:t>
            </a:r>
          </a:p>
        </p:txBody>
      </p:sp>
      <p:grpSp>
        <p:nvGrpSpPr>
          <p:cNvPr id="28679" name="Group 100">
            <a:extLst>
              <a:ext uri="{FF2B5EF4-FFF2-40B4-BE49-F238E27FC236}">
                <a16:creationId xmlns:a16="http://schemas.microsoft.com/office/drawing/2014/main" id="{57F68FD5-ED62-4993-A956-FC5C1B8CBFF9}"/>
              </a:ext>
            </a:extLst>
          </p:cNvPr>
          <p:cNvGrpSpPr>
            <a:grpSpLocks/>
          </p:cNvGrpSpPr>
          <p:nvPr/>
        </p:nvGrpSpPr>
        <p:grpSpPr bwMode="auto">
          <a:xfrm>
            <a:off x="4800600" y="4071938"/>
            <a:ext cx="1828800" cy="2633662"/>
            <a:chOff x="3024" y="2565"/>
            <a:chExt cx="1152" cy="1659"/>
          </a:xfrm>
        </p:grpSpPr>
        <p:grpSp>
          <p:nvGrpSpPr>
            <p:cNvPr id="28705" name="Group 64">
              <a:extLst>
                <a:ext uri="{FF2B5EF4-FFF2-40B4-BE49-F238E27FC236}">
                  <a16:creationId xmlns:a16="http://schemas.microsoft.com/office/drawing/2014/main" id="{A01FA103-6F78-4855-8228-3B5431FA58D8}"/>
                </a:ext>
              </a:extLst>
            </p:cNvPr>
            <p:cNvGrpSpPr>
              <a:grpSpLocks/>
            </p:cNvGrpSpPr>
            <p:nvPr/>
          </p:nvGrpSpPr>
          <p:grpSpPr bwMode="auto">
            <a:xfrm>
              <a:off x="3024" y="2565"/>
              <a:ext cx="1104" cy="1659"/>
              <a:chOff x="768" y="2229"/>
              <a:chExt cx="1104" cy="1659"/>
            </a:xfrm>
          </p:grpSpPr>
          <p:sp>
            <p:nvSpPr>
              <p:cNvPr id="28709" name="Line 65">
                <a:extLst>
                  <a:ext uri="{FF2B5EF4-FFF2-40B4-BE49-F238E27FC236}">
                    <a16:creationId xmlns:a16="http://schemas.microsoft.com/office/drawing/2014/main" id="{6C31E0F1-9674-41E8-B500-E708ADBDAC32}"/>
                  </a:ext>
                </a:extLst>
              </p:cNvPr>
              <p:cNvSpPr>
                <a:spLocks noChangeShapeType="1"/>
              </p:cNvSpPr>
              <p:nvPr/>
            </p:nvSpPr>
            <p:spPr bwMode="auto">
              <a:xfrm flipH="1">
                <a:off x="1179" y="2604"/>
                <a:ext cx="0" cy="85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0" name="Text Box 66">
                <a:extLst>
                  <a:ext uri="{FF2B5EF4-FFF2-40B4-BE49-F238E27FC236}">
                    <a16:creationId xmlns:a16="http://schemas.microsoft.com/office/drawing/2014/main" id="{6410E12B-2C04-4948-96D2-97C2C9696882}"/>
                  </a:ext>
                </a:extLst>
              </p:cNvPr>
              <p:cNvSpPr txBox="1">
                <a:spLocks noChangeArrowheads="1"/>
              </p:cNvSpPr>
              <p:nvPr/>
            </p:nvSpPr>
            <p:spPr bwMode="auto">
              <a:xfrm>
                <a:off x="1536" y="2640"/>
                <a:ext cx="336"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a:t>
                </a:r>
              </a:p>
              <a:p>
                <a:pPr eaLnBrk="1" hangingPunct="1">
                  <a:spcBef>
                    <a:spcPct val="50000"/>
                  </a:spcBef>
                  <a:buFontTx/>
                  <a:buNone/>
                </a:pPr>
                <a:r>
                  <a:rPr lang="en-US" altLang="zh-CN" sz="2000" b="1" i="1">
                    <a:latin typeface="Times New Roman" panose="02020603050405020304" pitchFamily="18" charset="0"/>
                  </a:rPr>
                  <a:t>U</a:t>
                </a:r>
                <a:endParaRPr lang="en-US" altLang="zh-CN" sz="2000" b="1" baseline="-25000">
                  <a:latin typeface="Times New Roman" panose="02020603050405020304" pitchFamily="18" charset="0"/>
                </a:endParaRPr>
              </a:p>
              <a:p>
                <a:pPr eaLnBrk="1" hangingPunct="1">
                  <a:spcBef>
                    <a:spcPct val="50000"/>
                  </a:spcBef>
                  <a:buFontTx/>
                  <a:buNone/>
                </a:pPr>
                <a:r>
                  <a:rPr lang="zh-CN" altLang="en-US" sz="2000" b="1" baseline="-25000">
                    <a:latin typeface="Times New Roman" panose="02020603050405020304" pitchFamily="18" charset="0"/>
                  </a:rPr>
                  <a:t>－</a:t>
                </a:r>
              </a:p>
            </p:txBody>
          </p:sp>
          <p:sp>
            <p:nvSpPr>
              <p:cNvPr id="28711" name="Text Box 67">
                <a:extLst>
                  <a:ext uri="{FF2B5EF4-FFF2-40B4-BE49-F238E27FC236}">
                    <a16:creationId xmlns:a16="http://schemas.microsoft.com/office/drawing/2014/main" id="{3C1D898D-AE16-45F3-9162-382D9851AC35}"/>
                  </a:ext>
                </a:extLst>
              </p:cNvPr>
              <p:cNvSpPr txBox="1">
                <a:spLocks noChangeArrowheads="1"/>
              </p:cNvSpPr>
              <p:nvPr/>
            </p:nvSpPr>
            <p:spPr bwMode="auto">
              <a:xfrm>
                <a:off x="1152" y="2229"/>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endParaRPr lang="en-US" altLang="zh-CN" sz="2000" b="1" baseline="-25000">
                  <a:latin typeface="Times New Roman" panose="02020603050405020304" pitchFamily="18" charset="0"/>
                </a:endParaRPr>
              </a:p>
            </p:txBody>
          </p:sp>
          <p:sp>
            <p:nvSpPr>
              <p:cNvPr id="28712" name="Text Box 68">
                <a:extLst>
                  <a:ext uri="{FF2B5EF4-FFF2-40B4-BE49-F238E27FC236}">
                    <a16:creationId xmlns:a16="http://schemas.microsoft.com/office/drawing/2014/main" id="{B1B611D0-F48E-43EB-A10E-A422DD2CA724}"/>
                  </a:ext>
                </a:extLst>
              </p:cNvPr>
              <p:cNvSpPr txBox="1">
                <a:spLocks noChangeArrowheads="1"/>
              </p:cNvSpPr>
              <p:nvPr/>
            </p:nvSpPr>
            <p:spPr bwMode="auto">
              <a:xfrm>
                <a:off x="768" y="2918"/>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S</a:t>
                </a:r>
              </a:p>
            </p:txBody>
          </p:sp>
          <p:sp>
            <p:nvSpPr>
              <p:cNvPr id="28713" name="Oval 69">
                <a:extLst>
                  <a:ext uri="{FF2B5EF4-FFF2-40B4-BE49-F238E27FC236}">
                    <a16:creationId xmlns:a16="http://schemas.microsoft.com/office/drawing/2014/main" id="{6E724EBF-0DD6-40E7-83F6-3818ED450652}"/>
                  </a:ext>
                </a:extLst>
              </p:cNvPr>
              <p:cNvSpPr>
                <a:spLocks noChangeArrowheads="1"/>
              </p:cNvSpPr>
              <p:nvPr/>
            </p:nvSpPr>
            <p:spPr bwMode="auto">
              <a:xfrm flipH="1">
                <a:off x="1035" y="2880"/>
                <a:ext cx="287" cy="284"/>
              </a:xfrm>
              <a:prstGeom prst="ellipse">
                <a:avLst/>
              </a:prstGeom>
              <a:solidFill>
                <a:schemeClr val="bg1"/>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8714" name="Line 70">
                <a:extLst>
                  <a:ext uri="{FF2B5EF4-FFF2-40B4-BE49-F238E27FC236}">
                    <a16:creationId xmlns:a16="http://schemas.microsoft.com/office/drawing/2014/main" id="{C13563D6-E6AD-4837-A6DC-1BA096123DBA}"/>
                  </a:ext>
                </a:extLst>
              </p:cNvPr>
              <p:cNvSpPr>
                <a:spLocks noChangeShapeType="1"/>
              </p:cNvSpPr>
              <p:nvPr/>
            </p:nvSpPr>
            <p:spPr bwMode="auto">
              <a:xfrm>
                <a:off x="1172" y="2604"/>
                <a:ext cx="51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5" name="Line 71">
                <a:extLst>
                  <a:ext uri="{FF2B5EF4-FFF2-40B4-BE49-F238E27FC236}">
                    <a16:creationId xmlns:a16="http://schemas.microsoft.com/office/drawing/2014/main" id="{9B470E18-2094-4278-95FF-C6001AA6D48D}"/>
                  </a:ext>
                </a:extLst>
              </p:cNvPr>
              <p:cNvSpPr>
                <a:spLocks noChangeShapeType="1"/>
              </p:cNvSpPr>
              <p:nvPr/>
            </p:nvSpPr>
            <p:spPr bwMode="auto">
              <a:xfrm>
                <a:off x="1178" y="3450"/>
                <a:ext cx="51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6" name="Line 72">
                <a:extLst>
                  <a:ext uri="{FF2B5EF4-FFF2-40B4-BE49-F238E27FC236}">
                    <a16:creationId xmlns:a16="http://schemas.microsoft.com/office/drawing/2014/main" id="{D63A01ED-A251-4424-9DF9-933A635197BB}"/>
                  </a:ext>
                </a:extLst>
              </p:cNvPr>
              <p:cNvSpPr>
                <a:spLocks noChangeShapeType="1"/>
              </p:cNvSpPr>
              <p:nvPr/>
            </p:nvSpPr>
            <p:spPr bwMode="auto">
              <a:xfrm>
                <a:off x="1209" y="2499"/>
                <a:ext cx="192"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8717" name="Text Box 73">
                <a:extLst>
                  <a:ext uri="{FF2B5EF4-FFF2-40B4-BE49-F238E27FC236}">
                    <a16:creationId xmlns:a16="http://schemas.microsoft.com/office/drawing/2014/main" id="{0AA86F45-5677-4470-9AB7-4C61E298B0E9}"/>
                  </a:ext>
                </a:extLst>
              </p:cNvPr>
              <p:cNvSpPr txBox="1">
                <a:spLocks noChangeArrowheads="1"/>
              </p:cNvSpPr>
              <p:nvPr/>
            </p:nvSpPr>
            <p:spPr bwMode="auto">
              <a:xfrm>
                <a:off x="1056" y="3600"/>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b</a:t>
                </a:r>
                <a:r>
                  <a:rPr lang="zh-CN" altLang="en-US" sz="2400" b="1"/>
                  <a:t>）</a:t>
                </a:r>
              </a:p>
            </p:txBody>
          </p:sp>
          <p:sp>
            <p:nvSpPr>
              <p:cNvPr id="28718" name="Line 74">
                <a:extLst>
                  <a:ext uri="{FF2B5EF4-FFF2-40B4-BE49-F238E27FC236}">
                    <a16:creationId xmlns:a16="http://schemas.microsoft.com/office/drawing/2014/main" id="{6E1E47FE-098C-419D-851B-1E7E7D5101A0}"/>
                  </a:ext>
                </a:extLst>
              </p:cNvPr>
              <p:cNvSpPr>
                <a:spLocks noChangeShapeType="1"/>
              </p:cNvSpPr>
              <p:nvPr/>
            </p:nvSpPr>
            <p:spPr bwMode="auto">
              <a:xfrm>
                <a:off x="1056" y="3024"/>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9" name="Line 75">
                <a:extLst>
                  <a:ext uri="{FF2B5EF4-FFF2-40B4-BE49-F238E27FC236}">
                    <a16:creationId xmlns:a16="http://schemas.microsoft.com/office/drawing/2014/main" id="{50168C77-E196-4386-B115-CA21857D1592}"/>
                  </a:ext>
                </a:extLst>
              </p:cNvPr>
              <p:cNvSpPr>
                <a:spLocks noChangeShapeType="1"/>
              </p:cNvSpPr>
              <p:nvPr/>
            </p:nvSpPr>
            <p:spPr bwMode="auto">
              <a:xfrm>
                <a:off x="960" y="2784"/>
                <a:ext cx="0" cy="480"/>
              </a:xfrm>
              <a:prstGeom prst="line">
                <a:avLst/>
              </a:prstGeom>
              <a:noFill/>
              <a:ln w="38100">
                <a:solidFill>
                  <a:schemeClr val="tx1"/>
                </a:solidFill>
                <a:round/>
                <a:headEnd type="stealth" w="med"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28706" name="Line 76">
              <a:extLst>
                <a:ext uri="{FF2B5EF4-FFF2-40B4-BE49-F238E27FC236}">
                  <a16:creationId xmlns:a16="http://schemas.microsoft.com/office/drawing/2014/main" id="{E112EF4F-C447-4401-B3D1-9E1D828335FF}"/>
                </a:ext>
              </a:extLst>
            </p:cNvPr>
            <p:cNvSpPr>
              <a:spLocks noChangeShapeType="1"/>
            </p:cNvSpPr>
            <p:nvPr/>
          </p:nvSpPr>
          <p:spPr bwMode="auto">
            <a:xfrm>
              <a:off x="3936" y="2928"/>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7" name="Line 77">
              <a:extLst>
                <a:ext uri="{FF2B5EF4-FFF2-40B4-BE49-F238E27FC236}">
                  <a16:creationId xmlns:a16="http://schemas.microsoft.com/office/drawing/2014/main" id="{51F10150-5D60-4CE2-8881-BDEECDBF5726}"/>
                </a:ext>
              </a:extLst>
            </p:cNvPr>
            <p:cNvSpPr>
              <a:spLocks noChangeShapeType="1"/>
            </p:cNvSpPr>
            <p:nvPr/>
          </p:nvSpPr>
          <p:spPr bwMode="auto">
            <a:xfrm>
              <a:off x="3936" y="3792"/>
              <a:ext cx="24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8" name="Line 78">
              <a:extLst>
                <a:ext uri="{FF2B5EF4-FFF2-40B4-BE49-F238E27FC236}">
                  <a16:creationId xmlns:a16="http://schemas.microsoft.com/office/drawing/2014/main" id="{6460D197-3EA1-4B31-9EC3-8738DD9FF417}"/>
                </a:ext>
              </a:extLst>
            </p:cNvPr>
            <p:cNvSpPr>
              <a:spLocks noChangeShapeType="1"/>
            </p:cNvSpPr>
            <p:nvPr/>
          </p:nvSpPr>
          <p:spPr bwMode="auto">
            <a:xfrm>
              <a:off x="4176" y="2928"/>
              <a:ext cx="0" cy="86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80" name="Group 99">
            <a:extLst>
              <a:ext uri="{FF2B5EF4-FFF2-40B4-BE49-F238E27FC236}">
                <a16:creationId xmlns:a16="http://schemas.microsoft.com/office/drawing/2014/main" id="{A632452B-64D9-45DB-8832-E4D30A41F371}"/>
              </a:ext>
            </a:extLst>
          </p:cNvPr>
          <p:cNvGrpSpPr>
            <a:grpSpLocks/>
          </p:cNvGrpSpPr>
          <p:nvPr/>
        </p:nvGrpSpPr>
        <p:grpSpPr bwMode="auto">
          <a:xfrm>
            <a:off x="1447800" y="4071938"/>
            <a:ext cx="2438400" cy="2481262"/>
            <a:chOff x="912" y="2565"/>
            <a:chExt cx="1536" cy="1563"/>
          </a:xfrm>
        </p:grpSpPr>
        <p:grpSp>
          <p:nvGrpSpPr>
            <p:cNvPr id="28681" name="Group 97">
              <a:extLst>
                <a:ext uri="{FF2B5EF4-FFF2-40B4-BE49-F238E27FC236}">
                  <a16:creationId xmlns:a16="http://schemas.microsoft.com/office/drawing/2014/main" id="{778E620A-6C40-4CB4-9E63-5CEA1D0F4028}"/>
                </a:ext>
              </a:extLst>
            </p:cNvPr>
            <p:cNvGrpSpPr>
              <a:grpSpLocks/>
            </p:cNvGrpSpPr>
            <p:nvPr/>
          </p:nvGrpSpPr>
          <p:grpSpPr bwMode="auto">
            <a:xfrm>
              <a:off x="912" y="2565"/>
              <a:ext cx="1536" cy="1179"/>
              <a:chOff x="912" y="2565"/>
              <a:chExt cx="1536" cy="1179"/>
            </a:xfrm>
          </p:grpSpPr>
          <p:sp>
            <p:nvSpPr>
              <p:cNvPr id="28683" name="Line 56">
                <a:extLst>
                  <a:ext uri="{FF2B5EF4-FFF2-40B4-BE49-F238E27FC236}">
                    <a16:creationId xmlns:a16="http://schemas.microsoft.com/office/drawing/2014/main" id="{73252275-D2EE-444C-8537-92B1B949247A}"/>
                  </a:ext>
                </a:extLst>
              </p:cNvPr>
              <p:cNvSpPr>
                <a:spLocks noChangeShapeType="1"/>
              </p:cNvSpPr>
              <p:nvPr/>
            </p:nvSpPr>
            <p:spPr bwMode="auto">
              <a:xfrm>
                <a:off x="1776" y="2880"/>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57">
                <a:extLst>
                  <a:ext uri="{FF2B5EF4-FFF2-40B4-BE49-F238E27FC236}">
                    <a16:creationId xmlns:a16="http://schemas.microsoft.com/office/drawing/2014/main" id="{55274C26-A7A8-418D-92E9-7501B92FEC74}"/>
                  </a:ext>
                </a:extLst>
              </p:cNvPr>
              <p:cNvSpPr>
                <a:spLocks noChangeShapeType="1"/>
              </p:cNvSpPr>
              <p:nvPr/>
            </p:nvSpPr>
            <p:spPr bwMode="auto">
              <a:xfrm>
                <a:off x="1776" y="3744"/>
                <a:ext cx="33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Line 58">
                <a:extLst>
                  <a:ext uri="{FF2B5EF4-FFF2-40B4-BE49-F238E27FC236}">
                    <a16:creationId xmlns:a16="http://schemas.microsoft.com/office/drawing/2014/main" id="{67AEBA25-2A57-4BF4-982B-BB843017792F}"/>
                  </a:ext>
                </a:extLst>
              </p:cNvPr>
              <p:cNvSpPr>
                <a:spLocks noChangeShapeType="1"/>
              </p:cNvSpPr>
              <p:nvPr/>
            </p:nvSpPr>
            <p:spPr bwMode="auto">
              <a:xfrm>
                <a:off x="2112" y="2880"/>
                <a:ext cx="0" cy="86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6" name="Rectangle 59">
                <a:extLst>
                  <a:ext uri="{FF2B5EF4-FFF2-40B4-BE49-F238E27FC236}">
                    <a16:creationId xmlns:a16="http://schemas.microsoft.com/office/drawing/2014/main" id="{ABC40EA9-C6C7-4A75-8916-01F4FFB3276F}"/>
                  </a:ext>
                </a:extLst>
              </p:cNvPr>
              <p:cNvSpPr>
                <a:spLocks noChangeArrowheads="1"/>
              </p:cNvSpPr>
              <p:nvPr/>
            </p:nvSpPr>
            <p:spPr bwMode="auto">
              <a:xfrm>
                <a:off x="2064" y="3120"/>
                <a:ext cx="96" cy="240"/>
              </a:xfrm>
              <a:prstGeom prst="rect">
                <a:avLst/>
              </a:prstGeom>
              <a:solidFill>
                <a:schemeClr val="bg1"/>
              </a:solidFill>
              <a:ln w="38100">
                <a:solidFill>
                  <a:srgbClr val="FF33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8687" name="Text Box 60">
                <a:extLst>
                  <a:ext uri="{FF2B5EF4-FFF2-40B4-BE49-F238E27FC236}">
                    <a16:creationId xmlns:a16="http://schemas.microsoft.com/office/drawing/2014/main" id="{29F75E32-08F8-49C2-B518-60C424AF9C13}"/>
                  </a:ext>
                </a:extLst>
              </p:cNvPr>
              <p:cNvSpPr txBox="1">
                <a:spLocks noChangeArrowheads="1"/>
              </p:cNvSpPr>
              <p:nvPr/>
            </p:nvSpPr>
            <p:spPr bwMode="auto">
              <a:xfrm>
                <a:off x="1920" y="335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R</a:t>
                </a:r>
              </a:p>
            </p:txBody>
          </p:sp>
          <p:grpSp>
            <p:nvGrpSpPr>
              <p:cNvPr id="28688" name="Group 80">
                <a:extLst>
                  <a:ext uri="{FF2B5EF4-FFF2-40B4-BE49-F238E27FC236}">
                    <a16:creationId xmlns:a16="http://schemas.microsoft.com/office/drawing/2014/main" id="{67E84197-8E08-46F4-9E86-95BB6E74FBE4}"/>
                  </a:ext>
                </a:extLst>
              </p:cNvPr>
              <p:cNvGrpSpPr>
                <a:grpSpLocks/>
              </p:cNvGrpSpPr>
              <p:nvPr/>
            </p:nvGrpSpPr>
            <p:grpSpPr bwMode="auto">
              <a:xfrm>
                <a:off x="912" y="2565"/>
                <a:ext cx="1104" cy="1179"/>
                <a:chOff x="576" y="2373"/>
                <a:chExt cx="1104" cy="1179"/>
              </a:xfrm>
            </p:grpSpPr>
            <p:sp>
              <p:nvSpPr>
                <p:cNvPr id="28689" name="Text Box 81">
                  <a:extLst>
                    <a:ext uri="{FF2B5EF4-FFF2-40B4-BE49-F238E27FC236}">
                      <a16:creationId xmlns:a16="http://schemas.microsoft.com/office/drawing/2014/main" id="{63228DE7-03AF-4974-B847-6AAB32081FE7}"/>
                    </a:ext>
                  </a:extLst>
                </p:cNvPr>
                <p:cNvSpPr txBox="1">
                  <a:spLocks noChangeArrowheads="1"/>
                </p:cNvSpPr>
                <p:nvPr/>
              </p:nvSpPr>
              <p:spPr bwMode="auto">
                <a:xfrm>
                  <a:off x="1344" y="2736"/>
                  <a:ext cx="336"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a:t>
                  </a:r>
                </a:p>
                <a:p>
                  <a:pPr eaLnBrk="1" hangingPunct="1">
                    <a:spcBef>
                      <a:spcPct val="50000"/>
                    </a:spcBef>
                    <a:buFontTx/>
                    <a:buNone/>
                  </a:pPr>
                  <a:r>
                    <a:rPr lang="en-US" altLang="zh-CN" sz="2000" b="1" i="1">
                      <a:latin typeface="Times New Roman" panose="02020603050405020304" pitchFamily="18" charset="0"/>
                    </a:rPr>
                    <a:t>U</a:t>
                  </a:r>
                  <a:endParaRPr lang="en-US" altLang="zh-CN" sz="2000" b="1" baseline="-25000">
                    <a:latin typeface="Times New Roman" panose="02020603050405020304" pitchFamily="18" charset="0"/>
                  </a:endParaRPr>
                </a:p>
                <a:p>
                  <a:pPr eaLnBrk="1" hangingPunct="1">
                    <a:spcBef>
                      <a:spcPct val="50000"/>
                    </a:spcBef>
                    <a:buFontTx/>
                    <a:buNone/>
                  </a:pPr>
                  <a:r>
                    <a:rPr lang="zh-CN" altLang="en-US" sz="2000" b="1" baseline="-25000">
                      <a:latin typeface="Times New Roman" panose="02020603050405020304" pitchFamily="18" charset="0"/>
                    </a:rPr>
                    <a:t>－</a:t>
                  </a:r>
                </a:p>
              </p:txBody>
            </p:sp>
            <p:sp>
              <p:nvSpPr>
                <p:cNvPr id="28690" name="Text Box 82">
                  <a:extLst>
                    <a:ext uri="{FF2B5EF4-FFF2-40B4-BE49-F238E27FC236}">
                      <a16:creationId xmlns:a16="http://schemas.microsoft.com/office/drawing/2014/main" id="{994ACF9B-A35D-45A8-9E23-9E9FB2696FAC}"/>
                    </a:ext>
                  </a:extLst>
                </p:cNvPr>
                <p:cNvSpPr txBox="1">
                  <a:spLocks noChangeArrowheads="1"/>
                </p:cNvSpPr>
                <p:nvPr/>
              </p:nvSpPr>
              <p:spPr bwMode="auto">
                <a:xfrm>
                  <a:off x="960" y="2373"/>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endParaRPr lang="en-US" altLang="zh-CN" sz="2000" b="1" baseline="-25000">
                    <a:latin typeface="Times New Roman" panose="02020603050405020304" pitchFamily="18" charset="0"/>
                  </a:endParaRPr>
                </a:p>
              </p:txBody>
            </p:sp>
            <p:sp>
              <p:nvSpPr>
                <p:cNvPr id="28691" name="Text Box 83">
                  <a:extLst>
                    <a:ext uri="{FF2B5EF4-FFF2-40B4-BE49-F238E27FC236}">
                      <a16:creationId xmlns:a16="http://schemas.microsoft.com/office/drawing/2014/main" id="{ECFDD7DC-233C-430C-9AF7-CF904CB3AF97}"/>
                    </a:ext>
                  </a:extLst>
                </p:cNvPr>
                <p:cNvSpPr txBox="1">
                  <a:spLocks noChangeArrowheads="1"/>
                </p:cNvSpPr>
                <p:nvPr/>
              </p:nvSpPr>
              <p:spPr bwMode="auto">
                <a:xfrm>
                  <a:off x="576" y="297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S</a:t>
                  </a:r>
                </a:p>
              </p:txBody>
            </p:sp>
            <p:grpSp>
              <p:nvGrpSpPr>
                <p:cNvPr id="28692" name="Group 84">
                  <a:extLst>
                    <a:ext uri="{FF2B5EF4-FFF2-40B4-BE49-F238E27FC236}">
                      <a16:creationId xmlns:a16="http://schemas.microsoft.com/office/drawing/2014/main" id="{CF84D37F-F204-48B4-9443-181909CE3DBC}"/>
                    </a:ext>
                  </a:extLst>
                </p:cNvPr>
                <p:cNvGrpSpPr>
                  <a:grpSpLocks/>
                </p:cNvGrpSpPr>
                <p:nvPr/>
              </p:nvGrpSpPr>
              <p:grpSpPr bwMode="auto">
                <a:xfrm>
                  <a:off x="759" y="2598"/>
                  <a:ext cx="729" cy="954"/>
                  <a:chOff x="759" y="2598"/>
                  <a:chExt cx="729" cy="954"/>
                </a:xfrm>
              </p:grpSpPr>
              <p:grpSp>
                <p:nvGrpSpPr>
                  <p:cNvPr id="28693" name="Group 85">
                    <a:extLst>
                      <a:ext uri="{FF2B5EF4-FFF2-40B4-BE49-F238E27FC236}">
                        <a16:creationId xmlns:a16="http://schemas.microsoft.com/office/drawing/2014/main" id="{DC311FE2-EDB4-4B3B-9AFB-D0349D42889F}"/>
                      </a:ext>
                    </a:extLst>
                  </p:cNvPr>
                  <p:cNvGrpSpPr>
                    <a:grpSpLocks/>
                  </p:cNvGrpSpPr>
                  <p:nvPr/>
                </p:nvGrpSpPr>
                <p:grpSpPr bwMode="auto">
                  <a:xfrm>
                    <a:off x="759" y="2700"/>
                    <a:ext cx="729" cy="852"/>
                    <a:chOff x="1898" y="3240"/>
                    <a:chExt cx="1397" cy="1650"/>
                  </a:xfrm>
                </p:grpSpPr>
                <p:grpSp>
                  <p:nvGrpSpPr>
                    <p:cNvPr id="28695" name="Group 86">
                      <a:extLst>
                        <a:ext uri="{FF2B5EF4-FFF2-40B4-BE49-F238E27FC236}">
                          <a16:creationId xmlns:a16="http://schemas.microsoft.com/office/drawing/2014/main" id="{FCDD88A9-0564-4BFC-BB4D-6B3E08301A5A}"/>
                        </a:ext>
                      </a:extLst>
                    </p:cNvPr>
                    <p:cNvGrpSpPr>
                      <a:grpSpLocks/>
                    </p:cNvGrpSpPr>
                    <p:nvPr/>
                  </p:nvGrpSpPr>
                  <p:grpSpPr bwMode="auto">
                    <a:xfrm flipH="1">
                      <a:off x="1898" y="3240"/>
                      <a:ext cx="694" cy="1650"/>
                      <a:chOff x="4417" y="567"/>
                      <a:chExt cx="693" cy="1650"/>
                    </a:xfrm>
                  </p:grpSpPr>
                  <p:grpSp>
                    <p:nvGrpSpPr>
                      <p:cNvPr id="28698" name="Group 87">
                        <a:extLst>
                          <a:ext uri="{FF2B5EF4-FFF2-40B4-BE49-F238E27FC236}">
                            <a16:creationId xmlns:a16="http://schemas.microsoft.com/office/drawing/2014/main" id="{84C90222-71A3-4537-BDBB-DB2EB845DA39}"/>
                          </a:ext>
                        </a:extLst>
                      </p:cNvPr>
                      <p:cNvGrpSpPr>
                        <a:grpSpLocks/>
                      </p:cNvGrpSpPr>
                      <p:nvPr/>
                    </p:nvGrpSpPr>
                    <p:grpSpPr bwMode="auto">
                      <a:xfrm>
                        <a:off x="4417" y="567"/>
                        <a:ext cx="550" cy="1650"/>
                        <a:chOff x="4417" y="567"/>
                        <a:chExt cx="550" cy="1650"/>
                      </a:xfrm>
                    </p:grpSpPr>
                    <p:sp>
                      <p:nvSpPr>
                        <p:cNvPr id="28703" name="Oval 88">
                          <a:extLst>
                            <a:ext uri="{FF2B5EF4-FFF2-40B4-BE49-F238E27FC236}">
                              <a16:creationId xmlns:a16="http://schemas.microsoft.com/office/drawing/2014/main" id="{E67A3AA3-F5C2-4CCD-8E27-B955BCC872ED}"/>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8704" name="Line 89">
                          <a:extLst>
                            <a:ext uri="{FF2B5EF4-FFF2-40B4-BE49-F238E27FC236}">
                              <a16:creationId xmlns:a16="http://schemas.microsoft.com/office/drawing/2014/main" id="{888E7D9B-3F5A-451C-8AE9-F4B8DA063983}"/>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99" name="Group 90">
                        <a:extLst>
                          <a:ext uri="{FF2B5EF4-FFF2-40B4-BE49-F238E27FC236}">
                            <a16:creationId xmlns:a16="http://schemas.microsoft.com/office/drawing/2014/main" id="{A391094F-7DD0-4335-845C-27CDE1FD9E89}"/>
                          </a:ext>
                        </a:extLst>
                      </p:cNvPr>
                      <p:cNvGrpSpPr>
                        <a:grpSpLocks/>
                      </p:cNvGrpSpPr>
                      <p:nvPr/>
                    </p:nvGrpSpPr>
                    <p:grpSpPr bwMode="auto">
                      <a:xfrm>
                        <a:off x="4956" y="853"/>
                        <a:ext cx="154" cy="979"/>
                        <a:chOff x="4956" y="853"/>
                        <a:chExt cx="154" cy="979"/>
                      </a:xfrm>
                    </p:grpSpPr>
                    <p:sp>
                      <p:nvSpPr>
                        <p:cNvPr id="28700" name="Line 91">
                          <a:extLst>
                            <a:ext uri="{FF2B5EF4-FFF2-40B4-BE49-F238E27FC236}">
                              <a16:creationId xmlns:a16="http://schemas.microsoft.com/office/drawing/2014/main" id="{7B11137A-8048-4E1F-879F-8004A6AD9E3B}"/>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1" name="Line 92">
                          <a:extLst>
                            <a:ext uri="{FF2B5EF4-FFF2-40B4-BE49-F238E27FC236}">
                              <a16:creationId xmlns:a16="http://schemas.microsoft.com/office/drawing/2014/main" id="{22B1DB66-373E-428F-BCAF-1DAFD205D1CE}"/>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2" name="Line 93">
                          <a:extLst>
                            <a:ext uri="{FF2B5EF4-FFF2-40B4-BE49-F238E27FC236}">
                              <a16:creationId xmlns:a16="http://schemas.microsoft.com/office/drawing/2014/main" id="{F2921D0C-6441-4F88-8FC0-85DF3E6F1A82}"/>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8696" name="Line 94">
                      <a:extLst>
                        <a:ext uri="{FF2B5EF4-FFF2-40B4-BE49-F238E27FC236}">
                          <a16:creationId xmlns:a16="http://schemas.microsoft.com/office/drawing/2014/main" id="{36CF0EEE-0434-4C1C-863C-CCA43574943B}"/>
                        </a:ext>
                      </a:extLst>
                    </p:cNvPr>
                    <p:cNvSpPr>
                      <a:spLocks noChangeShapeType="1"/>
                    </p:cNvSpPr>
                    <p:nvPr/>
                  </p:nvSpPr>
                  <p:spPr bwMode="auto">
                    <a:xfrm>
                      <a:off x="2305" y="3240"/>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7" name="Line 95">
                      <a:extLst>
                        <a:ext uri="{FF2B5EF4-FFF2-40B4-BE49-F238E27FC236}">
                          <a16:creationId xmlns:a16="http://schemas.microsoft.com/office/drawing/2014/main" id="{B5AA50E0-17B0-46EB-A57C-EB58E43770F5}"/>
                        </a:ext>
                      </a:extLst>
                    </p:cNvPr>
                    <p:cNvSpPr>
                      <a:spLocks noChangeShapeType="1"/>
                    </p:cNvSpPr>
                    <p:nvPr/>
                  </p:nvSpPr>
                  <p:spPr bwMode="auto">
                    <a:xfrm>
                      <a:off x="2316" y="4879"/>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694" name="Line 96">
                    <a:extLst>
                      <a:ext uri="{FF2B5EF4-FFF2-40B4-BE49-F238E27FC236}">
                        <a16:creationId xmlns:a16="http://schemas.microsoft.com/office/drawing/2014/main" id="{F5C49D97-2B60-4ADA-A0A7-49D6D0CB2BAF}"/>
                      </a:ext>
                    </a:extLst>
                  </p:cNvPr>
                  <p:cNvSpPr>
                    <a:spLocks noChangeShapeType="1"/>
                  </p:cNvSpPr>
                  <p:nvPr/>
                </p:nvSpPr>
                <p:spPr bwMode="auto">
                  <a:xfrm>
                    <a:off x="1056" y="2598"/>
                    <a:ext cx="192"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28682" name="Text Box 98">
              <a:extLst>
                <a:ext uri="{FF2B5EF4-FFF2-40B4-BE49-F238E27FC236}">
                  <a16:creationId xmlns:a16="http://schemas.microsoft.com/office/drawing/2014/main" id="{354DD25A-21E2-49B6-8300-7ABA0E377735}"/>
                </a:ext>
              </a:extLst>
            </p:cNvPr>
            <p:cNvSpPr txBox="1">
              <a:spLocks noChangeArrowheads="1"/>
            </p:cNvSpPr>
            <p:nvPr/>
          </p:nvSpPr>
          <p:spPr bwMode="auto">
            <a:xfrm>
              <a:off x="1392" y="384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a:t>
              </a:r>
              <a:r>
                <a:rPr lang="en-US" altLang="zh-CN" sz="2400" b="1"/>
                <a:t>a</a:t>
              </a:r>
              <a:r>
                <a:rPr lang="zh-CN" altLang="en-US" sz="2400" b="1"/>
                <a:t>）</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83853E81-6F95-4804-AF5E-0C297CEB67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7F75AC2-D1CB-4B3B-9B64-C5BD4503A42E}" type="slidenum">
              <a:rPr lang="en-US" altLang="zh-CN" sz="1400" smtClean="0"/>
              <a:pPr>
                <a:spcBef>
                  <a:spcPct val="0"/>
                </a:spcBef>
                <a:buFontTx/>
                <a:buNone/>
              </a:pPr>
              <a:t>35</a:t>
            </a:fld>
            <a:endParaRPr lang="en-US" altLang="zh-CN" sz="1400"/>
          </a:p>
        </p:txBody>
      </p:sp>
      <p:sp>
        <p:nvSpPr>
          <p:cNvPr id="29699" name="Rectangle 3">
            <a:extLst>
              <a:ext uri="{FF2B5EF4-FFF2-40B4-BE49-F238E27FC236}">
                <a16:creationId xmlns:a16="http://schemas.microsoft.com/office/drawing/2014/main" id="{CE3B0646-6C27-46BB-8020-61D8C953A00E}"/>
              </a:ext>
            </a:extLst>
          </p:cNvPr>
          <p:cNvSpPr>
            <a:spLocks noGrp="1" noChangeArrowheads="1"/>
          </p:cNvSpPr>
          <p:nvPr>
            <p:ph type="subTitle" idx="1"/>
          </p:nvPr>
        </p:nvSpPr>
        <p:spPr>
          <a:xfrm>
            <a:off x="685800" y="457200"/>
            <a:ext cx="6400800" cy="533400"/>
          </a:xfrm>
        </p:spPr>
        <p:txBody>
          <a:bodyPr/>
          <a:lstStyle/>
          <a:p>
            <a:pPr algn="l" eaLnBrk="1" hangingPunct="1"/>
            <a:r>
              <a:rPr lang="en-US" altLang="zh-CN" sz="2800" b="1"/>
              <a:t>1.5.3  </a:t>
            </a:r>
            <a:r>
              <a:rPr lang="zh-CN" altLang="en-US" sz="2800" b="1"/>
              <a:t>电压源与电流源的等效变换</a:t>
            </a:r>
          </a:p>
        </p:txBody>
      </p:sp>
      <p:grpSp>
        <p:nvGrpSpPr>
          <p:cNvPr id="29700" name="Group 4">
            <a:extLst>
              <a:ext uri="{FF2B5EF4-FFF2-40B4-BE49-F238E27FC236}">
                <a16:creationId xmlns:a16="http://schemas.microsoft.com/office/drawing/2014/main" id="{6FA516F8-8729-4339-B751-24AE1E479290}"/>
              </a:ext>
            </a:extLst>
          </p:cNvPr>
          <p:cNvGrpSpPr>
            <a:grpSpLocks/>
          </p:cNvGrpSpPr>
          <p:nvPr/>
        </p:nvGrpSpPr>
        <p:grpSpPr bwMode="auto">
          <a:xfrm>
            <a:off x="609600" y="3794125"/>
            <a:ext cx="1263650" cy="1955800"/>
            <a:chOff x="2437" y="3372"/>
            <a:chExt cx="1991" cy="3080"/>
          </a:xfrm>
        </p:grpSpPr>
        <p:grpSp>
          <p:nvGrpSpPr>
            <p:cNvPr id="29721" name="Group 5">
              <a:extLst>
                <a:ext uri="{FF2B5EF4-FFF2-40B4-BE49-F238E27FC236}">
                  <a16:creationId xmlns:a16="http://schemas.microsoft.com/office/drawing/2014/main" id="{103F7B62-B81D-408A-8205-D5E0AFF3A410}"/>
                </a:ext>
              </a:extLst>
            </p:cNvPr>
            <p:cNvGrpSpPr>
              <a:grpSpLocks/>
            </p:cNvGrpSpPr>
            <p:nvPr/>
          </p:nvGrpSpPr>
          <p:grpSpPr bwMode="auto">
            <a:xfrm>
              <a:off x="2437" y="4802"/>
              <a:ext cx="694" cy="1650"/>
              <a:chOff x="4417" y="567"/>
              <a:chExt cx="693" cy="1650"/>
            </a:xfrm>
          </p:grpSpPr>
          <p:grpSp>
            <p:nvGrpSpPr>
              <p:cNvPr id="29732" name="Group 6">
                <a:extLst>
                  <a:ext uri="{FF2B5EF4-FFF2-40B4-BE49-F238E27FC236}">
                    <a16:creationId xmlns:a16="http://schemas.microsoft.com/office/drawing/2014/main" id="{8AF062FA-C8F9-4A5D-AC92-3940A890725B}"/>
                  </a:ext>
                </a:extLst>
              </p:cNvPr>
              <p:cNvGrpSpPr>
                <a:grpSpLocks/>
              </p:cNvGrpSpPr>
              <p:nvPr/>
            </p:nvGrpSpPr>
            <p:grpSpPr bwMode="auto">
              <a:xfrm>
                <a:off x="4417" y="567"/>
                <a:ext cx="550" cy="1650"/>
                <a:chOff x="4417" y="567"/>
                <a:chExt cx="550" cy="1650"/>
              </a:xfrm>
            </p:grpSpPr>
            <p:sp>
              <p:nvSpPr>
                <p:cNvPr id="29737" name="Oval 7">
                  <a:extLst>
                    <a:ext uri="{FF2B5EF4-FFF2-40B4-BE49-F238E27FC236}">
                      <a16:creationId xmlns:a16="http://schemas.microsoft.com/office/drawing/2014/main" id="{81560C27-9913-4E59-8728-9C78646A44B4}"/>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9738" name="Line 8">
                  <a:extLst>
                    <a:ext uri="{FF2B5EF4-FFF2-40B4-BE49-F238E27FC236}">
                      <a16:creationId xmlns:a16="http://schemas.microsoft.com/office/drawing/2014/main" id="{1BC025D1-D2C3-4A64-8D46-5D573B8FEE9A}"/>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33" name="Group 9">
                <a:extLst>
                  <a:ext uri="{FF2B5EF4-FFF2-40B4-BE49-F238E27FC236}">
                    <a16:creationId xmlns:a16="http://schemas.microsoft.com/office/drawing/2014/main" id="{A8AFCD9B-C5EB-4907-BA20-9F649EC3F77F}"/>
                  </a:ext>
                </a:extLst>
              </p:cNvPr>
              <p:cNvGrpSpPr>
                <a:grpSpLocks/>
              </p:cNvGrpSpPr>
              <p:nvPr/>
            </p:nvGrpSpPr>
            <p:grpSpPr bwMode="auto">
              <a:xfrm>
                <a:off x="4956" y="853"/>
                <a:ext cx="154" cy="979"/>
                <a:chOff x="4956" y="853"/>
                <a:chExt cx="154" cy="979"/>
              </a:xfrm>
            </p:grpSpPr>
            <p:sp>
              <p:nvSpPr>
                <p:cNvPr id="29734" name="Line 10">
                  <a:extLst>
                    <a:ext uri="{FF2B5EF4-FFF2-40B4-BE49-F238E27FC236}">
                      <a16:creationId xmlns:a16="http://schemas.microsoft.com/office/drawing/2014/main" id="{5668CE0F-2BBF-49F6-A603-CC5CF0B3DFFB}"/>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5" name="Line 11">
                  <a:extLst>
                    <a:ext uri="{FF2B5EF4-FFF2-40B4-BE49-F238E27FC236}">
                      <a16:creationId xmlns:a16="http://schemas.microsoft.com/office/drawing/2014/main" id="{2DAAF6DB-C0C0-45B4-85D0-C8CD494C476A}"/>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6" name="Line 12">
                  <a:extLst>
                    <a:ext uri="{FF2B5EF4-FFF2-40B4-BE49-F238E27FC236}">
                      <a16:creationId xmlns:a16="http://schemas.microsoft.com/office/drawing/2014/main" id="{B82EF425-09CB-4E40-ACBB-9C36BB964D48}"/>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9722" name="Group 13">
              <a:extLst>
                <a:ext uri="{FF2B5EF4-FFF2-40B4-BE49-F238E27FC236}">
                  <a16:creationId xmlns:a16="http://schemas.microsoft.com/office/drawing/2014/main" id="{FC3F82A7-B2E2-40C5-A017-2C2C59D2CC85}"/>
                </a:ext>
              </a:extLst>
            </p:cNvPr>
            <p:cNvGrpSpPr>
              <a:grpSpLocks/>
            </p:cNvGrpSpPr>
            <p:nvPr/>
          </p:nvGrpSpPr>
          <p:grpSpPr bwMode="auto">
            <a:xfrm>
              <a:off x="2437" y="3372"/>
              <a:ext cx="694" cy="1650"/>
              <a:chOff x="4417" y="567"/>
              <a:chExt cx="693" cy="1650"/>
            </a:xfrm>
          </p:grpSpPr>
          <p:grpSp>
            <p:nvGrpSpPr>
              <p:cNvPr id="29725" name="Group 14">
                <a:extLst>
                  <a:ext uri="{FF2B5EF4-FFF2-40B4-BE49-F238E27FC236}">
                    <a16:creationId xmlns:a16="http://schemas.microsoft.com/office/drawing/2014/main" id="{1D69A0E4-80C3-4869-96F9-8B12DD74CC6D}"/>
                  </a:ext>
                </a:extLst>
              </p:cNvPr>
              <p:cNvGrpSpPr>
                <a:grpSpLocks/>
              </p:cNvGrpSpPr>
              <p:nvPr/>
            </p:nvGrpSpPr>
            <p:grpSpPr bwMode="auto">
              <a:xfrm>
                <a:off x="4417" y="567"/>
                <a:ext cx="550" cy="1650"/>
                <a:chOff x="4417" y="567"/>
                <a:chExt cx="550" cy="1650"/>
              </a:xfrm>
            </p:grpSpPr>
            <p:sp>
              <p:nvSpPr>
                <p:cNvPr id="29730" name="Oval 15">
                  <a:extLst>
                    <a:ext uri="{FF2B5EF4-FFF2-40B4-BE49-F238E27FC236}">
                      <a16:creationId xmlns:a16="http://schemas.microsoft.com/office/drawing/2014/main" id="{522D0535-9A96-4F08-9BC9-5B6A577CF093}"/>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9731" name="Line 16">
                  <a:extLst>
                    <a:ext uri="{FF2B5EF4-FFF2-40B4-BE49-F238E27FC236}">
                      <a16:creationId xmlns:a16="http://schemas.microsoft.com/office/drawing/2014/main" id="{06EC504B-4693-43C7-AE5E-4A2BC088E254}"/>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26" name="Group 17">
                <a:extLst>
                  <a:ext uri="{FF2B5EF4-FFF2-40B4-BE49-F238E27FC236}">
                    <a16:creationId xmlns:a16="http://schemas.microsoft.com/office/drawing/2014/main" id="{271D526B-DF8D-4030-B756-F38A9B47110E}"/>
                  </a:ext>
                </a:extLst>
              </p:cNvPr>
              <p:cNvGrpSpPr>
                <a:grpSpLocks/>
              </p:cNvGrpSpPr>
              <p:nvPr/>
            </p:nvGrpSpPr>
            <p:grpSpPr bwMode="auto">
              <a:xfrm>
                <a:off x="4956" y="853"/>
                <a:ext cx="154" cy="979"/>
                <a:chOff x="4956" y="853"/>
                <a:chExt cx="154" cy="979"/>
              </a:xfrm>
            </p:grpSpPr>
            <p:sp>
              <p:nvSpPr>
                <p:cNvPr id="29727" name="Line 18">
                  <a:extLst>
                    <a:ext uri="{FF2B5EF4-FFF2-40B4-BE49-F238E27FC236}">
                      <a16:creationId xmlns:a16="http://schemas.microsoft.com/office/drawing/2014/main" id="{FBC7E6C6-D197-4F6C-9BEE-3D5988EA2BAE}"/>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19">
                  <a:extLst>
                    <a:ext uri="{FF2B5EF4-FFF2-40B4-BE49-F238E27FC236}">
                      <a16:creationId xmlns:a16="http://schemas.microsoft.com/office/drawing/2014/main" id="{9D6A2B57-2635-4497-B10A-BA2AF5125291}"/>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Line 20">
                  <a:extLst>
                    <a:ext uri="{FF2B5EF4-FFF2-40B4-BE49-F238E27FC236}">
                      <a16:creationId xmlns:a16="http://schemas.microsoft.com/office/drawing/2014/main" id="{1420154D-2B01-4E7F-8483-0BC6B0377B86}"/>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9723" name="Line 21">
              <a:extLst>
                <a:ext uri="{FF2B5EF4-FFF2-40B4-BE49-F238E27FC236}">
                  <a16:creationId xmlns:a16="http://schemas.microsoft.com/office/drawing/2014/main" id="{AC0F91F6-C0C2-4176-8BB2-A2AC08703D4D}"/>
                </a:ext>
              </a:extLst>
            </p:cNvPr>
            <p:cNvSpPr>
              <a:spLocks noChangeShapeType="1"/>
            </p:cNvSpPr>
            <p:nvPr/>
          </p:nvSpPr>
          <p:spPr bwMode="auto">
            <a:xfrm>
              <a:off x="2712" y="3372"/>
              <a:ext cx="171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Line 22">
              <a:extLst>
                <a:ext uri="{FF2B5EF4-FFF2-40B4-BE49-F238E27FC236}">
                  <a16:creationId xmlns:a16="http://schemas.microsoft.com/office/drawing/2014/main" id="{CD60B0B6-DD21-4DF0-8CEA-501A0F02CC33}"/>
                </a:ext>
              </a:extLst>
            </p:cNvPr>
            <p:cNvSpPr>
              <a:spLocks noChangeShapeType="1"/>
            </p:cNvSpPr>
            <p:nvPr/>
          </p:nvSpPr>
          <p:spPr bwMode="auto">
            <a:xfrm flipV="1">
              <a:off x="2712" y="6452"/>
              <a:ext cx="171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01" name="Group 23">
            <a:extLst>
              <a:ext uri="{FF2B5EF4-FFF2-40B4-BE49-F238E27FC236}">
                <a16:creationId xmlns:a16="http://schemas.microsoft.com/office/drawing/2014/main" id="{3636AB13-6F6E-461C-8D5E-8C823327485B}"/>
              </a:ext>
            </a:extLst>
          </p:cNvPr>
          <p:cNvGrpSpPr>
            <a:grpSpLocks/>
          </p:cNvGrpSpPr>
          <p:nvPr/>
        </p:nvGrpSpPr>
        <p:grpSpPr bwMode="auto">
          <a:xfrm>
            <a:off x="2667000" y="3946525"/>
            <a:ext cx="1265238" cy="1516063"/>
            <a:chOff x="5341" y="3702"/>
            <a:chExt cx="1991" cy="2387"/>
          </a:xfrm>
        </p:grpSpPr>
        <p:grpSp>
          <p:nvGrpSpPr>
            <p:cNvPr id="29710" name="Group 24">
              <a:extLst>
                <a:ext uri="{FF2B5EF4-FFF2-40B4-BE49-F238E27FC236}">
                  <a16:creationId xmlns:a16="http://schemas.microsoft.com/office/drawing/2014/main" id="{568E76C0-1F72-490A-9034-823E55F9E3ED}"/>
                </a:ext>
              </a:extLst>
            </p:cNvPr>
            <p:cNvGrpSpPr>
              <a:grpSpLocks/>
            </p:cNvGrpSpPr>
            <p:nvPr/>
          </p:nvGrpSpPr>
          <p:grpSpPr bwMode="auto">
            <a:xfrm>
              <a:off x="5341" y="4054"/>
              <a:ext cx="694" cy="1650"/>
              <a:chOff x="4417" y="567"/>
              <a:chExt cx="693" cy="1650"/>
            </a:xfrm>
          </p:grpSpPr>
          <p:grpSp>
            <p:nvGrpSpPr>
              <p:cNvPr id="29714" name="Group 25">
                <a:extLst>
                  <a:ext uri="{FF2B5EF4-FFF2-40B4-BE49-F238E27FC236}">
                    <a16:creationId xmlns:a16="http://schemas.microsoft.com/office/drawing/2014/main" id="{0020E589-67C5-4026-AEF5-D61B904E916A}"/>
                  </a:ext>
                </a:extLst>
              </p:cNvPr>
              <p:cNvGrpSpPr>
                <a:grpSpLocks/>
              </p:cNvGrpSpPr>
              <p:nvPr/>
            </p:nvGrpSpPr>
            <p:grpSpPr bwMode="auto">
              <a:xfrm>
                <a:off x="4417" y="567"/>
                <a:ext cx="550" cy="1650"/>
                <a:chOff x="4417" y="567"/>
                <a:chExt cx="550" cy="1650"/>
              </a:xfrm>
            </p:grpSpPr>
            <p:sp>
              <p:nvSpPr>
                <p:cNvPr id="29719" name="Oval 26">
                  <a:extLst>
                    <a:ext uri="{FF2B5EF4-FFF2-40B4-BE49-F238E27FC236}">
                      <a16:creationId xmlns:a16="http://schemas.microsoft.com/office/drawing/2014/main" id="{D8432BC8-CE59-4270-A88D-CAC91A2152E5}"/>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9720" name="Line 27">
                  <a:extLst>
                    <a:ext uri="{FF2B5EF4-FFF2-40B4-BE49-F238E27FC236}">
                      <a16:creationId xmlns:a16="http://schemas.microsoft.com/office/drawing/2014/main" id="{BCD65F9B-2BE7-40A0-8484-E7175F2695B9}"/>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15" name="Group 28">
                <a:extLst>
                  <a:ext uri="{FF2B5EF4-FFF2-40B4-BE49-F238E27FC236}">
                    <a16:creationId xmlns:a16="http://schemas.microsoft.com/office/drawing/2014/main" id="{48287237-342C-49F7-BB4D-EF05866298EB}"/>
                  </a:ext>
                </a:extLst>
              </p:cNvPr>
              <p:cNvGrpSpPr>
                <a:grpSpLocks/>
              </p:cNvGrpSpPr>
              <p:nvPr/>
            </p:nvGrpSpPr>
            <p:grpSpPr bwMode="auto">
              <a:xfrm>
                <a:off x="4956" y="853"/>
                <a:ext cx="154" cy="979"/>
                <a:chOff x="4956" y="853"/>
                <a:chExt cx="154" cy="979"/>
              </a:xfrm>
            </p:grpSpPr>
            <p:sp>
              <p:nvSpPr>
                <p:cNvPr id="29716" name="Line 29">
                  <a:extLst>
                    <a:ext uri="{FF2B5EF4-FFF2-40B4-BE49-F238E27FC236}">
                      <a16:creationId xmlns:a16="http://schemas.microsoft.com/office/drawing/2014/main" id="{C5443D52-2887-47E9-A127-A03DC377EA6F}"/>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7" name="Line 30">
                  <a:extLst>
                    <a:ext uri="{FF2B5EF4-FFF2-40B4-BE49-F238E27FC236}">
                      <a16:creationId xmlns:a16="http://schemas.microsoft.com/office/drawing/2014/main" id="{85DBB281-3A99-4885-9089-FC4393CDACA4}"/>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Line 31">
                  <a:extLst>
                    <a:ext uri="{FF2B5EF4-FFF2-40B4-BE49-F238E27FC236}">
                      <a16:creationId xmlns:a16="http://schemas.microsoft.com/office/drawing/2014/main" id="{91AFB0B8-CE08-4036-BBFB-EBE37F421EBF}"/>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9711" name="Line 32">
              <a:extLst>
                <a:ext uri="{FF2B5EF4-FFF2-40B4-BE49-F238E27FC236}">
                  <a16:creationId xmlns:a16="http://schemas.microsoft.com/office/drawing/2014/main" id="{096F3744-75DF-47B6-888D-EDF331241D90}"/>
                </a:ext>
              </a:extLst>
            </p:cNvPr>
            <p:cNvSpPr>
              <a:spLocks noChangeShapeType="1"/>
            </p:cNvSpPr>
            <p:nvPr/>
          </p:nvSpPr>
          <p:spPr bwMode="auto">
            <a:xfrm>
              <a:off x="5616" y="3713"/>
              <a:ext cx="171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33">
              <a:extLst>
                <a:ext uri="{FF2B5EF4-FFF2-40B4-BE49-F238E27FC236}">
                  <a16:creationId xmlns:a16="http://schemas.microsoft.com/office/drawing/2014/main" id="{D40C8000-9307-44C7-964C-FD69B7672C8B}"/>
                </a:ext>
              </a:extLst>
            </p:cNvPr>
            <p:cNvSpPr>
              <a:spLocks noChangeShapeType="1"/>
            </p:cNvSpPr>
            <p:nvPr/>
          </p:nvSpPr>
          <p:spPr bwMode="auto">
            <a:xfrm flipV="1">
              <a:off x="5616" y="6089"/>
              <a:ext cx="171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3" name="Line 34">
              <a:extLst>
                <a:ext uri="{FF2B5EF4-FFF2-40B4-BE49-F238E27FC236}">
                  <a16:creationId xmlns:a16="http://schemas.microsoft.com/office/drawing/2014/main" id="{EF5355B9-0585-4EBF-8E76-4422344D649E}"/>
                </a:ext>
              </a:extLst>
            </p:cNvPr>
            <p:cNvSpPr>
              <a:spLocks noChangeShapeType="1"/>
            </p:cNvSpPr>
            <p:nvPr/>
          </p:nvSpPr>
          <p:spPr bwMode="auto">
            <a:xfrm>
              <a:off x="5616" y="3702"/>
              <a:ext cx="0" cy="237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702" name="Text Box 89">
            <a:extLst>
              <a:ext uri="{FF2B5EF4-FFF2-40B4-BE49-F238E27FC236}">
                <a16:creationId xmlns:a16="http://schemas.microsoft.com/office/drawing/2014/main" id="{E30E362C-DE8D-464C-B892-6BB611CC0FCE}"/>
              </a:ext>
            </a:extLst>
          </p:cNvPr>
          <p:cNvSpPr txBox="1">
            <a:spLocks noChangeArrowheads="1"/>
          </p:cNvSpPr>
          <p:nvPr/>
        </p:nvSpPr>
        <p:spPr bwMode="auto">
          <a:xfrm>
            <a:off x="1143000" y="4098925"/>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S1</a:t>
            </a:r>
          </a:p>
        </p:txBody>
      </p:sp>
      <p:sp>
        <p:nvSpPr>
          <p:cNvPr id="29703" name="Text Box 116">
            <a:extLst>
              <a:ext uri="{FF2B5EF4-FFF2-40B4-BE49-F238E27FC236}">
                <a16:creationId xmlns:a16="http://schemas.microsoft.com/office/drawing/2014/main" id="{DF8F262B-4BE0-4BD5-8AA7-C55D644B7D19}"/>
              </a:ext>
            </a:extLst>
          </p:cNvPr>
          <p:cNvSpPr txBox="1">
            <a:spLocks noChangeArrowheads="1"/>
          </p:cNvSpPr>
          <p:nvPr/>
        </p:nvSpPr>
        <p:spPr bwMode="auto">
          <a:xfrm>
            <a:off x="3048000" y="44799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S</a:t>
            </a:r>
          </a:p>
        </p:txBody>
      </p:sp>
      <p:sp>
        <p:nvSpPr>
          <p:cNvPr id="29704" name="Text Box 117">
            <a:extLst>
              <a:ext uri="{FF2B5EF4-FFF2-40B4-BE49-F238E27FC236}">
                <a16:creationId xmlns:a16="http://schemas.microsoft.com/office/drawing/2014/main" id="{F4A2AABF-D211-4A0E-A2BA-0C2776926719}"/>
              </a:ext>
            </a:extLst>
          </p:cNvPr>
          <p:cNvSpPr txBox="1">
            <a:spLocks noChangeArrowheads="1"/>
          </p:cNvSpPr>
          <p:nvPr/>
        </p:nvSpPr>
        <p:spPr bwMode="auto">
          <a:xfrm>
            <a:off x="1143000" y="4997450"/>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U</a:t>
            </a:r>
            <a:r>
              <a:rPr lang="en-US" altLang="zh-CN" sz="2000" b="1" baseline="-25000">
                <a:latin typeface="Times New Roman" panose="02020603050405020304" pitchFamily="18" charset="0"/>
              </a:rPr>
              <a:t>S2</a:t>
            </a:r>
          </a:p>
        </p:txBody>
      </p:sp>
      <p:sp>
        <p:nvSpPr>
          <p:cNvPr id="29705" name="Text Box 118">
            <a:extLst>
              <a:ext uri="{FF2B5EF4-FFF2-40B4-BE49-F238E27FC236}">
                <a16:creationId xmlns:a16="http://schemas.microsoft.com/office/drawing/2014/main" id="{0B8BA824-FE98-46E0-9749-4EADBFA97BCD}"/>
              </a:ext>
            </a:extLst>
          </p:cNvPr>
          <p:cNvSpPr txBox="1">
            <a:spLocks noChangeArrowheads="1"/>
          </p:cNvSpPr>
          <p:nvPr/>
        </p:nvSpPr>
        <p:spPr bwMode="auto">
          <a:xfrm>
            <a:off x="1066800" y="5851525"/>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(a)</a:t>
            </a:r>
          </a:p>
        </p:txBody>
      </p:sp>
      <p:sp>
        <p:nvSpPr>
          <p:cNvPr id="29706" name="Text Box 119">
            <a:extLst>
              <a:ext uri="{FF2B5EF4-FFF2-40B4-BE49-F238E27FC236}">
                <a16:creationId xmlns:a16="http://schemas.microsoft.com/office/drawing/2014/main" id="{F5EAF971-6801-4179-88FC-6DB14A0A0920}"/>
              </a:ext>
            </a:extLst>
          </p:cNvPr>
          <p:cNvSpPr txBox="1">
            <a:spLocks noChangeArrowheads="1"/>
          </p:cNvSpPr>
          <p:nvPr/>
        </p:nvSpPr>
        <p:spPr bwMode="auto">
          <a:xfrm>
            <a:off x="3048000" y="5851525"/>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(b)</a:t>
            </a:r>
          </a:p>
        </p:txBody>
      </p:sp>
      <p:sp>
        <p:nvSpPr>
          <p:cNvPr id="29707" name="Text Box 125">
            <a:extLst>
              <a:ext uri="{FF2B5EF4-FFF2-40B4-BE49-F238E27FC236}">
                <a16:creationId xmlns:a16="http://schemas.microsoft.com/office/drawing/2014/main" id="{24C83932-A1CC-4B25-A3C4-899947592A83}"/>
              </a:ext>
            </a:extLst>
          </p:cNvPr>
          <p:cNvSpPr txBox="1">
            <a:spLocks noChangeArrowheads="1"/>
          </p:cNvSpPr>
          <p:nvPr/>
        </p:nvSpPr>
        <p:spPr bwMode="auto">
          <a:xfrm>
            <a:off x="762000" y="1476375"/>
            <a:ext cx="7924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当图</a:t>
            </a:r>
            <a:r>
              <a:rPr lang="en-US" altLang="zh-CN" sz="2800" b="1" dirty="0">
                <a:latin typeface="Times New Roman" panose="02020603050405020304" pitchFamily="18" charset="0"/>
              </a:rPr>
              <a:t>(b) </a:t>
            </a:r>
            <a:r>
              <a:rPr lang="zh-CN" altLang="en-US" sz="2800" b="1" dirty="0">
                <a:latin typeface="Times New Roman" panose="02020603050405020304" pitchFamily="18" charset="0"/>
              </a:rPr>
              <a:t>与图</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中满足</a:t>
            </a:r>
            <a:r>
              <a:rPr lang="en-US" altLang="zh-CN" sz="2800" b="1" i="1" dirty="0">
                <a:solidFill>
                  <a:srgbClr val="FF3300"/>
                </a:solidFill>
                <a:latin typeface="Times New Roman" panose="02020603050405020304" pitchFamily="18" charset="0"/>
              </a:rPr>
              <a:t>U</a:t>
            </a:r>
            <a:r>
              <a:rPr lang="en-US" altLang="zh-CN" sz="2800" b="1" baseline="-25000" dirty="0">
                <a:solidFill>
                  <a:srgbClr val="FF3300"/>
                </a:solidFill>
                <a:latin typeface="Times New Roman" panose="02020603050405020304" pitchFamily="18" charset="0"/>
              </a:rPr>
              <a:t>S</a:t>
            </a:r>
            <a:r>
              <a:rPr lang="en-US" altLang="zh-CN" sz="2800" b="1" dirty="0">
                <a:solidFill>
                  <a:srgbClr val="FF3300"/>
                </a:solidFill>
                <a:latin typeface="Times New Roman" panose="02020603050405020304" pitchFamily="18" charset="0"/>
              </a:rPr>
              <a:t>=</a:t>
            </a:r>
            <a:r>
              <a:rPr lang="en-US" altLang="zh-CN" sz="2800" b="1" i="1" dirty="0">
                <a:solidFill>
                  <a:srgbClr val="FF3300"/>
                </a:solidFill>
                <a:latin typeface="Times New Roman" panose="02020603050405020304" pitchFamily="18" charset="0"/>
              </a:rPr>
              <a:t>U</a:t>
            </a:r>
            <a:r>
              <a:rPr lang="en-US" altLang="zh-CN" sz="2800" b="1" baseline="-25000" dirty="0">
                <a:solidFill>
                  <a:srgbClr val="FF3300"/>
                </a:solidFill>
                <a:latin typeface="Times New Roman" panose="02020603050405020304" pitchFamily="18" charset="0"/>
              </a:rPr>
              <a:t>S1 </a:t>
            </a:r>
            <a:r>
              <a:rPr lang="en-US" altLang="zh-CN" sz="2800" b="1" dirty="0">
                <a:solidFill>
                  <a:srgbClr val="FF3300"/>
                </a:solidFill>
                <a:latin typeface="Times New Roman" panose="02020603050405020304" pitchFamily="18" charset="0"/>
              </a:rPr>
              <a:t>+</a:t>
            </a:r>
            <a:r>
              <a:rPr lang="en-US" altLang="zh-CN" sz="2800" b="1" i="1" dirty="0">
                <a:solidFill>
                  <a:srgbClr val="FF3300"/>
                </a:solidFill>
                <a:latin typeface="Times New Roman" panose="02020603050405020304" pitchFamily="18" charset="0"/>
              </a:rPr>
              <a:t>U</a:t>
            </a:r>
            <a:r>
              <a:rPr lang="en-US" altLang="zh-CN" sz="2800" b="1" baseline="-25000" dirty="0">
                <a:solidFill>
                  <a:srgbClr val="FF3300"/>
                </a:solidFill>
                <a:latin typeface="Times New Roman" panose="02020603050405020304" pitchFamily="18" charset="0"/>
              </a:rPr>
              <a:t>S2</a:t>
            </a:r>
            <a:r>
              <a:rPr lang="zh-CN" altLang="en-US" sz="2800" b="1" dirty="0">
                <a:latin typeface="Times New Roman" panose="02020603050405020304" pitchFamily="18" charset="0"/>
              </a:rPr>
              <a:t>时，图</a:t>
            </a:r>
            <a:r>
              <a:rPr lang="en-US" altLang="zh-CN" sz="2800" b="1" dirty="0">
                <a:latin typeface="Times New Roman" panose="02020603050405020304" pitchFamily="18" charset="0"/>
              </a:rPr>
              <a:t>(b) </a:t>
            </a:r>
            <a:r>
              <a:rPr lang="zh-CN" altLang="en-US" sz="2800" b="1" dirty="0">
                <a:latin typeface="Times New Roman" panose="02020603050405020304" pitchFamily="18" charset="0"/>
              </a:rPr>
              <a:t>与图</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有同样的伏安特性。在电路中他们可以互相替代，不影响电路中其他的响应。这称为</a:t>
            </a:r>
            <a:r>
              <a:rPr lang="zh-CN" altLang="en-US" sz="2800" b="1" dirty="0">
                <a:solidFill>
                  <a:srgbClr val="FF3300"/>
                </a:solidFill>
                <a:latin typeface="Times New Roman" panose="02020603050405020304" pitchFamily="18" charset="0"/>
              </a:rPr>
              <a:t>图</a:t>
            </a:r>
            <a:r>
              <a:rPr lang="en-US" altLang="zh-CN" sz="2800" b="1" dirty="0">
                <a:solidFill>
                  <a:srgbClr val="FF3300"/>
                </a:solidFill>
                <a:latin typeface="Times New Roman" panose="02020603050405020304" pitchFamily="18" charset="0"/>
              </a:rPr>
              <a:t>(b) </a:t>
            </a:r>
            <a:r>
              <a:rPr lang="zh-CN" altLang="en-US" sz="2800" b="1" dirty="0">
                <a:solidFill>
                  <a:srgbClr val="FF3300"/>
                </a:solidFill>
                <a:latin typeface="Times New Roman" panose="02020603050405020304" pitchFamily="18" charset="0"/>
              </a:rPr>
              <a:t>与图</a:t>
            </a:r>
            <a:r>
              <a:rPr lang="en-US" altLang="zh-CN" sz="2800" b="1" dirty="0">
                <a:solidFill>
                  <a:srgbClr val="FF3300"/>
                </a:solidFill>
                <a:latin typeface="Times New Roman" panose="02020603050405020304" pitchFamily="18" charset="0"/>
              </a:rPr>
              <a:t>(a)</a:t>
            </a:r>
            <a:r>
              <a:rPr lang="zh-CN" altLang="en-US" sz="2800" b="1" dirty="0">
                <a:solidFill>
                  <a:srgbClr val="FF3300"/>
                </a:solidFill>
                <a:latin typeface="Times New Roman" panose="02020603050405020304" pitchFamily="18" charset="0"/>
              </a:rPr>
              <a:t>等效。</a:t>
            </a:r>
          </a:p>
        </p:txBody>
      </p:sp>
      <p:sp>
        <p:nvSpPr>
          <p:cNvPr id="29708" name="Text Box 126">
            <a:extLst>
              <a:ext uri="{FF2B5EF4-FFF2-40B4-BE49-F238E27FC236}">
                <a16:creationId xmlns:a16="http://schemas.microsoft.com/office/drawing/2014/main" id="{923B7FC3-F68F-4AA3-95FA-EB2B22C3EE4B}"/>
              </a:ext>
            </a:extLst>
          </p:cNvPr>
          <p:cNvSpPr txBox="1">
            <a:spLocks noChangeArrowheads="1"/>
          </p:cNvSpPr>
          <p:nvPr/>
        </p:nvSpPr>
        <p:spPr bwMode="auto">
          <a:xfrm>
            <a:off x="4572000" y="3289300"/>
            <a:ext cx="41148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3333FF"/>
                </a:solidFill>
              </a:rPr>
              <a:t>例如：</a:t>
            </a:r>
            <a:r>
              <a:rPr lang="zh-CN" altLang="en-US" sz="2400"/>
              <a:t>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S1 </a:t>
            </a:r>
            <a:r>
              <a:rPr lang="en-US" altLang="zh-CN" sz="2800" b="1">
                <a:latin typeface="Times New Roman" panose="02020603050405020304" pitchFamily="18" charset="0"/>
              </a:rPr>
              <a:t>=6V,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S2 </a:t>
            </a:r>
            <a:r>
              <a:rPr lang="en-US" altLang="zh-CN" sz="2800" b="1">
                <a:latin typeface="Times New Roman" panose="02020603050405020304" pitchFamily="18" charset="0"/>
              </a:rPr>
              <a:t>=3V,</a:t>
            </a:r>
            <a:r>
              <a:rPr lang="en-US" altLang="zh-CN" sz="2800" b="1" baseline="-25000">
                <a:latin typeface="Times New Roman" panose="02020603050405020304" pitchFamily="18" charset="0"/>
              </a:rPr>
              <a:t>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a:t>
            </a:r>
            <a:r>
              <a:rPr lang="en-US" altLang="zh-CN" sz="2800" b="1">
                <a:latin typeface="Times New Roman" panose="02020603050405020304" pitchFamily="18" charset="0"/>
              </a:rPr>
              <a:t>=6</a:t>
            </a:r>
            <a:r>
              <a:rPr lang="en-US" altLang="zh-CN" sz="2800" b="1" baseline="-25000">
                <a:latin typeface="Times New Roman" panose="02020603050405020304" pitchFamily="18" charset="0"/>
              </a:rPr>
              <a:t> </a:t>
            </a:r>
            <a:r>
              <a:rPr lang="en-US" altLang="zh-CN" sz="2800" b="1">
                <a:latin typeface="Times New Roman" panose="02020603050405020304" pitchFamily="18" charset="0"/>
              </a:rPr>
              <a:t>+3=9V</a:t>
            </a:r>
            <a:r>
              <a:rPr lang="zh-CN" altLang="en-US" sz="2800" b="1">
                <a:latin typeface="Times New Roman" panose="02020603050405020304" pitchFamily="18" charset="0"/>
              </a:rPr>
              <a:t>。图</a:t>
            </a:r>
            <a:r>
              <a:rPr lang="en-US" altLang="zh-CN" sz="2800" b="1">
                <a:latin typeface="Times New Roman" panose="02020603050405020304" pitchFamily="18" charset="0"/>
              </a:rPr>
              <a:t>(b) </a:t>
            </a:r>
            <a:r>
              <a:rPr lang="zh-CN" altLang="en-US" sz="2800" b="1">
                <a:latin typeface="Times New Roman" panose="02020603050405020304" pitchFamily="18" charset="0"/>
              </a:rPr>
              <a:t>与图</a:t>
            </a:r>
            <a:r>
              <a:rPr lang="en-US" altLang="zh-CN" sz="2800" b="1">
                <a:latin typeface="Times New Roman" panose="02020603050405020304" pitchFamily="18" charset="0"/>
              </a:rPr>
              <a:t>(a)</a:t>
            </a:r>
            <a:r>
              <a:rPr lang="zh-CN" altLang="en-US" sz="2800" b="1">
                <a:latin typeface="Times New Roman" panose="02020603050405020304" pitchFamily="18" charset="0"/>
              </a:rPr>
              <a:t>分别在端口处接一个</a:t>
            </a:r>
            <a:r>
              <a:rPr lang="en-US" altLang="zh-CN" sz="2800" b="1">
                <a:latin typeface="Times New Roman" panose="02020603050405020304" pitchFamily="18" charset="0"/>
              </a:rPr>
              <a:t>5</a:t>
            </a:r>
            <a:r>
              <a:rPr lang="en-US" altLang="zh-CN" sz="2800" b="1">
                <a:latin typeface="Times New Roman" panose="02020603050405020304" pitchFamily="18" charset="0"/>
                <a:cs typeface="Times New Roman" panose="02020603050405020304" pitchFamily="18" charset="0"/>
              </a:rPr>
              <a:t>Ω</a:t>
            </a:r>
            <a:r>
              <a:rPr lang="zh-CN" altLang="en-US" sz="2800" b="1">
                <a:latin typeface="Times New Roman" panose="02020603050405020304" pitchFamily="18" charset="0"/>
              </a:rPr>
              <a:t>的电阻，图</a:t>
            </a:r>
            <a:r>
              <a:rPr lang="en-US" altLang="zh-CN" sz="2800" b="1">
                <a:latin typeface="Times New Roman" panose="02020603050405020304" pitchFamily="18" charset="0"/>
              </a:rPr>
              <a:t>(b) </a:t>
            </a:r>
            <a:r>
              <a:rPr lang="zh-CN" altLang="en-US" sz="2800" b="1">
                <a:latin typeface="Times New Roman" panose="02020603050405020304" pitchFamily="18" charset="0"/>
              </a:rPr>
              <a:t>与图</a:t>
            </a:r>
            <a:r>
              <a:rPr lang="en-US" altLang="zh-CN" sz="2800" b="1">
                <a:latin typeface="Times New Roman" panose="02020603050405020304" pitchFamily="18" charset="0"/>
              </a:rPr>
              <a:t>(a)</a:t>
            </a:r>
            <a:r>
              <a:rPr lang="zh-CN" altLang="en-US" sz="2800" b="1">
                <a:latin typeface="Times New Roman" panose="02020603050405020304" pitchFamily="18" charset="0"/>
              </a:rPr>
              <a:t>所接电阻的电流都是</a:t>
            </a:r>
            <a:r>
              <a:rPr lang="en-US" altLang="zh-CN" sz="2800" b="1">
                <a:latin typeface="Times New Roman" panose="02020603050405020304" pitchFamily="18" charset="0"/>
              </a:rPr>
              <a:t>1.8A</a:t>
            </a:r>
            <a:r>
              <a:rPr lang="zh-CN" altLang="en-US" sz="2800" b="1">
                <a:latin typeface="Times New Roman" panose="02020603050405020304" pitchFamily="18" charset="0"/>
              </a:rPr>
              <a:t>，方向都是由上向下。</a:t>
            </a:r>
          </a:p>
        </p:txBody>
      </p:sp>
      <p:sp>
        <p:nvSpPr>
          <p:cNvPr id="29709" name="Text Box 128">
            <a:extLst>
              <a:ext uri="{FF2B5EF4-FFF2-40B4-BE49-F238E27FC236}">
                <a16:creationId xmlns:a16="http://schemas.microsoft.com/office/drawing/2014/main" id="{1C57C07E-EF2C-4C0F-A299-7FFA4A01380D}"/>
              </a:ext>
            </a:extLst>
          </p:cNvPr>
          <p:cNvSpPr txBox="1">
            <a:spLocks noChangeArrowheads="1"/>
          </p:cNvSpPr>
          <p:nvPr/>
        </p:nvSpPr>
        <p:spPr bwMode="auto">
          <a:xfrm>
            <a:off x="533400" y="990600"/>
            <a:ext cx="662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（一） 等效电压源与等效电流源</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19BA8A7D-50D4-4CB8-B48A-418773FD50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1AEFFFC-B6CF-4503-B328-98D275CA472B}" type="slidenum">
              <a:rPr lang="en-US" altLang="zh-CN" sz="1400" smtClean="0"/>
              <a:pPr>
                <a:spcBef>
                  <a:spcPct val="0"/>
                </a:spcBef>
                <a:buFontTx/>
                <a:buNone/>
              </a:pPr>
              <a:t>36</a:t>
            </a:fld>
            <a:endParaRPr lang="en-US" altLang="zh-CN" sz="1400"/>
          </a:p>
        </p:txBody>
      </p:sp>
      <p:sp>
        <p:nvSpPr>
          <p:cNvPr id="30723" name="Text Box 73">
            <a:extLst>
              <a:ext uri="{FF2B5EF4-FFF2-40B4-BE49-F238E27FC236}">
                <a16:creationId xmlns:a16="http://schemas.microsoft.com/office/drawing/2014/main" id="{0D7BAE5F-8613-4572-80FB-42E5BE5587F0}"/>
              </a:ext>
            </a:extLst>
          </p:cNvPr>
          <p:cNvSpPr txBox="1">
            <a:spLocks noChangeArrowheads="1"/>
          </p:cNvSpPr>
          <p:nvPr/>
        </p:nvSpPr>
        <p:spPr bwMode="auto">
          <a:xfrm>
            <a:off x="2209800" y="60960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(c)</a:t>
            </a:r>
          </a:p>
        </p:txBody>
      </p:sp>
      <p:sp>
        <p:nvSpPr>
          <p:cNvPr id="30724" name="Text Box 77">
            <a:extLst>
              <a:ext uri="{FF2B5EF4-FFF2-40B4-BE49-F238E27FC236}">
                <a16:creationId xmlns:a16="http://schemas.microsoft.com/office/drawing/2014/main" id="{273E94DC-8A57-4F5B-8EB2-820E4A7C5945}"/>
              </a:ext>
            </a:extLst>
          </p:cNvPr>
          <p:cNvSpPr txBox="1">
            <a:spLocks noChangeArrowheads="1"/>
          </p:cNvSpPr>
          <p:nvPr/>
        </p:nvSpPr>
        <p:spPr bwMode="auto">
          <a:xfrm>
            <a:off x="685800" y="533400"/>
            <a:ext cx="7848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Times New Roman" panose="02020603050405020304" pitchFamily="18" charset="0"/>
              </a:rPr>
              <a:t>       </a:t>
            </a:r>
            <a:r>
              <a:rPr lang="zh-CN" altLang="en-US" sz="2800" b="1">
                <a:latin typeface="Times New Roman" panose="02020603050405020304" pitchFamily="18" charset="0"/>
              </a:rPr>
              <a:t>当图</a:t>
            </a:r>
            <a:r>
              <a:rPr lang="en-US" altLang="zh-CN" sz="2800" b="1">
                <a:latin typeface="Times New Roman" panose="02020603050405020304" pitchFamily="18" charset="0"/>
              </a:rPr>
              <a:t>(b) </a:t>
            </a:r>
            <a:r>
              <a:rPr lang="zh-CN" altLang="en-US" sz="2800" b="1">
                <a:latin typeface="Times New Roman" panose="02020603050405020304" pitchFamily="18" charset="0"/>
              </a:rPr>
              <a:t>与图</a:t>
            </a:r>
            <a:r>
              <a:rPr lang="en-US" altLang="zh-CN" sz="2800" b="1">
                <a:latin typeface="Times New Roman" panose="02020603050405020304" pitchFamily="18" charset="0"/>
              </a:rPr>
              <a:t>(a)</a:t>
            </a:r>
            <a:r>
              <a:rPr lang="zh-CN" altLang="en-US" sz="2800" b="1">
                <a:latin typeface="Times New Roman" panose="02020603050405020304" pitchFamily="18" charset="0"/>
              </a:rPr>
              <a:t>中满足</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S</a:t>
            </a:r>
            <a:r>
              <a:rPr lang="en-US" altLang="zh-CN" sz="2800" b="1">
                <a:latin typeface="Times New Roman" panose="02020603050405020304" pitchFamily="18" charset="0"/>
              </a:rPr>
              <a:t>=</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S1 </a:t>
            </a:r>
            <a:r>
              <a:rPr lang="en-US" altLang="zh-CN" sz="2800" b="1">
                <a:latin typeface="Times New Roman" panose="02020603050405020304" pitchFamily="18" charset="0"/>
              </a:rPr>
              <a:t>+</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S2</a:t>
            </a:r>
            <a:r>
              <a:rPr lang="zh-CN" altLang="en-US" sz="2800" b="1">
                <a:latin typeface="Times New Roman" panose="02020603050405020304" pitchFamily="18" charset="0"/>
              </a:rPr>
              <a:t>时，图</a:t>
            </a:r>
            <a:r>
              <a:rPr lang="en-US" altLang="zh-CN" sz="2800" b="1">
                <a:latin typeface="Times New Roman" panose="02020603050405020304" pitchFamily="18" charset="0"/>
              </a:rPr>
              <a:t>(b) </a:t>
            </a:r>
            <a:r>
              <a:rPr lang="zh-CN" altLang="en-US" sz="2800" b="1">
                <a:latin typeface="Times New Roman" panose="02020603050405020304" pitchFamily="18" charset="0"/>
              </a:rPr>
              <a:t>与图</a:t>
            </a:r>
            <a:r>
              <a:rPr lang="en-US" altLang="zh-CN" sz="2800" b="1">
                <a:latin typeface="Times New Roman" panose="02020603050405020304" pitchFamily="18" charset="0"/>
              </a:rPr>
              <a:t>(a)</a:t>
            </a:r>
            <a:r>
              <a:rPr lang="zh-CN" altLang="en-US" sz="2800" b="1">
                <a:latin typeface="Times New Roman" panose="02020603050405020304" pitchFamily="18" charset="0"/>
              </a:rPr>
              <a:t>有同样的伏安特性。在电路中他们可以互相替代，不影响电路中其他的响应。这称为图</a:t>
            </a:r>
            <a:r>
              <a:rPr lang="en-US" altLang="zh-CN" sz="2800" b="1">
                <a:latin typeface="Times New Roman" panose="02020603050405020304" pitchFamily="18" charset="0"/>
              </a:rPr>
              <a:t>(b) </a:t>
            </a:r>
            <a:r>
              <a:rPr lang="zh-CN" altLang="en-US" sz="2800" b="1">
                <a:latin typeface="Times New Roman" panose="02020603050405020304" pitchFamily="18" charset="0"/>
              </a:rPr>
              <a:t>与图</a:t>
            </a:r>
            <a:r>
              <a:rPr lang="en-US" altLang="zh-CN" sz="2800" b="1">
                <a:latin typeface="Times New Roman" panose="02020603050405020304" pitchFamily="18" charset="0"/>
              </a:rPr>
              <a:t>(a)</a:t>
            </a:r>
            <a:r>
              <a:rPr lang="zh-CN" altLang="en-US" sz="2800" b="1">
                <a:latin typeface="Times New Roman" panose="02020603050405020304" pitchFamily="18" charset="0"/>
              </a:rPr>
              <a:t>等效。</a:t>
            </a:r>
          </a:p>
        </p:txBody>
      </p:sp>
      <p:sp>
        <p:nvSpPr>
          <p:cNvPr id="30725" name="Text Box 80">
            <a:extLst>
              <a:ext uri="{FF2B5EF4-FFF2-40B4-BE49-F238E27FC236}">
                <a16:creationId xmlns:a16="http://schemas.microsoft.com/office/drawing/2014/main" id="{83743E0C-49AF-43B2-94F1-5CA444B71CF3}"/>
              </a:ext>
            </a:extLst>
          </p:cNvPr>
          <p:cNvSpPr txBox="1">
            <a:spLocks noChangeArrowheads="1"/>
          </p:cNvSpPr>
          <p:nvPr/>
        </p:nvSpPr>
        <p:spPr bwMode="auto">
          <a:xfrm>
            <a:off x="762000" y="2362200"/>
            <a:ext cx="7772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3333FF"/>
                </a:solidFill>
              </a:rPr>
              <a:t>例如：</a:t>
            </a:r>
            <a:r>
              <a:rPr lang="zh-CN" altLang="en-US" sz="2400"/>
              <a:t>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S1 </a:t>
            </a:r>
            <a:r>
              <a:rPr lang="en-US" altLang="zh-CN" sz="2800" b="1">
                <a:latin typeface="Times New Roman" panose="02020603050405020304" pitchFamily="18" charset="0"/>
              </a:rPr>
              <a:t>=2A,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S2 </a:t>
            </a:r>
            <a:r>
              <a:rPr lang="en-US" altLang="zh-CN" sz="2800" b="1">
                <a:latin typeface="Times New Roman" panose="02020603050405020304" pitchFamily="18" charset="0"/>
              </a:rPr>
              <a:t>=3A,</a:t>
            </a:r>
            <a:r>
              <a:rPr lang="en-US" altLang="zh-CN" sz="2800" b="1" baseline="-25000">
                <a:latin typeface="Times New Roman" panose="02020603050405020304" pitchFamily="18" charset="0"/>
              </a:rPr>
              <a:t>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a:t>
            </a:r>
            <a:r>
              <a:rPr lang="en-US" altLang="zh-CN" sz="2800" b="1">
                <a:latin typeface="Times New Roman" panose="02020603050405020304" pitchFamily="18" charset="0"/>
              </a:rPr>
              <a:t>=2</a:t>
            </a:r>
            <a:r>
              <a:rPr lang="en-US" altLang="zh-CN" sz="2800" b="1" baseline="-25000">
                <a:latin typeface="Times New Roman" panose="02020603050405020304" pitchFamily="18" charset="0"/>
              </a:rPr>
              <a:t> </a:t>
            </a:r>
            <a:r>
              <a:rPr lang="en-US" altLang="zh-CN" sz="2800" b="1">
                <a:latin typeface="Times New Roman" panose="02020603050405020304" pitchFamily="18" charset="0"/>
              </a:rPr>
              <a:t>+3=5A</a:t>
            </a:r>
            <a:r>
              <a:rPr lang="zh-CN" altLang="en-US" sz="2800" b="1">
                <a:latin typeface="Times New Roman" panose="02020603050405020304" pitchFamily="18" charset="0"/>
              </a:rPr>
              <a:t>。图</a:t>
            </a:r>
            <a:r>
              <a:rPr lang="en-US" altLang="zh-CN" sz="2800" b="1">
                <a:latin typeface="Times New Roman" panose="02020603050405020304" pitchFamily="18" charset="0"/>
              </a:rPr>
              <a:t>(b) </a:t>
            </a:r>
            <a:r>
              <a:rPr lang="zh-CN" altLang="en-US" sz="2800" b="1">
                <a:latin typeface="Times New Roman" panose="02020603050405020304" pitchFamily="18" charset="0"/>
              </a:rPr>
              <a:t>与图</a:t>
            </a:r>
            <a:r>
              <a:rPr lang="en-US" altLang="zh-CN" sz="2800" b="1">
                <a:latin typeface="Times New Roman" panose="02020603050405020304" pitchFamily="18" charset="0"/>
              </a:rPr>
              <a:t>(a)</a:t>
            </a:r>
            <a:r>
              <a:rPr lang="zh-CN" altLang="en-US" sz="2800" b="1">
                <a:latin typeface="Times New Roman" panose="02020603050405020304" pitchFamily="18" charset="0"/>
              </a:rPr>
              <a:t>分别在端口处接一个</a:t>
            </a:r>
            <a:r>
              <a:rPr lang="en-US" altLang="zh-CN" sz="2800" b="1">
                <a:latin typeface="Times New Roman" panose="02020603050405020304" pitchFamily="18" charset="0"/>
              </a:rPr>
              <a:t>5</a:t>
            </a:r>
            <a:r>
              <a:rPr lang="en-US" altLang="zh-CN" sz="2800" b="1">
                <a:latin typeface="Times New Roman" panose="02020603050405020304" pitchFamily="18" charset="0"/>
                <a:cs typeface="Times New Roman" panose="02020603050405020304" pitchFamily="18" charset="0"/>
              </a:rPr>
              <a:t>Ω</a:t>
            </a:r>
            <a:r>
              <a:rPr lang="zh-CN" altLang="en-US" sz="2800" b="1">
                <a:latin typeface="Times New Roman" panose="02020603050405020304" pitchFamily="18" charset="0"/>
              </a:rPr>
              <a:t>的电阻，图</a:t>
            </a:r>
            <a:r>
              <a:rPr lang="en-US" altLang="zh-CN" sz="2800" b="1">
                <a:latin typeface="Times New Roman" panose="02020603050405020304" pitchFamily="18" charset="0"/>
              </a:rPr>
              <a:t>(b) </a:t>
            </a:r>
            <a:r>
              <a:rPr lang="zh-CN" altLang="en-US" sz="2800" b="1">
                <a:latin typeface="Times New Roman" panose="02020603050405020304" pitchFamily="18" charset="0"/>
              </a:rPr>
              <a:t>与图</a:t>
            </a:r>
            <a:r>
              <a:rPr lang="en-US" altLang="zh-CN" sz="2800" b="1">
                <a:latin typeface="Times New Roman" panose="02020603050405020304" pitchFamily="18" charset="0"/>
              </a:rPr>
              <a:t>(a)</a:t>
            </a:r>
            <a:r>
              <a:rPr lang="zh-CN" altLang="en-US" sz="2800" b="1">
                <a:latin typeface="Times New Roman" panose="02020603050405020304" pitchFamily="18" charset="0"/>
              </a:rPr>
              <a:t>所接电阻的电流都是</a:t>
            </a:r>
            <a:r>
              <a:rPr lang="en-US" altLang="zh-CN" sz="2800" b="1">
                <a:latin typeface="Times New Roman" panose="02020603050405020304" pitchFamily="18" charset="0"/>
              </a:rPr>
              <a:t>5A</a:t>
            </a:r>
            <a:r>
              <a:rPr lang="zh-CN" altLang="en-US" sz="2800" b="1">
                <a:latin typeface="Times New Roman" panose="02020603050405020304" pitchFamily="18" charset="0"/>
              </a:rPr>
              <a:t>，方向都是由上向下。每个电阻的电压都是</a:t>
            </a:r>
            <a:r>
              <a:rPr lang="en-US" altLang="zh-CN" sz="2800" b="1">
                <a:latin typeface="Times New Roman" panose="02020603050405020304" pitchFamily="18" charset="0"/>
              </a:rPr>
              <a:t>25V</a:t>
            </a:r>
            <a:r>
              <a:rPr lang="zh-CN" altLang="en-US" sz="2800" b="1">
                <a:latin typeface="Times New Roman" panose="02020603050405020304" pitchFamily="18" charset="0"/>
              </a:rPr>
              <a:t>。</a:t>
            </a:r>
          </a:p>
        </p:txBody>
      </p:sp>
      <p:grpSp>
        <p:nvGrpSpPr>
          <p:cNvPr id="30726" name="Group 105">
            <a:extLst>
              <a:ext uri="{FF2B5EF4-FFF2-40B4-BE49-F238E27FC236}">
                <a16:creationId xmlns:a16="http://schemas.microsoft.com/office/drawing/2014/main" id="{59EC7B2F-00CC-41F5-A031-DC63B2F1DF87}"/>
              </a:ext>
            </a:extLst>
          </p:cNvPr>
          <p:cNvGrpSpPr>
            <a:grpSpLocks/>
          </p:cNvGrpSpPr>
          <p:nvPr/>
        </p:nvGrpSpPr>
        <p:grpSpPr bwMode="auto">
          <a:xfrm>
            <a:off x="5257800" y="4267200"/>
            <a:ext cx="1524000" cy="2209800"/>
            <a:chOff x="3312" y="2688"/>
            <a:chExt cx="960" cy="1392"/>
          </a:xfrm>
        </p:grpSpPr>
        <p:grpSp>
          <p:nvGrpSpPr>
            <p:cNvPr id="30760" name="Group 55">
              <a:extLst>
                <a:ext uri="{FF2B5EF4-FFF2-40B4-BE49-F238E27FC236}">
                  <a16:creationId xmlns:a16="http://schemas.microsoft.com/office/drawing/2014/main" id="{452FF2BB-CB9F-4863-BA2E-AA5A7C0D871B}"/>
                </a:ext>
              </a:extLst>
            </p:cNvPr>
            <p:cNvGrpSpPr>
              <a:grpSpLocks/>
            </p:cNvGrpSpPr>
            <p:nvPr/>
          </p:nvGrpSpPr>
          <p:grpSpPr bwMode="auto">
            <a:xfrm>
              <a:off x="3312" y="2832"/>
              <a:ext cx="624" cy="960"/>
              <a:chOff x="4989" y="3680"/>
              <a:chExt cx="1166" cy="1826"/>
            </a:xfrm>
          </p:grpSpPr>
          <p:grpSp>
            <p:nvGrpSpPr>
              <p:cNvPr id="30770" name="Group 56">
                <a:extLst>
                  <a:ext uri="{FF2B5EF4-FFF2-40B4-BE49-F238E27FC236}">
                    <a16:creationId xmlns:a16="http://schemas.microsoft.com/office/drawing/2014/main" id="{1D2E9EFE-ED35-42FF-9F94-E87CEE815458}"/>
                  </a:ext>
                </a:extLst>
              </p:cNvPr>
              <p:cNvGrpSpPr>
                <a:grpSpLocks/>
              </p:cNvGrpSpPr>
              <p:nvPr/>
            </p:nvGrpSpPr>
            <p:grpSpPr bwMode="auto">
              <a:xfrm>
                <a:off x="4989" y="3856"/>
                <a:ext cx="551" cy="1650"/>
                <a:chOff x="3591" y="567"/>
                <a:chExt cx="301" cy="907"/>
              </a:xfrm>
            </p:grpSpPr>
            <p:sp>
              <p:nvSpPr>
                <p:cNvPr id="30774" name="Line 57">
                  <a:extLst>
                    <a:ext uri="{FF2B5EF4-FFF2-40B4-BE49-F238E27FC236}">
                      <a16:creationId xmlns:a16="http://schemas.microsoft.com/office/drawing/2014/main" id="{62EE4148-2CB6-4A6D-9175-DE1A9286E7B9}"/>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5" name="Oval 58">
                  <a:extLst>
                    <a:ext uri="{FF2B5EF4-FFF2-40B4-BE49-F238E27FC236}">
                      <a16:creationId xmlns:a16="http://schemas.microsoft.com/office/drawing/2014/main" id="{390F4F22-B126-441C-80B0-88881C16B3FC}"/>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0776" name="Line 59">
                  <a:extLst>
                    <a:ext uri="{FF2B5EF4-FFF2-40B4-BE49-F238E27FC236}">
                      <a16:creationId xmlns:a16="http://schemas.microsoft.com/office/drawing/2014/main" id="{F13A3252-9C6F-4D64-831F-0086D06568F0}"/>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77" name="Group 60">
                  <a:extLst>
                    <a:ext uri="{FF2B5EF4-FFF2-40B4-BE49-F238E27FC236}">
                      <a16:creationId xmlns:a16="http://schemas.microsoft.com/office/drawing/2014/main" id="{4A18089C-DA6E-4F4C-887F-14F959144E7C}"/>
                    </a:ext>
                  </a:extLst>
                </p:cNvPr>
                <p:cNvGrpSpPr>
                  <a:grpSpLocks/>
                </p:cNvGrpSpPr>
                <p:nvPr/>
              </p:nvGrpSpPr>
              <p:grpSpPr bwMode="auto">
                <a:xfrm>
                  <a:off x="3715" y="591"/>
                  <a:ext cx="56" cy="222"/>
                  <a:chOff x="4507" y="645"/>
                  <a:chExt cx="56" cy="222"/>
                </a:xfrm>
              </p:grpSpPr>
              <p:sp>
                <p:nvSpPr>
                  <p:cNvPr id="30778" name="Line 61">
                    <a:extLst>
                      <a:ext uri="{FF2B5EF4-FFF2-40B4-BE49-F238E27FC236}">
                        <a16:creationId xmlns:a16="http://schemas.microsoft.com/office/drawing/2014/main" id="{93202B27-793B-46FB-9418-A7B6AB111666}"/>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9" name="Line 62">
                    <a:extLst>
                      <a:ext uri="{FF2B5EF4-FFF2-40B4-BE49-F238E27FC236}">
                        <a16:creationId xmlns:a16="http://schemas.microsoft.com/office/drawing/2014/main" id="{034F78BC-304F-4CD6-BA23-9E7350FAACA6}"/>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0" name="Line 63">
                    <a:extLst>
                      <a:ext uri="{FF2B5EF4-FFF2-40B4-BE49-F238E27FC236}">
                        <a16:creationId xmlns:a16="http://schemas.microsoft.com/office/drawing/2014/main" id="{024782BD-7B62-43C6-99A5-8DA05D6B6AB4}"/>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0771" name="Line 64">
                <a:extLst>
                  <a:ext uri="{FF2B5EF4-FFF2-40B4-BE49-F238E27FC236}">
                    <a16:creationId xmlns:a16="http://schemas.microsoft.com/office/drawing/2014/main" id="{4A443F9E-D296-42C1-B0B2-80EA2794F522}"/>
                  </a:ext>
                </a:extLst>
              </p:cNvPr>
              <p:cNvSpPr>
                <a:spLocks noChangeShapeType="1"/>
              </p:cNvSpPr>
              <p:nvPr/>
            </p:nvSpPr>
            <p:spPr bwMode="auto">
              <a:xfrm>
                <a:off x="5264" y="3691"/>
                <a:ext cx="89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2" name="Line 65">
                <a:extLst>
                  <a:ext uri="{FF2B5EF4-FFF2-40B4-BE49-F238E27FC236}">
                    <a16:creationId xmlns:a16="http://schemas.microsoft.com/office/drawing/2014/main" id="{C648E682-FB14-4792-BE76-68F8E16BF10F}"/>
                  </a:ext>
                </a:extLst>
              </p:cNvPr>
              <p:cNvSpPr>
                <a:spLocks noChangeShapeType="1"/>
              </p:cNvSpPr>
              <p:nvPr/>
            </p:nvSpPr>
            <p:spPr bwMode="auto">
              <a:xfrm>
                <a:off x="5264" y="5506"/>
                <a:ext cx="89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3" name="Line 66">
                <a:extLst>
                  <a:ext uri="{FF2B5EF4-FFF2-40B4-BE49-F238E27FC236}">
                    <a16:creationId xmlns:a16="http://schemas.microsoft.com/office/drawing/2014/main" id="{5EF21FA8-4CB6-447F-800B-D0B27F746612}"/>
                  </a:ext>
                </a:extLst>
              </p:cNvPr>
              <p:cNvSpPr>
                <a:spLocks noChangeShapeType="1"/>
              </p:cNvSpPr>
              <p:nvPr/>
            </p:nvSpPr>
            <p:spPr bwMode="auto">
              <a:xfrm>
                <a:off x="5264" y="3680"/>
                <a:ext cx="0" cy="34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761" name="Text Box 72">
              <a:extLst>
                <a:ext uri="{FF2B5EF4-FFF2-40B4-BE49-F238E27FC236}">
                  <a16:creationId xmlns:a16="http://schemas.microsoft.com/office/drawing/2014/main" id="{C689E888-9CF7-4D40-9BC8-02A3061C51A2}"/>
                </a:ext>
              </a:extLst>
            </p:cNvPr>
            <p:cNvSpPr txBox="1">
              <a:spLocks noChangeArrowheads="1"/>
            </p:cNvSpPr>
            <p:nvPr/>
          </p:nvSpPr>
          <p:spPr bwMode="auto">
            <a:xfrm>
              <a:off x="3552" y="383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(d)</a:t>
              </a:r>
            </a:p>
          </p:txBody>
        </p:sp>
        <p:sp>
          <p:nvSpPr>
            <p:cNvPr id="30762" name="Text Box 74">
              <a:extLst>
                <a:ext uri="{FF2B5EF4-FFF2-40B4-BE49-F238E27FC236}">
                  <a16:creationId xmlns:a16="http://schemas.microsoft.com/office/drawing/2014/main" id="{3C31E81B-E3F9-4C4E-85D8-C331DD73E8FE}"/>
                </a:ext>
              </a:extLst>
            </p:cNvPr>
            <p:cNvSpPr txBox="1">
              <a:spLocks noChangeArrowheads="1"/>
            </p:cNvSpPr>
            <p:nvPr/>
          </p:nvSpPr>
          <p:spPr bwMode="auto">
            <a:xfrm>
              <a:off x="3456" y="350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S</a:t>
              </a:r>
            </a:p>
          </p:txBody>
        </p:sp>
        <p:grpSp>
          <p:nvGrpSpPr>
            <p:cNvPr id="30763" name="Group 94">
              <a:extLst>
                <a:ext uri="{FF2B5EF4-FFF2-40B4-BE49-F238E27FC236}">
                  <a16:creationId xmlns:a16="http://schemas.microsoft.com/office/drawing/2014/main" id="{8E2F53E3-74B4-48DF-A5F2-D0517C67510C}"/>
                </a:ext>
              </a:extLst>
            </p:cNvPr>
            <p:cNvGrpSpPr>
              <a:grpSpLocks/>
            </p:cNvGrpSpPr>
            <p:nvPr/>
          </p:nvGrpSpPr>
          <p:grpSpPr bwMode="auto">
            <a:xfrm>
              <a:off x="3994" y="2688"/>
              <a:ext cx="278" cy="1223"/>
              <a:chOff x="7376" y="3482"/>
              <a:chExt cx="693" cy="3058"/>
            </a:xfrm>
          </p:grpSpPr>
          <p:grpSp>
            <p:nvGrpSpPr>
              <p:cNvPr id="30764" name="Group 95">
                <a:extLst>
                  <a:ext uri="{FF2B5EF4-FFF2-40B4-BE49-F238E27FC236}">
                    <a16:creationId xmlns:a16="http://schemas.microsoft.com/office/drawing/2014/main" id="{AAF857F7-D411-4A02-AAD4-FF39857F9C8F}"/>
                  </a:ext>
                </a:extLst>
              </p:cNvPr>
              <p:cNvGrpSpPr>
                <a:grpSpLocks/>
              </p:cNvGrpSpPr>
              <p:nvPr/>
            </p:nvGrpSpPr>
            <p:grpSpPr bwMode="auto">
              <a:xfrm>
                <a:off x="7750" y="3845"/>
                <a:ext cx="319" cy="2354"/>
                <a:chOff x="7750" y="3845"/>
                <a:chExt cx="220" cy="2189"/>
              </a:xfrm>
            </p:grpSpPr>
            <p:sp>
              <p:nvSpPr>
                <p:cNvPr id="30768" name="Line 96">
                  <a:extLst>
                    <a:ext uri="{FF2B5EF4-FFF2-40B4-BE49-F238E27FC236}">
                      <a16:creationId xmlns:a16="http://schemas.microsoft.com/office/drawing/2014/main" id="{590BA1B0-1BE5-4D4B-AAAD-D9553277DB79}"/>
                    </a:ext>
                  </a:extLst>
                </p:cNvPr>
                <p:cNvSpPr>
                  <a:spLocks noChangeShapeType="1"/>
                </p:cNvSpPr>
                <p:nvPr/>
              </p:nvSpPr>
              <p:spPr bwMode="auto">
                <a:xfrm>
                  <a:off x="7860" y="3845"/>
                  <a:ext cx="0" cy="21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9" name="Rectangle 97">
                  <a:extLst>
                    <a:ext uri="{FF2B5EF4-FFF2-40B4-BE49-F238E27FC236}">
                      <a16:creationId xmlns:a16="http://schemas.microsoft.com/office/drawing/2014/main" id="{02839D0A-DDC5-471F-916A-9DFBE2EA4237}"/>
                    </a:ext>
                  </a:extLst>
                </p:cNvPr>
                <p:cNvSpPr>
                  <a:spLocks noChangeArrowheads="1"/>
                </p:cNvSpPr>
                <p:nvPr/>
              </p:nvSpPr>
              <p:spPr bwMode="auto">
                <a:xfrm>
                  <a:off x="7750" y="4593"/>
                  <a:ext cx="220" cy="594"/>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30765" name="Line 98">
                <a:extLst>
                  <a:ext uri="{FF2B5EF4-FFF2-40B4-BE49-F238E27FC236}">
                    <a16:creationId xmlns:a16="http://schemas.microsoft.com/office/drawing/2014/main" id="{B8A6121C-8CFB-4BF7-B525-C9206A168C9F}"/>
                  </a:ext>
                </a:extLst>
              </p:cNvPr>
              <p:cNvSpPr>
                <a:spLocks noChangeShapeType="1"/>
              </p:cNvSpPr>
              <p:nvPr/>
            </p:nvSpPr>
            <p:spPr bwMode="auto">
              <a:xfrm>
                <a:off x="7387" y="3856"/>
                <a:ext cx="51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6" name="Line 99">
                <a:extLst>
                  <a:ext uri="{FF2B5EF4-FFF2-40B4-BE49-F238E27FC236}">
                    <a16:creationId xmlns:a16="http://schemas.microsoft.com/office/drawing/2014/main" id="{C98F8DB4-AC8C-4B84-81DD-2F3641827F02}"/>
                  </a:ext>
                </a:extLst>
              </p:cNvPr>
              <p:cNvSpPr>
                <a:spLocks noChangeShapeType="1"/>
              </p:cNvSpPr>
              <p:nvPr/>
            </p:nvSpPr>
            <p:spPr bwMode="auto">
              <a:xfrm>
                <a:off x="7387" y="6177"/>
                <a:ext cx="51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7" name="Line 100">
                <a:extLst>
                  <a:ext uri="{FF2B5EF4-FFF2-40B4-BE49-F238E27FC236}">
                    <a16:creationId xmlns:a16="http://schemas.microsoft.com/office/drawing/2014/main" id="{E6EB6A74-4984-4469-877F-D5C9DC6FB11E}"/>
                  </a:ext>
                </a:extLst>
              </p:cNvPr>
              <p:cNvSpPr>
                <a:spLocks noChangeShapeType="1"/>
              </p:cNvSpPr>
              <p:nvPr/>
            </p:nvSpPr>
            <p:spPr bwMode="auto">
              <a:xfrm>
                <a:off x="7376" y="3482"/>
                <a:ext cx="0" cy="3058"/>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0727" name="Group 104">
            <a:extLst>
              <a:ext uri="{FF2B5EF4-FFF2-40B4-BE49-F238E27FC236}">
                <a16:creationId xmlns:a16="http://schemas.microsoft.com/office/drawing/2014/main" id="{76DC7A05-CBEA-44FA-9994-26B54E07F4EB}"/>
              </a:ext>
            </a:extLst>
          </p:cNvPr>
          <p:cNvGrpSpPr>
            <a:grpSpLocks/>
          </p:cNvGrpSpPr>
          <p:nvPr/>
        </p:nvGrpSpPr>
        <p:grpSpPr bwMode="auto">
          <a:xfrm>
            <a:off x="1600200" y="4191000"/>
            <a:ext cx="2743200" cy="2057400"/>
            <a:chOff x="1008" y="2640"/>
            <a:chExt cx="1728" cy="1296"/>
          </a:xfrm>
        </p:grpSpPr>
        <p:grpSp>
          <p:nvGrpSpPr>
            <p:cNvPr id="30729" name="Group 34">
              <a:extLst>
                <a:ext uri="{FF2B5EF4-FFF2-40B4-BE49-F238E27FC236}">
                  <a16:creationId xmlns:a16="http://schemas.microsoft.com/office/drawing/2014/main" id="{EC47E864-D099-4E67-A074-D37F0BB632A2}"/>
                </a:ext>
              </a:extLst>
            </p:cNvPr>
            <p:cNvGrpSpPr>
              <a:grpSpLocks/>
            </p:cNvGrpSpPr>
            <p:nvPr/>
          </p:nvGrpSpPr>
          <p:grpSpPr bwMode="auto">
            <a:xfrm>
              <a:off x="1008" y="2784"/>
              <a:ext cx="1056" cy="984"/>
              <a:chOff x="1755" y="3746"/>
              <a:chExt cx="1991" cy="1859"/>
            </a:xfrm>
          </p:grpSpPr>
          <p:grpSp>
            <p:nvGrpSpPr>
              <p:cNvPr id="30740" name="Group 35">
                <a:extLst>
                  <a:ext uri="{FF2B5EF4-FFF2-40B4-BE49-F238E27FC236}">
                    <a16:creationId xmlns:a16="http://schemas.microsoft.com/office/drawing/2014/main" id="{85F44EA1-2275-4C7B-93B3-B34D21157D05}"/>
                  </a:ext>
                </a:extLst>
              </p:cNvPr>
              <p:cNvGrpSpPr>
                <a:grpSpLocks/>
              </p:cNvGrpSpPr>
              <p:nvPr/>
            </p:nvGrpSpPr>
            <p:grpSpPr bwMode="auto">
              <a:xfrm>
                <a:off x="2502" y="3955"/>
                <a:ext cx="551" cy="1650"/>
                <a:chOff x="3591" y="567"/>
                <a:chExt cx="301" cy="907"/>
              </a:xfrm>
            </p:grpSpPr>
            <p:sp>
              <p:nvSpPr>
                <p:cNvPr id="30753" name="Line 36">
                  <a:extLst>
                    <a:ext uri="{FF2B5EF4-FFF2-40B4-BE49-F238E27FC236}">
                      <a16:creationId xmlns:a16="http://schemas.microsoft.com/office/drawing/2014/main" id="{201B246B-6527-4073-8DE7-B3EC794D82E7}"/>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4" name="Oval 37">
                  <a:extLst>
                    <a:ext uri="{FF2B5EF4-FFF2-40B4-BE49-F238E27FC236}">
                      <a16:creationId xmlns:a16="http://schemas.microsoft.com/office/drawing/2014/main" id="{66A7B945-1D02-4558-A9E6-670B6130565E}"/>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0755" name="Line 38">
                  <a:extLst>
                    <a:ext uri="{FF2B5EF4-FFF2-40B4-BE49-F238E27FC236}">
                      <a16:creationId xmlns:a16="http://schemas.microsoft.com/office/drawing/2014/main" id="{33F83CDD-13DA-4AB3-9287-67A545C2C351}"/>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56" name="Group 39">
                  <a:extLst>
                    <a:ext uri="{FF2B5EF4-FFF2-40B4-BE49-F238E27FC236}">
                      <a16:creationId xmlns:a16="http://schemas.microsoft.com/office/drawing/2014/main" id="{57291F80-7844-4E54-B97F-D85CBFF9E592}"/>
                    </a:ext>
                  </a:extLst>
                </p:cNvPr>
                <p:cNvGrpSpPr>
                  <a:grpSpLocks/>
                </p:cNvGrpSpPr>
                <p:nvPr/>
              </p:nvGrpSpPr>
              <p:grpSpPr bwMode="auto">
                <a:xfrm>
                  <a:off x="3715" y="591"/>
                  <a:ext cx="56" cy="222"/>
                  <a:chOff x="4507" y="645"/>
                  <a:chExt cx="56" cy="222"/>
                </a:xfrm>
              </p:grpSpPr>
              <p:sp>
                <p:nvSpPr>
                  <p:cNvPr id="30757" name="Line 40">
                    <a:extLst>
                      <a:ext uri="{FF2B5EF4-FFF2-40B4-BE49-F238E27FC236}">
                        <a16:creationId xmlns:a16="http://schemas.microsoft.com/office/drawing/2014/main" id="{F79B8E9F-94A4-4B1A-8BE5-871BEB39C09F}"/>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8" name="Line 41">
                    <a:extLst>
                      <a:ext uri="{FF2B5EF4-FFF2-40B4-BE49-F238E27FC236}">
                        <a16:creationId xmlns:a16="http://schemas.microsoft.com/office/drawing/2014/main" id="{4DAF824E-7E8A-4B39-97CA-F1AA56BFB34F}"/>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9" name="Line 42">
                    <a:extLst>
                      <a:ext uri="{FF2B5EF4-FFF2-40B4-BE49-F238E27FC236}">
                        <a16:creationId xmlns:a16="http://schemas.microsoft.com/office/drawing/2014/main" id="{2A6A6BF6-F694-4D25-B948-FA1678A250CA}"/>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0741" name="Group 43">
                <a:extLst>
                  <a:ext uri="{FF2B5EF4-FFF2-40B4-BE49-F238E27FC236}">
                    <a16:creationId xmlns:a16="http://schemas.microsoft.com/office/drawing/2014/main" id="{51E37819-679A-4F2F-9709-36D30443FE3A}"/>
                  </a:ext>
                </a:extLst>
              </p:cNvPr>
              <p:cNvGrpSpPr>
                <a:grpSpLocks/>
              </p:cNvGrpSpPr>
              <p:nvPr/>
            </p:nvGrpSpPr>
            <p:grpSpPr bwMode="auto">
              <a:xfrm>
                <a:off x="1755" y="3955"/>
                <a:ext cx="551" cy="1650"/>
                <a:chOff x="3591" y="567"/>
                <a:chExt cx="301" cy="907"/>
              </a:xfrm>
            </p:grpSpPr>
            <p:sp>
              <p:nvSpPr>
                <p:cNvPr id="30746" name="Line 44">
                  <a:extLst>
                    <a:ext uri="{FF2B5EF4-FFF2-40B4-BE49-F238E27FC236}">
                      <a16:creationId xmlns:a16="http://schemas.microsoft.com/office/drawing/2014/main" id="{431BD313-FBF4-4156-B681-2E2995073BA0}"/>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7" name="Oval 45">
                  <a:extLst>
                    <a:ext uri="{FF2B5EF4-FFF2-40B4-BE49-F238E27FC236}">
                      <a16:creationId xmlns:a16="http://schemas.microsoft.com/office/drawing/2014/main" id="{206EB32C-A683-4EBF-942F-7DA7F7FF7E5D}"/>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0748" name="Line 46">
                  <a:extLst>
                    <a:ext uri="{FF2B5EF4-FFF2-40B4-BE49-F238E27FC236}">
                      <a16:creationId xmlns:a16="http://schemas.microsoft.com/office/drawing/2014/main" id="{0BA95466-FF8A-47FA-BD7C-49BD0ECF765A}"/>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49" name="Group 47">
                  <a:extLst>
                    <a:ext uri="{FF2B5EF4-FFF2-40B4-BE49-F238E27FC236}">
                      <a16:creationId xmlns:a16="http://schemas.microsoft.com/office/drawing/2014/main" id="{1BEBA0E2-9E82-4E58-BE46-1102C87854D9}"/>
                    </a:ext>
                  </a:extLst>
                </p:cNvPr>
                <p:cNvGrpSpPr>
                  <a:grpSpLocks/>
                </p:cNvGrpSpPr>
                <p:nvPr/>
              </p:nvGrpSpPr>
              <p:grpSpPr bwMode="auto">
                <a:xfrm>
                  <a:off x="3715" y="591"/>
                  <a:ext cx="56" cy="222"/>
                  <a:chOff x="4507" y="645"/>
                  <a:chExt cx="56" cy="222"/>
                </a:xfrm>
              </p:grpSpPr>
              <p:sp>
                <p:nvSpPr>
                  <p:cNvPr id="30750" name="Line 48">
                    <a:extLst>
                      <a:ext uri="{FF2B5EF4-FFF2-40B4-BE49-F238E27FC236}">
                        <a16:creationId xmlns:a16="http://schemas.microsoft.com/office/drawing/2014/main" id="{693ADAEC-1ADC-4534-9FD7-4B0EDC48528B}"/>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1" name="Line 49">
                    <a:extLst>
                      <a:ext uri="{FF2B5EF4-FFF2-40B4-BE49-F238E27FC236}">
                        <a16:creationId xmlns:a16="http://schemas.microsoft.com/office/drawing/2014/main" id="{0BAA0573-1362-4C04-80C9-A34E146B2479}"/>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2" name="Line 50">
                    <a:extLst>
                      <a:ext uri="{FF2B5EF4-FFF2-40B4-BE49-F238E27FC236}">
                        <a16:creationId xmlns:a16="http://schemas.microsoft.com/office/drawing/2014/main" id="{3D156DA4-7116-4FFB-BB92-9E6838094266}"/>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0742" name="Line 51">
                <a:extLst>
                  <a:ext uri="{FF2B5EF4-FFF2-40B4-BE49-F238E27FC236}">
                    <a16:creationId xmlns:a16="http://schemas.microsoft.com/office/drawing/2014/main" id="{29572EA0-57FB-4E17-A0F9-0721D1475F2E}"/>
                  </a:ext>
                </a:extLst>
              </p:cNvPr>
              <p:cNvSpPr>
                <a:spLocks noChangeShapeType="1"/>
              </p:cNvSpPr>
              <p:nvPr/>
            </p:nvSpPr>
            <p:spPr bwMode="auto">
              <a:xfrm>
                <a:off x="2041" y="3746"/>
                <a:ext cx="170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3" name="Line 52">
                <a:extLst>
                  <a:ext uri="{FF2B5EF4-FFF2-40B4-BE49-F238E27FC236}">
                    <a16:creationId xmlns:a16="http://schemas.microsoft.com/office/drawing/2014/main" id="{49F177A1-0A56-4B40-BF35-1455D827D87B}"/>
                  </a:ext>
                </a:extLst>
              </p:cNvPr>
              <p:cNvSpPr>
                <a:spLocks noChangeShapeType="1"/>
              </p:cNvSpPr>
              <p:nvPr/>
            </p:nvSpPr>
            <p:spPr bwMode="auto">
              <a:xfrm>
                <a:off x="2030" y="5605"/>
                <a:ext cx="170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4" name="Line 53">
                <a:extLst>
                  <a:ext uri="{FF2B5EF4-FFF2-40B4-BE49-F238E27FC236}">
                    <a16:creationId xmlns:a16="http://schemas.microsoft.com/office/drawing/2014/main" id="{89B1AF10-320B-41E2-84D7-C2E44D7F1AA3}"/>
                  </a:ext>
                </a:extLst>
              </p:cNvPr>
              <p:cNvSpPr>
                <a:spLocks noChangeShapeType="1"/>
              </p:cNvSpPr>
              <p:nvPr/>
            </p:nvSpPr>
            <p:spPr bwMode="auto">
              <a:xfrm>
                <a:off x="2778" y="3768"/>
                <a:ext cx="0" cy="34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5" name="Line 54">
                <a:extLst>
                  <a:ext uri="{FF2B5EF4-FFF2-40B4-BE49-F238E27FC236}">
                    <a16:creationId xmlns:a16="http://schemas.microsoft.com/office/drawing/2014/main" id="{D7E66BBA-7F48-47B2-8C3D-A1F60927DEA8}"/>
                  </a:ext>
                </a:extLst>
              </p:cNvPr>
              <p:cNvSpPr>
                <a:spLocks noChangeShapeType="1"/>
              </p:cNvSpPr>
              <p:nvPr/>
            </p:nvSpPr>
            <p:spPr bwMode="auto">
              <a:xfrm>
                <a:off x="2030" y="3746"/>
                <a:ext cx="0" cy="34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730" name="Text Box 75">
              <a:extLst>
                <a:ext uri="{FF2B5EF4-FFF2-40B4-BE49-F238E27FC236}">
                  <a16:creationId xmlns:a16="http://schemas.microsoft.com/office/drawing/2014/main" id="{171636BF-8145-4188-91ED-8E01B6894A07}"/>
                </a:ext>
              </a:extLst>
            </p:cNvPr>
            <p:cNvSpPr txBox="1">
              <a:spLocks noChangeArrowheads="1"/>
            </p:cNvSpPr>
            <p:nvPr/>
          </p:nvSpPr>
          <p:spPr bwMode="auto">
            <a:xfrm>
              <a:off x="1536" y="344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S2</a:t>
              </a:r>
            </a:p>
          </p:txBody>
        </p:sp>
        <p:sp>
          <p:nvSpPr>
            <p:cNvPr id="30731" name="Text Box 76">
              <a:extLst>
                <a:ext uri="{FF2B5EF4-FFF2-40B4-BE49-F238E27FC236}">
                  <a16:creationId xmlns:a16="http://schemas.microsoft.com/office/drawing/2014/main" id="{BD738720-A521-4840-8A9E-33A555E74561}"/>
                </a:ext>
              </a:extLst>
            </p:cNvPr>
            <p:cNvSpPr txBox="1">
              <a:spLocks noChangeArrowheads="1"/>
            </p:cNvSpPr>
            <p:nvPr/>
          </p:nvSpPr>
          <p:spPr bwMode="auto">
            <a:xfrm>
              <a:off x="1152" y="344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i="1">
                  <a:latin typeface="Times New Roman" panose="02020603050405020304" pitchFamily="18" charset="0"/>
                </a:rPr>
                <a:t>I</a:t>
              </a:r>
              <a:r>
                <a:rPr lang="en-US" altLang="zh-CN" sz="2000" b="1" baseline="-25000">
                  <a:latin typeface="Times New Roman" panose="02020603050405020304" pitchFamily="18" charset="0"/>
                </a:rPr>
                <a:t>S1</a:t>
              </a:r>
            </a:p>
          </p:txBody>
        </p:sp>
        <p:grpSp>
          <p:nvGrpSpPr>
            <p:cNvPr id="30732" name="Group 87">
              <a:extLst>
                <a:ext uri="{FF2B5EF4-FFF2-40B4-BE49-F238E27FC236}">
                  <a16:creationId xmlns:a16="http://schemas.microsoft.com/office/drawing/2014/main" id="{A2BD8972-B376-48BF-81FC-843384D50E3B}"/>
                </a:ext>
              </a:extLst>
            </p:cNvPr>
            <p:cNvGrpSpPr>
              <a:grpSpLocks/>
            </p:cNvGrpSpPr>
            <p:nvPr/>
          </p:nvGrpSpPr>
          <p:grpSpPr bwMode="auto">
            <a:xfrm>
              <a:off x="2064" y="2640"/>
              <a:ext cx="288" cy="1296"/>
              <a:chOff x="7376" y="3482"/>
              <a:chExt cx="693" cy="3058"/>
            </a:xfrm>
          </p:grpSpPr>
          <p:grpSp>
            <p:nvGrpSpPr>
              <p:cNvPr id="30734" name="Group 88">
                <a:extLst>
                  <a:ext uri="{FF2B5EF4-FFF2-40B4-BE49-F238E27FC236}">
                    <a16:creationId xmlns:a16="http://schemas.microsoft.com/office/drawing/2014/main" id="{5FE31F62-577F-4F43-9DD4-D3123FE168D0}"/>
                  </a:ext>
                </a:extLst>
              </p:cNvPr>
              <p:cNvGrpSpPr>
                <a:grpSpLocks/>
              </p:cNvGrpSpPr>
              <p:nvPr/>
            </p:nvGrpSpPr>
            <p:grpSpPr bwMode="auto">
              <a:xfrm>
                <a:off x="7750" y="3845"/>
                <a:ext cx="319" cy="2354"/>
                <a:chOff x="7750" y="3845"/>
                <a:chExt cx="220" cy="2189"/>
              </a:xfrm>
            </p:grpSpPr>
            <p:sp>
              <p:nvSpPr>
                <p:cNvPr id="30738" name="Line 89">
                  <a:extLst>
                    <a:ext uri="{FF2B5EF4-FFF2-40B4-BE49-F238E27FC236}">
                      <a16:creationId xmlns:a16="http://schemas.microsoft.com/office/drawing/2014/main" id="{DC3085B4-0D88-41B1-9CBC-8DE147571BEC}"/>
                    </a:ext>
                  </a:extLst>
                </p:cNvPr>
                <p:cNvSpPr>
                  <a:spLocks noChangeShapeType="1"/>
                </p:cNvSpPr>
                <p:nvPr/>
              </p:nvSpPr>
              <p:spPr bwMode="auto">
                <a:xfrm>
                  <a:off x="7860" y="3845"/>
                  <a:ext cx="0" cy="21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9" name="Rectangle 90">
                  <a:extLst>
                    <a:ext uri="{FF2B5EF4-FFF2-40B4-BE49-F238E27FC236}">
                      <a16:creationId xmlns:a16="http://schemas.microsoft.com/office/drawing/2014/main" id="{326A32A8-B0B3-4BA9-B9DB-3E5FCF443F5E}"/>
                    </a:ext>
                  </a:extLst>
                </p:cNvPr>
                <p:cNvSpPr>
                  <a:spLocks noChangeArrowheads="1"/>
                </p:cNvSpPr>
                <p:nvPr/>
              </p:nvSpPr>
              <p:spPr bwMode="auto">
                <a:xfrm>
                  <a:off x="7750" y="4593"/>
                  <a:ext cx="220" cy="594"/>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30735" name="Line 91">
                <a:extLst>
                  <a:ext uri="{FF2B5EF4-FFF2-40B4-BE49-F238E27FC236}">
                    <a16:creationId xmlns:a16="http://schemas.microsoft.com/office/drawing/2014/main" id="{DCA6EBF7-02A2-4B5E-ABDC-CF5DC745B435}"/>
                  </a:ext>
                </a:extLst>
              </p:cNvPr>
              <p:cNvSpPr>
                <a:spLocks noChangeShapeType="1"/>
              </p:cNvSpPr>
              <p:nvPr/>
            </p:nvSpPr>
            <p:spPr bwMode="auto">
              <a:xfrm>
                <a:off x="7387" y="3856"/>
                <a:ext cx="51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6" name="Line 92">
                <a:extLst>
                  <a:ext uri="{FF2B5EF4-FFF2-40B4-BE49-F238E27FC236}">
                    <a16:creationId xmlns:a16="http://schemas.microsoft.com/office/drawing/2014/main" id="{EE000AE0-1602-474D-86E3-05EC2599BC1B}"/>
                  </a:ext>
                </a:extLst>
              </p:cNvPr>
              <p:cNvSpPr>
                <a:spLocks noChangeShapeType="1"/>
              </p:cNvSpPr>
              <p:nvPr/>
            </p:nvSpPr>
            <p:spPr bwMode="auto">
              <a:xfrm>
                <a:off x="7387" y="6177"/>
                <a:ext cx="51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7" name="Line 93">
                <a:extLst>
                  <a:ext uri="{FF2B5EF4-FFF2-40B4-BE49-F238E27FC236}">
                    <a16:creationId xmlns:a16="http://schemas.microsoft.com/office/drawing/2014/main" id="{7D65E8BD-CACD-4969-92D7-81BF1302ED75}"/>
                  </a:ext>
                </a:extLst>
              </p:cNvPr>
              <p:cNvSpPr>
                <a:spLocks noChangeShapeType="1"/>
              </p:cNvSpPr>
              <p:nvPr/>
            </p:nvSpPr>
            <p:spPr bwMode="auto">
              <a:xfrm>
                <a:off x="7376" y="3482"/>
                <a:ext cx="0" cy="3058"/>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733" name="Text Box 102">
              <a:extLst>
                <a:ext uri="{FF2B5EF4-FFF2-40B4-BE49-F238E27FC236}">
                  <a16:creationId xmlns:a16="http://schemas.microsoft.com/office/drawing/2014/main" id="{62AE8FCE-55C5-4CC8-8AB9-D1C7436076FB}"/>
                </a:ext>
              </a:extLst>
            </p:cNvPr>
            <p:cNvSpPr txBox="1">
              <a:spLocks noChangeArrowheads="1"/>
            </p:cNvSpPr>
            <p:nvPr/>
          </p:nvSpPr>
          <p:spPr bwMode="auto">
            <a:xfrm>
              <a:off x="2304" y="339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5</a:t>
              </a:r>
              <a:r>
                <a:rPr lang="en-US" altLang="zh-CN" sz="2000" b="1">
                  <a:latin typeface="Times New Roman" panose="02020603050405020304" pitchFamily="18" charset="0"/>
                  <a:cs typeface="Times New Roman" panose="02020603050405020304" pitchFamily="18" charset="0"/>
                </a:rPr>
                <a:t>Ω</a:t>
              </a:r>
            </a:p>
          </p:txBody>
        </p:sp>
      </p:grpSp>
      <p:sp>
        <p:nvSpPr>
          <p:cNvPr id="30728" name="Text Box 103">
            <a:extLst>
              <a:ext uri="{FF2B5EF4-FFF2-40B4-BE49-F238E27FC236}">
                <a16:creationId xmlns:a16="http://schemas.microsoft.com/office/drawing/2014/main" id="{0F36AD26-04AC-4ADF-8439-9B7FD66AB2C5}"/>
              </a:ext>
            </a:extLst>
          </p:cNvPr>
          <p:cNvSpPr txBox="1">
            <a:spLocks noChangeArrowheads="1"/>
          </p:cNvSpPr>
          <p:nvPr/>
        </p:nvSpPr>
        <p:spPr bwMode="auto">
          <a:xfrm>
            <a:off x="6781800" y="53340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5</a:t>
            </a:r>
            <a:r>
              <a:rPr lang="en-US" altLang="zh-CN" sz="2000" b="1">
                <a:latin typeface="Times New Roman" panose="02020603050405020304" pitchFamily="18" charset="0"/>
                <a:cs typeface="Times New Roman" panose="02020603050405020304" pitchFamily="18" charset="0"/>
              </a:rPr>
              <a:t>Ω</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a:extLst>
              <a:ext uri="{FF2B5EF4-FFF2-40B4-BE49-F238E27FC236}">
                <a16:creationId xmlns:a16="http://schemas.microsoft.com/office/drawing/2014/main" id="{06D384FD-8AF9-4EE7-B2CE-FC9B6CDDD4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1624616-6E29-4F46-89DC-C153E5C6C9DE}" type="slidenum">
              <a:rPr lang="en-US" altLang="zh-CN" sz="1400" smtClean="0"/>
              <a:pPr>
                <a:spcBef>
                  <a:spcPct val="0"/>
                </a:spcBef>
                <a:buFontTx/>
                <a:buNone/>
              </a:pPr>
              <a:t>37</a:t>
            </a:fld>
            <a:endParaRPr lang="en-US" altLang="zh-CN" sz="1400"/>
          </a:p>
        </p:txBody>
      </p:sp>
      <p:grpSp>
        <p:nvGrpSpPr>
          <p:cNvPr id="31747" name="Group 2">
            <a:extLst>
              <a:ext uri="{FF2B5EF4-FFF2-40B4-BE49-F238E27FC236}">
                <a16:creationId xmlns:a16="http://schemas.microsoft.com/office/drawing/2014/main" id="{A4714D61-D331-4512-A99C-E33DA7844F3B}"/>
              </a:ext>
            </a:extLst>
          </p:cNvPr>
          <p:cNvGrpSpPr>
            <a:grpSpLocks/>
          </p:cNvGrpSpPr>
          <p:nvPr/>
        </p:nvGrpSpPr>
        <p:grpSpPr bwMode="auto">
          <a:xfrm>
            <a:off x="609600" y="1371600"/>
            <a:ext cx="1676400" cy="1358900"/>
            <a:chOff x="1326" y="3757"/>
            <a:chExt cx="2079" cy="1661"/>
          </a:xfrm>
        </p:grpSpPr>
        <p:grpSp>
          <p:nvGrpSpPr>
            <p:cNvPr id="31867" name="Group 3">
              <a:extLst>
                <a:ext uri="{FF2B5EF4-FFF2-40B4-BE49-F238E27FC236}">
                  <a16:creationId xmlns:a16="http://schemas.microsoft.com/office/drawing/2014/main" id="{3B54FC4E-2902-4DD5-891D-9F5B892F0BAB}"/>
                </a:ext>
              </a:extLst>
            </p:cNvPr>
            <p:cNvGrpSpPr>
              <a:grpSpLocks/>
            </p:cNvGrpSpPr>
            <p:nvPr/>
          </p:nvGrpSpPr>
          <p:grpSpPr bwMode="auto">
            <a:xfrm>
              <a:off x="2481" y="3768"/>
              <a:ext cx="187" cy="1639"/>
              <a:chOff x="743" y="567"/>
              <a:chExt cx="187" cy="1639"/>
            </a:xfrm>
          </p:grpSpPr>
          <p:sp>
            <p:nvSpPr>
              <p:cNvPr id="31878" name="Line 4">
                <a:extLst>
                  <a:ext uri="{FF2B5EF4-FFF2-40B4-BE49-F238E27FC236}">
                    <a16:creationId xmlns:a16="http://schemas.microsoft.com/office/drawing/2014/main" id="{58EAED92-1A29-4A23-9D03-BC5A206413C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9" name="Rectangle 5">
                <a:extLst>
                  <a:ext uri="{FF2B5EF4-FFF2-40B4-BE49-F238E27FC236}">
                    <a16:creationId xmlns:a16="http://schemas.microsoft.com/office/drawing/2014/main" id="{4AE7B9B0-3080-4C62-8B11-ABA731BFD42C}"/>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31868" name="Group 6">
              <a:extLst>
                <a:ext uri="{FF2B5EF4-FFF2-40B4-BE49-F238E27FC236}">
                  <a16:creationId xmlns:a16="http://schemas.microsoft.com/office/drawing/2014/main" id="{DB7B1571-F4CD-40CE-819C-09FDFB9DB22C}"/>
                </a:ext>
              </a:extLst>
            </p:cNvPr>
            <p:cNvGrpSpPr>
              <a:grpSpLocks/>
            </p:cNvGrpSpPr>
            <p:nvPr/>
          </p:nvGrpSpPr>
          <p:grpSpPr bwMode="auto">
            <a:xfrm>
              <a:off x="1326" y="3757"/>
              <a:ext cx="694" cy="1650"/>
              <a:chOff x="4417" y="567"/>
              <a:chExt cx="693" cy="1650"/>
            </a:xfrm>
          </p:grpSpPr>
          <p:grpSp>
            <p:nvGrpSpPr>
              <p:cNvPr id="31871" name="Group 7">
                <a:extLst>
                  <a:ext uri="{FF2B5EF4-FFF2-40B4-BE49-F238E27FC236}">
                    <a16:creationId xmlns:a16="http://schemas.microsoft.com/office/drawing/2014/main" id="{8324FCD2-E214-4A98-BAE5-1D6859B8E7A7}"/>
                  </a:ext>
                </a:extLst>
              </p:cNvPr>
              <p:cNvGrpSpPr>
                <a:grpSpLocks/>
              </p:cNvGrpSpPr>
              <p:nvPr/>
            </p:nvGrpSpPr>
            <p:grpSpPr bwMode="auto">
              <a:xfrm>
                <a:off x="4417" y="567"/>
                <a:ext cx="550" cy="1650"/>
                <a:chOff x="4417" y="567"/>
                <a:chExt cx="550" cy="1650"/>
              </a:xfrm>
            </p:grpSpPr>
            <p:sp>
              <p:nvSpPr>
                <p:cNvPr id="31876" name="Oval 8">
                  <a:extLst>
                    <a:ext uri="{FF2B5EF4-FFF2-40B4-BE49-F238E27FC236}">
                      <a16:creationId xmlns:a16="http://schemas.microsoft.com/office/drawing/2014/main" id="{8D39B917-6A9F-4302-9907-5D123CEB116B}"/>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877" name="Line 9">
                  <a:extLst>
                    <a:ext uri="{FF2B5EF4-FFF2-40B4-BE49-F238E27FC236}">
                      <a16:creationId xmlns:a16="http://schemas.microsoft.com/office/drawing/2014/main" id="{40D5C399-BB50-477D-8B14-BA33D51F6BBE}"/>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872" name="Group 10">
                <a:extLst>
                  <a:ext uri="{FF2B5EF4-FFF2-40B4-BE49-F238E27FC236}">
                    <a16:creationId xmlns:a16="http://schemas.microsoft.com/office/drawing/2014/main" id="{862067C9-C462-41C2-A118-46ABDFCAACF7}"/>
                  </a:ext>
                </a:extLst>
              </p:cNvPr>
              <p:cNvGrpSpPr>
                <a:grpSpLocks/>
              </p:cNvGrpSpPr>
              <p:nvPr/>
            </p:nvGrpSpPr>
            <p:grpSpPr bwMode="auto">
              <a:xfrm>
                <a:off x="4956" y="853"/>
                <a:ext cx="154" cy="979"/>
                <a:chOff x="4956" y="853"/>
                <a:chExt cx="154" cy="979"/>
              </a:xfrm>
            </p:grpSpPr>
            <p:sp>
              <p:nvSpPr>
                <p:cNvPr id="31873" name="Line 11">
                  <a:extLst>
                    <a:ext uri="{FF2B5EF4-FFF2-40B4-BE49-F238E27FC236}">
                      <a16:creationId xmlns:a16="http://schemas.microsoft.com/office/drawing/2014/main" id="{E6534394-5B44-413C-AB84-181767BF8D5F}"/>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4" name="Line 12">
                  <a:extLst>
                    <a:ext uri="{FF2B5EF4-FFF2-40B4-BE49-F238E27FC236}">
                      <a16:creationId xmlns:a16="http://schemas.microsoft.com/office/drawing/2014/main" id="{729994E3-D5C7-4A94-9C16-A8E78AAAD127}"/>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5" name="Line 13">
                  <a:extLst>
                    <a:ext uri="{FF2B5EF4-FFF2-40B4-BE49-F238E27FC236}">
                      <a16:creationId xmlns:a16="http://schemas.microsoft.com/office/drawing/2014/main" id="{1DE5A45A-348C-42DB-BAD1-8719F27C1AAC}"/>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869" name="Line 14">
              <a:extLst>
                <a:ext uri="{FF2B5EF4-FFF2-40B4-BE49-F238E27FC236}">
                  <a16:creationId xmlns:a16="http://schemas.microsoft.com/office/drawing/2014/main" id="{0F49EA41-EDD3-4595-BA96-6B9CB186FCC2}"/>
                </a:ext>
              </a:extLst>
            </p:cNvPr>
            <p:cNvSpPr>
              <a:spLocks noChangeShapeType="1"/>
            </p:cNvSpPr>
            <p:nvPr/>
          </p:nvSpPr>
          <p:spPr bwMode="auto">
            <a:xfrm>
              <a:off x="1601" y="3768"/>
              <a:ext cx="179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70" name="Line 15">
              <a:extLst>
                <a:ext uri="{FF2B5EF4-FFF2-40B4-BE49-F238E27FC236}">
                  <a16:creationId xmlns:a16="http://schemas.microsoft.com/office/drawing/2014/main" id="{7034F7AB-C727-4833-8CD6-1E8CD62E4324}"/>
                </a:ext>
              </a:extLst>
            </p:cNvPr>
            <p:cNvSpPr>
              <a:spLocks noChangeShapeType="1"/>
            </p:cNvSpPr>
            <p:nvPr/>
          </p:nvSpPr>
          <p:spPr bwMode="auto">
            <a:xfrm>
              <a:off x="1612" y="5418"/>
              <a:ext cx="179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16">
            <a:extLst>
              <a:ext uri="{FF2B5EF4-FFF2-40B4-BE49-F238E27FC236}">
                <a16:creationId xmlns:a16="http://schemas.microsoft.com/office/drawing/2014/main" id="{E3864E4D-B4F0-45C9-8BE1-348EC2FB4A30}"/>
              </a:ext>
            </a:extLst>
          </p:cNvPr>
          <p:cNvGrpSpPr>
            <a:grpSpLocks/>
          </p:cNvGrpSpPr>
          <p:nvPr/>
        </p:nvGrpSpPr>
        <p:grpSpPr bwMode="auto">
          <a:xfrm>
            <a:off x="2971800" y="1371600"/>
            <a:ext cx="914400" cy="1371600"/>
            <a:chOff x="4615" y="3779"/>
            <a:chExt cx="1045" cy="1683"/>
          </a:xfrm>
        </p:grpSpPr>
        <p:grpSp>
          <p:nvGrpSpPr>
            <p:cNvPr id="31857" name="Group 17">
              <a:extLst>
                <a:ext uri="{FF2B5EF4-FFF2-40B4-BE49-F238E27FC236}">
                  <a16:creationId xmlns:a16="http://schemas.microsoft.com/office/drawing/2014/main" id="{E4F73111-9A88-4F1C-8BB8-52E7FCBE4107}"/>
                </a:ext>
              </a:extLst>
            </p:cNvPr>
            <p:cNvGrpSpPr>
              <a:grpSpLocks/>
            </p:cNvGrpSpPr>
            <p:nvPr/>
          </p:nvGrpSpPr>
          <p:grpSpPr bwMode="auto">
            <a:xfrm>
              <a:off x="4615" y="3801"/>
              <a:ext cx="694" cy="1650"/>
              <a:chOff x="4417" y="567"/>
              <a:chExt cx="693" cy="1650"/>
            </a:xfrm>
          </p:grpSpPr>
          <p:grpSp>
            <p:nvGrpSpPr>
              <p:cNvPr id="31860" name="Group 18">
                <a:extLst>
                  <a:ext uri="{FF2B5EF4-FFF2-40B4-BE49-F238E27FC236}">
                    <a16:creationId xmlns:a16="http://schemas.microsoft.com/office/drawing/2014/main" id="{A4D08DCF-C4F6-4496-A91B-67EC76827FE1}"/>
                  </a:ext>
                </a:extLst>
              </p:cNvPr>
              <p:cNvGrpSpPr>
                <a:grpSpLocks/>
              </p:cNvGrpSpPr>
              <p:nvPr/>
            </p:nvGrpSpPr>
            <p:grpSpPr bwMode="auto">
              <a:xfrm>
                <a:off x="4417" y="567"/>
                <a:ext cx="550" cy="1650"/>
                <a:chOff x="4417" y="567"/>
                <a:chExt cx="550" cy="1650"/>
              </a:xfrm>
            </p:grpSpPr>
            <p:sp>
              <p:nvSpPr>
                <p:cNvPr id="31865" name="Oval 19">
                  <a:extLst>
                    <a:ext uri="{FF2B5EF4-FFF2-40B4-BE49-F238E27FC236}">
                      <a16:creationId xmlns:a16="http://schemas.microsoft.com/office/drawing/2014/main" id="{F4AB37D5-144D-4D46-B5B9-615295EDD047}"/>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866" name="Line 20">
                  <a:extLst>
                    <a:ext uri="{FF2B5EF4-FFF2-40B4-BE49-F238E27FC236}">
                      <a16:creationId xmlns:a16="http://schemas.microsoft.com/office/drawing/2014/main" id="{774DF27C-1892-4AF0-BCF2-882C291A67F0}"/>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861" name="Group 21">
                <a:extLst>
                  <a:ext uri="{FF2B5EF4-FFF2-40B4-BE49-F238E27FC236}">
                    <a16:creationId xmlns:a16="http://schemas.microsoft.com/office/drawing/2014/main" id="{14CB08C2-5168-4221-A2EB-CB7963FD825C}"/>
                  </a:ext>
                </a:extLst>
              </p:cNvPr>
              <p:cNvGrpSpPr>
                <a:grpSpLocks/>
              </p:cNvGrpSpPr>
              <p:nvPr/>
            </p:nvGrpSpPr>
            <p:grpSpPr bwMode="auto">
              <a:xfrm>
                <a:off x="4956" y="853"/>
                <a:ext cx="154" cy="979"/>
                <a:chOff x="4956" y="853"/>
                <a:chExt cx="154" cy="979"/>
              </a:xfrm>
            </p:grpSpPr>
            <p:sp>
              <p:nvSpPr>
                <p:cNvPr id="31862" name="Line 22">
                  <a:extLst>
                    <a:ext uri="{FF2B5EF4-FFF2-40B4-BE49-F238E27FC236}">
                      <a16:creationId xmlns:a16="http://schemas.microsoft.com/office/drawing/2014/main" id="{96BCAA1C-E962-4650-921E-C3267BD99AED}"/>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63" name="Line 23">
                  <a:extLst>
                    <a:ext uri="{FF2B5EF4-FFF2-40B4-BE49-F238E27FC236}">
                      <a16:creationId xmlns:a16="http://schemas.microsoft.com/office/drawing/2014/main" id="{72769BEE-1366-4520-A009-E2A9D3811074}"/>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64" name="Line 24">
                  <a:extLst>
                    <a:ext uri="{FF2B5EF4-FFF2-40B4-BE49-F238E27FC236}">
                      <a16:creationId xmlns:a16="http://schemas.microsoft.com/office/drawing/2014/main" id="{A1E35655-B46B-469C-8805-946DE62F271B}"/>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858" name="Line 25">
              <a:extLst>
                <a:ext uri="{FF2B5EF4-FFF2-40B4-BE49-F238E27FC236}">
                  <a16:creationId xmlns:a16="http://schemas.microsoft.com/office/drawing/2014/main" id="{C329EA47-9ED5-4736-BB8F-1F5394EE6BBF}"/>
                </a:ext>
              </a:extLst>
            </p:cNvPr>
            <p:cNvSpPr>
              <a:spLocks noChangeShapeType="1"/>
            </p:cNvSpPr>
            <p:nvPr/>
          </p:nvSpPr>
          <p:spPr bwMode="auto">
            <a:xfrm>
              <a:off x="4890" y="3779"/>
              <a:ext cx="7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9" name="Line 26">
              <a:extLst>
                <a:ext uri="{FF2B5EF4-FFF2-40B4-BE49-F238E27FC236}">
                  <a16:creationId xmlns:a16="http://schemas.microsoft.com/office/drawing/2014/main" id="{AD65384E-7DF9-4866-8701-B24E396D04BC}"/>
                </a:ext>
              </a:extLst>
            </p:cNvPr>
            <p:cNvSpPr>
              <a:spLocks noChangeShapeType="1"/>
            </p:cNvSpPr>
            <p:nvPr/>
          </p:nvSpPr>
          <p:spPr bwMode="auto">
            <a:xfrm>
              <a:off x="4901" y="5462"/>
              <a:ext cx="7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27">
            <a:extLst>
              <a:ext uri="{FF2B5EF4-FFF2-40B4-BE49-F238E27FC236}">
                <a16:creationId xmlns:a16="http://schemas.microsoft.com/office/drawing/2014/main" id="{1929FA11-E855-45E0-BD98-ABE675F115B6}"/>
              </a:ext>
            </a:extLst>
          </p:cNvPr>
          <p:cNvGrpSpPr>
            <a:grpSpLocks/>
          </p:cNvGrpSpPr>
          <p:nvPr/>
        </p:nvGrpSpPr>
        <p:grpSpPr bwMode="auto">
          <a:xfrm>
            <a:off x="4572000" y="1371600"/>
            <a:ext cx="1600200" cy="1358900"/>
            <a:chOff x="1326" y="3757"/>
            <a:chExt cx="2079" cy="1661"/>
          </a:xfrm>
        </p:grpSpPr>
        <p:grpSp>
          <p:nvGrpSpPr>
            <p:cNvPr id="31839" name="Group 28">
              <a:extLst>
                <a:ext uri="{FF2B5EF4-FFF2-40B4-BE49-F238E27FC236}">
                  <a16:creationId xmlns:a16="http://schemas.microsoft.com/office/drawing/2014/main" id="{E3E5B003-BAF8-4F23-A7D8-AFEEAD77808D}"/>
                </a:ext>
              </a:extLst>
            </p:cNvPr>
            <p:cNvGrpSpPr>
              <a:grpSpLocks/>
            </p:cNvGrpSpPr>
            <p:nvPr/>
          </p:nvGrpSpPr>
          <p:grpSpPr bwMode="auto">
            <a:xfrm>
              <a:off x="1326" y="3757"/>
              <a:ext cx="694" cy="1650"/>
              <a:chOff x="4417" y="567"/>
              <a:chExt cx="693" cy="1650"/>
            </a:xfrm>
          </p:grpSpPr>
          <p:grpSp>
            <p:nvGrpSpPr>
              <p:cNvPr id="31850" name="Group 29">
                <a:extLst>
                  <a:ext uri="{FF2B5EF4-FFF2-40B4-BE49-F238E27FC236}">
                    <a16:creationId xmlns:a16="http://schemas.microsoft.com/office/drawing/2014/main" id="{155B5592-21D6-4238-ABE5-4EA651608E75}"/>
                  </a:ext>
                </a:extLst>
              </p:cNvPr>
              <p:cNvGrpSpPr>
                <a:grpSpLocks/>
              </p:cNvGrpSpPr>
              <p:nvPr/>
            </p:nvGrpSpPr>
            <p:grpSpPr bwMode="auto">
              <a:xfrm>
                <a:off x="4417" y="567"/>
                <a:ext cx="550" cy="1650"/>
                <a:chOff x="4417" y="567"/>
                <a:chExt cx="550" cy="1650"/>
              </a:xfrm>
            </p:grpSpPr>
            <p:sp>
              <p:nvSpPr>
                <p:cNvPr id="31855" name="Oval 30">
                  <a:extLst>
                    <a:ext uri="{FF2B5EF4-FFF2-40B4-BE49-F238E27FC236}">
                      <a16:creationId xmlns:a16="http://schemas.microsoft.com/office/drawing/2014/main" id="{616126CD-959C-4401-B1AC-412120F6949C}"/>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856" name="Line 31">
                  <a:extLst>
                    <a:ext uri="{FF2B5EF4-FFF2-40B4-BE49-F238E27FC236}">
                      <a16:creationId xmlns:a16="http://schemas.microsoft.com/office/drawing/2014/main" id="{1955ECDD-8F60-47B7-AEDA-E0234FBECC22}"/>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851" name="Group 32">
                <a:extLst>
                  <a:ext uri="{FF2B5EF4-FFF2-40B4-BE49-F238E27FC236}">
                    <a16:creationId xmlns:a16="http://schemas.microsoft.com/office/drawing/2014/main" id="{324C2A62-8D75-49D4-B3E3-5FEC7518A726}"/>
                  </a:ext>
                </a:extLst>
              </p:cNvPr>
              <p:cNvGrpSpPr>
                <a:grpSpLocks/>
              </p:cNvGrpSpPr>
              <p:nvPr/>
            </p:nvGrpSpPr>
            <p:grpSpPr bwMode="auto">
              <a:xfrm>
                <a:off x="4956" y="853"/>
                <a:ext cx="154" cy="979"/>
                <a:chOff x="4956" y="853"/>
                <a:chExt cx="154" cy="979"/>
              </a:xfrm>
            </p:grpSpPr>
            <p:sp>
              <p:nvSpPr>
                <p:cNvPr id="31852" name="Line 33">
                  <a:extLst>
                    <a:ext uri="{FF2B5EF4-FFF2-40B4-BE49-F238E27FC236}">
                      <a16:creationId xmlns:a16="http://schemas.microsoft.com/office/drawing/2014/main" id="{CF42506C-7096-4174-B7D5-CB871668C372}"/>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3" name="Line 34">
                  <a:extLst>
                    <a:ext uri="{FF2B5EF4-FFF2-40B4-BE49-F238E27FC236}">
                      <a16:creationId xmlns:a16="http://schemas.microsoft.com/office/drawing/2014/main" id="{5CD177C6-2945-43DA-8B30-DB850F3C6627}"/>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4" name="Line 35">
                  <a:extLst>
                    <a:ext uri="{FF2B5EF4-FFF2-40B4-BE49-F238E27FC236}">
                      <a16:creationId xmlns:a16="http://schemas.microsoft.com/office/drawing/2014/main" id="{BE255B8A-4B44-45CA-8BAD-2A8C6F1B9FD8}"/>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840" name="Line 36">
              <a:extLst>
                <a:ext uri="{FF2B5EF4-FFF2-40B4-BE49-F238E27FC236}">
                  <a16:creationId xmlns:a16="http://schemas.microsoft.com/office/drawing/2014/main" id="{2BB3FA0B-DF25-4EA7-B759-BFB194F8A9A1}"/>
                </a:ext>
              </a:extLst>
            </p:cNvPr>
            <p:cNvSpPr>
              <a:spLocks noChangeShapeType="1"/>
            </p:cNvSpPr>
            <p:nvPr/>
          </p:nvSpPr>
          <p:spPr bwMode="auto">
            <a:xfrm>
              <a:off x="1601" y="3768"/>
              <a:ext cx="179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1" name="Line 37">
              <a:extLst>
                <a:ext uri="{FF2B5EF4-FFF2-40B4-BE49-F238E27FC236}">
                  <a16:creationId xmlns:a16="http://schemas.microsoft.com/office/drawing/2014/main" id="{5DDA244D-D49A-4C47-8F06-1CF5F03AEF52}"/>
                </a:ext>
              </a:extLst>
            </p:cNvPr>
            <p:cNvSpPr>
              <a:spLocks noChangeShapeType="1"/>
            </p:cNvSpPr>
            <p:nvPr/>
          </p:nvSpPr>
          <p:spPr bwMode="auto">
            <a:xfrm>
              <a:off x="1612" y="5418"/>
              <a:ext cx="179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842" name="Group 38">
              <a:extLst>
                <a:ext uri="{FF2B5EF4-FFF2-40B4-BE49-F238E27FC236}">
                  <a16:creationId xmlns:a16="http://schemas.microsoft.com/office/drawing/2014/main" id="{D399E1A0-0483-4827-ABA9-A41CB50CA891}"/>
                </a:ext>
              </a:extLst>
            </p:cNvPr>
            <p:cNvGrpSpPr>
              <a:grpSpLocks/>
            </p:cNvGrpSpPr>
            <p:nvPr/>
          </p:nvGrpSpPr>
          <p:grpSpPr bwMode="auto">
            <a:xfrm>
              <a:off x="2425" y="3757"/>
              <a:ext cx="551" cy="1650"/>
              <a:chOff x="3591" y="567"/>
              <a:chExt cx="301" cy="907"/>
            </a:xfrm>
          </p:grpSpPr>
          <p:sp>
            <p:nvSpPr>
              <p:cNvPr id="31843" name="Line 39">
                <a:extLst>
                  <a:ext uri="{FF2B5EF4-FFF2-40B4-BE49-F238E27FC236}">
                    <a16:creationId xmlns:a16="http://schemas.microsoft.com/office/drawing/2014/main" id="{0B2BB7A0-5F1D-43B8-9E8C-D9623A2F0678}"/>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4" name="Oval 40">
                <a:extLst>
                  <a:ext uri="{FF2B5EF4-FFF2-40B4-BE49-F238E27FC236}">
                    <a16:creationId xmlns:a16="http://schemas.microsoft.com/office/drawing/2014/main" id="{844395F4-7597-47E8-9233-559C61E389E8}"/>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845" name="Line 41">
                <a:extLst>
                  <a:ext uri="{FF2B5EF4-FFF2-40B4-BE49-F238E27FC236}">
                    <a16:creationId xmlns:a16="http://schemas.microsoft.com/office/drawing/2014/main" id="{86B1887D-4D30-4F12-9FB9-38A771F28436}"/>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846" name="Group 42">
                <a:extLst>
                  <a:ext uri="{FF2B5EF4-FFF2-40B4-BE49-F238E27FC236}">
                    <a16:creationId xmlns:a16="http://schemas.microsoft.com/office/drawing/2014/main" id="{FE4F0805-902A-4DFA-8AE4-0715021F24A9}"/>
                  </a:ext>
                </a:extLst>
              </p:cNvPr>
              <p:cNvGrpSpPr>
                <a:grpSpLocks/>
              </p:cNvGrpSpPr>
              <p:nvPr/>
            </p:nvGrpSpPr>
            <p:grpSpPr bwMode="auto">
              <a:xfrm>
                <a:off x="3715" y="591"/>
                <a:ext cx="56" cy="222"/>
                <a:chOff x="4507" y="645"/>
                <a:chExt cx="56" cy="222"/>
              </a:xfrm>
            </p:grpSpPr>
            <p:sp>
              <p:nvSpPr>
                <p:cNvPr id="31847" name="Line 43">
                  <a:extLst>
                    <a:ext uri="{FF2B5EF4-FFF2-40B4-BE49-F238E27FC236}">
                      <a16:creationId xmlns:a16="http://schemas.microsoft.com/office/drawing/2014/main" id="{C2727352-34A5-48D7-A35C-AA41FC5C3190}"/>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8" name="Line 44">
                  <a:extLst>
                    <a:ext uri="{FF2B5EF4-FFF2-40B4-BE49-F238E27FC236}">
                      <a16:creationId xmlns:a16="http://schemas.microsoft.com/office/drawing/2014/main" id="{8F4F4B5E-DCC4-4BCE-80C0-8FE1E5FA4794}"/>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9" name="Line 45">
                  <a:extLst>
                    <a:ext uri="{FF2B5EF4-FFF2-40B4-BE49-F238E27FC236}">
                      <a16:creationId xmlns:a16="http://schemas.microsoft.com/office/drawing/2014/main" id="{89376127-8D7F-491F-93F1-7AF28303B5C2}"/>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7" name="Group 46">
            <a:extLst>
              <a:ext uri="{FF2B5EF4-FFF2-40B4-BE49-F238E27FC236}">
                <a16:creationId xmlns:a16="http://schemas.microsoft.com/office/drawing/2014/main" id="{CAFF6EEA-95D7-46C4-8DB5-E1772E691EE1}"/>
              </a:ext>
            </a:extLst>
          </p:cNvPr>
          <p:cNvGrpSpPr>
            <a:grpSpLocks/>
          </p:cNvGrpSpPr>
          <p:nvPr/>
        </p:nvGrpSpPr>
        <p:grpSpPr bwMode="auto">
          <a:xfrm>
            <a:off x="7010400" y="1371600"/>
            <a:ext cx="838200" cy="1371600"/>
            <a:chOff x="4615" y="3779"/>
            <a:chExt cx="1045" cy="1683"/>
          </a:xfrm>
        </p:grpSpPr>
        <p:grpSp>
          <p:nvGrpSpPr>
            <p:cNvPr id="31829" name="Group 47">
              <a:extLst>
                <a:ext uri="{FF2B5EF4-FFF2-40B4-BE49-F238E27FC236}">
                  <a16:creationId xmlns:a16="http://schemas.microsoft.com/office/drawing/2014/main" id="{7ACE6873-AD4C-4A40-A66C-1561FBD539F9}"/>
                </a:ext>
              </a:extLst>
            </p:cNvPr>
            <p:cNvGrpSpPr>
              <a:grpSpLocks/>
            </p:cNvGrpSpPr>
            <p:nvPr/>
          </p:nvGrpSpPr>
          <p:grpSpPr bwMode="auto">
            <a:xfrm>
              <a:off x="4615" y="3801"/>
              <a:ext cx="694" cy="1650"/>
              <a:chOff x="4417" y="567"/>
              <a:chExt cx="693" cy="1650"/>
            </a:xfrm>
          </p:grpSpPr>
          <p:grpSp>
            <p:nvGrpSpPr>
              <p:cNvPr id="31832" name="Group 48">
                <a:extLst>
                  <a:ext uri="{FF2B5EF4-FFF2-40B4-BE49-F238E27FC236}">
                    <a16:creationId xmlns:a16="http://schemas.microsoft.com/office/drawing/2014/main" id="{B308CF08-5BB3-4A6A-A12D-2C21D9B70604}"/>
                  </a:ext>
                </a:extLst>
              </p:cNvPr>
              <p:cNvGrpSpPr>
                <a:grpSpLocks/>
              </p:cNvGrpSpPr>
              <p:nvPr/>
            </p:nvGrpSpPr>
            <p:grpSpPr bwMode="auto">
              <a:xfrm>
                <a:off x="4417" y="567"/>
                <a:ext cx="550" cy="1650"/>
                <a:chOff x="4417" y="567"/>
                <a:chExt cx="550" cy="1650"/>
              </a:xfrm>
            </p:grpSpPr>
            <p:sp>
              <p:nvSpPr>
                <p:cNvPr id="31837" name="Oval 49">
                  <a:extLst>
                    <a:ext uri="{FF2B5EF4-FFF2-40B4-BE49-F238E27FC236}">
                      <a16:creationId xmlns:a16="http://schemas.microsoft.com/office/drawing/2014/main" id="{98CFE69D-BED8-4A0A-A980-4B2D3FDC0EB0}"/>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838" name="Line 50">
                  <a:extLst>
                    <a:ext uri="{FF2B5EF4-FFF2-40B4-BE49-F238E27FC236}">
                      <a16:creationId xmlns:a16="http://schemas.microsoft.com/office/drawing/2014/main" id="{A34102D3-FEE6-46F7-8001-6B92F4071E09}"/>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833" name="Group 51">
                <a:extLst>
                  <a:ext uri="{FF2B5EF4-FFF2-40B4-BE49-F238E27FC236}">
                    <a16:creationId xmlns:a16="http://schemas.microsoft.com/office/drawing/2014/main" id="{7CB05E20-0DCA-4C57-9062-0C6B0A7B7C2C}"/>
                  </a:ext>
                </a:extLst>
              </p:cNvPr>
              <p:cNvGrpSpPr>
                <a:grpSpLocks/>
              </p:cNvGrpSpPr>
              <p:nvPr/>
            </p:nvGrpSpPr>
            <p:grpSpPr bwMode="auto">
              <a:xfrm>
                <a:off x="4956" y="853"/>
                <a:ext cx="154" cy="979"/>
                <a:chOff x="4956" y="853"/>
                <a:chExt cx="154" cy="979"/>
              </a:xfrm>
            </p:grpSpPr>
            <p:sp>
              <p:nvSpPr>
                <p:cNvPr id="31834" name="Line 52">
                  <a:extLst>
                    <a:ext uri="{FF2B5EF4-FFF2-40B4-BE49-F238E27FC236}">
                      <a16:creationId xmlns:a16="http://schemas.microsoft.com/office/drawing/2014/main" id="{AD9F1BB5-976A-4E3A-9281-85AB232D39BA}"/>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5" name="Line 53">
                  <a:extLst>
                    <a:ext uri="{FF2B5EF4-FFF2-40B4-BE49-F238E27FC236}">
                      <a16:creationId xmlns:a16="http://schemas.microsoft.com/office/drawing/2014/main" id="{8DC73D96-558F-48BA-862A-AE0A5F04A390}"/>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6" name="Line 54">
                  <a:extLst>
                    <a:ext uri="{FF2B5EF4-FFF2-40B4-BE49-F238E27FC236}">
                      <a16:creationId xmlns:a16="http://schemas.microsoft.com/office/drawing/2014/main" id="{6A706DF5-8AF5-41F2-B1D8-373A5A4E8677}"/>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830" name="Line 55">
              <a:extLst>
                <a:ext uri="{FF2B5EF4-FFF2-40B4-BE49-F238E27FC236}">
                  <a16:creationId xmlns:a16="http://schemas.microsoft.com/office/drawing/2014/main" id="{D5DEF632-7EBC-445B-8148-FCC326D840EB}"/>
                </a:ext>
              </a:extLst>
            </p:cNvPr>
            <p:cNvSpPr>
              <a:spLocks noChangeShapeType="1"/>
            </p:cNvSpPr>
            <p:nvPr/>
          </p:nvSpPr>
          <p:spPr bwMode="auto">
            <a:xfrm>
              <a:off x="4890" y="3779"/>
              <a:ext cx="7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1" name="Line 56">
              <a:extLst>
                <a:ext uri="{FF2B5EF4-FFF2-40B4-BE49-F238E27FC236}">
                  <a16:creationId xmlns:a16="http://schemas.microsoft.com/office/drawing/2014/main" id="{8C0A4ABD-F77D-4D58-862D-36FFC514C194}"/>
                </a:ext>
              </a:extLst>
            </p:cNvPr>
            <p:cNvSpPr>
              <a:spLocks noChangeShapeType="1"/>
            </p:cNvSpPr>
            <p:nvPr/>
          </p:nvSpPr>
          <p:spPr bwMode="auto">
            <a:xfrm>
              <a:off x="4901" y="5462"/>
              <a:ext cx="7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57">
            <a:extLst>
              <a:ext uri="{FF2B5EF4-FFF2-40B4-BE49-F238E27FC236}">
                <a16:creationId xmlns:a16="http://schemas.microsoft.com/office/drawing/2014/main" id="{C471D66F-04D1-4F89-8487-9F3ADCB0C471}"/>
              </a:ext>
            </a:extLst>
          </p:cNvPr>
          <p:cNvGrpSpPr>
            <a:grpSpLocks/>
          </p:cNvGrpSpPr>
          <p:nvPr/>
        </p:nvGrpSpPr>
        <p:grpSpPr bwMode="auto">
          <a:xfrm>
            <a:off x="685800" y="3946525"/>
            <a:ext cx="1466850" cy="2073275"/>
            <a:chOff x="1325" y="3757"/>
            <a:chExt cx="2069" cy="3025"/>
          </a:xfrm>
        </p:grpSpPr>
        <p:grpSp>
          <p:nvGrpSpPr>
            <p:cNvPr id="31811" name="Group 58">
              <a:extLst>
                <a:ext uri="{FF2B5EF4-FFF2-40B4-BE49-F238E27FC236}">
                  <a16:creationId xmlns:a16="http://schemas.microsoft.com/office/drawing/2014/main" id="{6D9521E5-84C2-4E10-8678-FDD3D421668D}"/>
                </a:ext>
              </a:extLst>
            </p:cNvPr>
            <p:cNvGrpSpPr>
              <a:grpSpLocks/>
            </p:cNvGrpSpPr>
            <p:nvPr/>
          </p:nvGrpSpPr>
          <p:grpSpPr bwMode="auto">
            <a:xfrm>
              <a:off x="1326" y="3757"/>
              <a:ext cx="694" cy="1650"/>
              <a:chOff x="4417" y="567"/>
              <a:chExt cx="693" cy="1650"/>
            </a:xfrm>
          </p:grpSpPr>
          <p:grpSp>
            <p:nvGrpSpPr>
              <p:cNvPr id="31822" name="Group 59">
                <a:extLst>
                  <a:ext uri="{FF2B5EF4-FFF2-40B4-BE49-F238E27FC236}">
                    <a16:creationId xmlns:a16="http://schemas.microsoft.com/office/drawing/2014/main" id="{9B2E7313-1906-4575-856B-3386BB0AF234}"/>
                  </a:ext>
                </a:extLst>
              </p:cNvPr>
              <p:cNvGrpSpPr>
                <a:grpSpLocks/>
              </p:cNvGrpSpPr>
              <p:nvPr/>
            </p:nvGrpSpPr>
            <p:grpSpPr bwMode="auto">
              <a:xfrm>
                <a:off x="4417" y="567"/>
                <a:ext cx="550" cy="1650"/>
                <a:chOff x="4417" y="567"/>
                <a:chExt cx="550" cy="1650"/>
              </a:xfrm>
            </p:grpSpPr>
            <p:sp>
              <p:nvSpPr>
                <p:cNvPr id="31827" name="Oval 60">
                  <a:extLst>
                    <a:ext uri="{FF2B5EF4-FFF2-40B4-BE49-F238E27FC236}">
                      <a16:creationId xmlns:a16="http://schemas.microsoft.com/office/drawing/2014/main" id="{F4AF2A7C-EB8F-4E4F-BDE3-3DD8932B95DD}"/>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828" name="Line 61">
                  <a:extLst>
                    <a:ext uri="{FF2B5EF4-FFF2-40B4-BE49-F238E27FC236}">
                      <a16:creationId xmlns:a16="http://schemas.microsoft.com/office/drawing/2014/main" id="{95E6EA23-CB01-4588-8B5C-0B9D5C422B36}"/>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823" name="Group 62">
                <a:extLst>
                  <a:ext uri="{FF2B5EF4-FFF2-40B4-BE49-F238E27FC236}">
                    <a16:creationId xmlns:a16="http://schemas.microsoft.com/office/drawing/2014/main" id="{DDDD8646-93DF-4BF2-B5E1-B8C0777238E4}"/>
                  </a:ext>
                </a:extLst>
              </p:cNvPr>
              <p:cNvGrpSpPr>
                <a:grpSpLocks/>
              </p:cNvGrpSpPr>
              <p:nvPr/>
            </p:nvGrpSpPr>
            <p:grpSpPr bwMode="auto">
              <a:xfrm>
                <a:off x="4956" y="853"/>
                <a:ext cx="154" cy="979"/>
                <a:chOff x="4956" y="853"/>
                <a:chExt cx="154" cy="979"/>
              </a:xfrm>
            </p:grpSpPr>
            <p:sp>
              <p:nvSpPr>
                <p:cNvPr id="31824" name="Line 63">
                  <a:extLst>
                    <a:ext uri="{FF2B5EF4-FFF2-40B4-BE49-F238E27FC236}">
                      <a16:creationId xmlns:a16="http://schemas.microsoft.com/office/drawing/2014/main" id="{12EC371D-AA7A-4245-8FB4-64734C6A1A1A}"/>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5" name="Line 64">
                  <a:extLst>
                    <a:ext uri="{FF2B5EF4-FFF2-40B4-BE49-F238E27FC236}">
                      <a16:creationId xmlns:a16="http://schemas.microsoft.com/office/drawing/2014/main" id="{470C09EA-CC9B-4262-8D82-9F4532DCEAFC}"/>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6" name="Line 65">
                  <a:extLst>
                    <a:ext uri="{FF2B5EF4-FFF2-40B4-BE49-F238E27FC236}">
                      <a16:creationId xmlns:a16="http://schemas.microsoft.com/office/drawing/2014/main" id="{E0C13634-B951-4271-B0E6-CFBC963269B4}"/>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812" name="Line 66">
              <a:extLst>
                <a:ext uri="{FF2B5EF4-FFF2-40B4-BE49-F238E27FC236}">
                  <a16:creationId xmlns:a16="http://schemas.microsoft.com/office/drawing/2014/main" id="{9E4A4C5F-5F6E-4A07-8912-8DDAC8A19F10}"/>
                </a:ext>
              </a:extLst>
            </p:cNvPr>
            <p:cNvSpPr>
              <a:spLocks noChangeShapeType="1"/>
            </p:cNvSpPr>
            <p:nvPr/>
          </p:nvSpPr>
          <p:spPr bwMode="auto">
            <a:xfrm>
              <a:off x="1601" y="3768"/>
              <a:ext cx="179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3" name="Line 67">
              <a:extLst>
                <a:ext uri="{FF2B5EF4-FFF2-40B4-BE49-F238E27FC236}">
                  <a16:creationId xmlns:a16="http://schemas.microsoft.com/office/drawing/2014/main" id="{791C6923-2B54-4764-9BC9-BC48DADE137E}"/>
                </a:ext>
              </a:extLst>
            </p:cNvPr>
            <p:cNvSpPr>
              <a:spLocks noChangeShapeType="1"/>
            </p:cNvSpPr>
            <p:nvPr/>
          </p:nvSpPr>
          <p:spPr bwMode="auto">
            <a:xfrm>
              <a:off x="1590" y="6771"/>
              <a:ext cx="179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814" name="Group 68">
              <a:extLst>
                <a:ext uri="{FF2B5EF4-FFF2-40B4-BE49-F238E27FC236}">
                  <a16:creationId xmlns:a16="http://schemas.microsoft.com/office/drawing/2014/main" id="{3B06DC0B-CCD3-4EC4-99D2-F313C5198233}"/>
                </a:ext>
              </a:extLst>
            </p:cNvPr>
            <p:cNvGrpSpPr>
              <a:grpSpLocks/>
            </p:cNvGrpSpPr>
            <p:nvPr/>
          </p:nvGrpSpPr>
          <p:grpSpPr bwMode="auto">
            <a:xfrm>
              <a:off x="1325" y="5132"/>
              <a:ext cx="551" cy="1650"/>
              <a:chOff x="3591" y="567"/>
              <a:chExt cx="301" cy="907"/>
            </a:xfrm>
          </p:grpSpPr>
          <p:sp>
            <p:nvSpPr>
              <p:cNvPr id="31815" name="Line 69">
                <a:extLst>
                  <a:ext uri="{FF2B5EF4-FFF2-40B4-BE49-F238E27FC236}">
                    <a16:creationId xmlns:a16="http://schemas.microsoft.com/office/drawing/2014/main" id="{FDFC20A9-141A-4FC6-B5D9-644BC708810B}"/>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6" name="Oval 70">
                <a:extLst>
                  <a:ext uri="{FF2B5EF4-FFF2-40B4-BE49-F238E27FC236}">
                    <a16:creationId xmlns:a16="http://schemas.microsoft.com/office/drawing/2014/main" id="{2679ADDB-0546-4543-8F44-DE24F2F71449}"/>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817" name="Line 71">
                <a:extLst>
                  <a:ext uri="{FF2B5EF4-FFF2-40B4-BE49-F238E27FC236}">
                    <a16:creationId xmlns:a16="http://schemas.microsoft.com/office/drawing/2014/main" id="{C628098A-9B10-410B-BD29-FCDFCC11B1E2}"/>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818" name="Group 72">
                <a:extLst>
                  <a:ext uri="{FF2B5EF4-FFF2-40B4-BE49-F238E27FC236}">
                    <a16:creationId xmlns:a16="http://schemas.microsoft.com/office/drawing/2014/main" id="{2ABB0690-2B06-460A-9832-51F6737ED702}"/>
                  </a:ext>
                </a:extLst>
              </p:cNvPr>
              <p:cNvGrpSpPr>
                <a:grpSpLocks/>
              </p:cNvGrpSpPr>
              <p:nvPr/>
            </p:nvGrpSpPr>
            <p:grpSpPr bwMode="auto">
              <a:xfrm>
                <a:off x="3715" y="591"/>
                <a:ext cx="56" cy="222"/>
                <a:chOff x="4507" y="645"/>
                <a:chExt cx="56" cy="222"/>
              </a:xfrm>
            </p:grpSpPr>
            <p:sp>
              <p:nvSpPr>
                <p:cNvPr id="31819" name="Line 73">
                  <a:extLst>
                    <a:ext uri="{FF2B5EF4-FFF2-40B4-BE49-F238E27FC236}">
                      <a16:creationId xmlns:a16="http://schemas.microsoft.com/office/drawing/2014/main" id="{DC158C73-11F9-41EB-826D-612B044E293E}"/>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0" name="Line 74">
                  <a:extLst>
                    <a:ext uri="{FF2B5EF4-FFF2-40B4-BE49-F238E27FC236}">
                      <a16:creationId xmlns:a16="http://schemas.microsoft.com/office/drawing/2014/main" id="{1FDEE279-2B2B-4835-9E7B-A55E4B1470C3}"/>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1" name="Line 75">
                  <a:extLst>
                    <a:ext uri="{FF2B5EF4-FFF2-40B4-BE49-F238E27FC236}">
                      <a16:creationId xmlns:a16="http://schemas.microsoft.com/office/drawing/2014/main" id="{A14076B6-0951-43D3-A9E2-BE648161B16D}"/>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27" name="Group 76">
            <a:extLst>
              <a:ext uri="{FF2B5EF4-FFF2-40B4-BE49-F238E27FC236}">
                <a16:creationId xmlns:a16="http://schemas.microsoft.com/office/drawing/2014/main" id="{9E4537A8-8101-4C70-A344-F307051842A2}"/>
              </a:ext>
            </a:extLst>
          </p:cNvPr>
          <p:cNvGrpSpPr>
            <a:grpSpLocks/>
          </p:cNvGrpSpPr>
          <p:nvPr/>
        </p:nvGrpSpPr>
        <p:grpSpPr bwMode="auto">
          <a:xfrm>
            <a:off x="2792413" y="4241800"/>
            <a:ext cx="941387" cy="1397000"/>
            <a:chOff x="4670" y="4241"/>
            <a:chExt cx="1243" cy="1958"/>
          </a:xfrm>
        </p:grpSpPr>
        <p:grpSp>
          <p:nvGrpSpPr>
            <p:cNvPr id="31800" name="Group 77">
              <a:extLst>
                <a:ext uri="{FF2B5EF4-FFF2-40B4-BE49-F238E27FC236}">
                  <a16:creationId xmlns:a16="http://schemas.microsoft.com/office/drawing/2014/main" id="{98712186-D979-4DE8-89C1-BBD80AD5E7CE}"/>
                </a:ext>
              </a:extLst>
            </p:cNvPr>
            <p:cNvGrpSpPr>
              <a:grpSpLocks/>
            </p:cNvGrpSpPr>
            <p:nvPr/>
          </p:nvGrpSpPr>
          <p:grpSpPr bwMode="auto">
            <a:xfrm>
              <a:off x="4670" y="4549"/>
              <a:ext cx="551" cy="1650"/>
              <a:chOff x="3591" y="567"/>
              <a:chExt cx="301" cy="907"/>
            </a:xfrm>
          </p:grpSpPr>
          <p:sp>
            <p:nvSpPr>
              <p:cNvPr id="31804" name="Line 78">
                <a:extLst>
                  <a:ext uri="{FF2B5EF4-FFF2-40B4-BE49-F238E27FC236}">
                    <a16:creationId xmlns:a16="http://schemas.microsoft.com/office/drawing/2014/main" id="{09A9DADB-CDAD-4BDA-BF34-CAC4720F420B}"/>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5" name="Oval 79">
                <a:extLst>
                  <a:ext uri="{FF2B5EF4-FFF2-40B4-BE49-F238E27FC236}">
                    <a16:creationId xmlns:a16="http://schemas.microsoft.com/office/drawing/2014/main" id="{1DDF2BA7-7E03-400F-8493-03DC84773D7C}"/>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806" name="Line 80">
                <a:extLst>
                  <a:ext uri="{FF2B5EF4-FFF2-40B4-BE49-F238E27FC236}">
                    <a16:creationId xmlns:a16="http://schemas.microsoft.com/office/drawing/2014/main" id="{4249AA49-A775-4C8E-8514-6813687BE11F}"/>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807" name="Group 81">
                <a:extLst>
                  <a:ext uri="{FF2B5EF4-FFF2-40B4-BE49-F238E27FC236}">
                    <a16:creationId xmlns:a16="http://schemas.microsoft.com/office/drawing/2014/main" id="{933BD0EC-71F6-41F6-8727-CC2A768A6161}"/>
                  </a:ext>
                </a:extLst>
              </p:cNvPr>
              <p:cNvGrpSpPr>
                <a:grpSpLocks/>
              </p:cNvGrpSpPr>
              <p:nvPr/>
            </p:nvGrpSpPr>
            <p:grpSpPr bwMode="auto">
              <a:xfrm>
                <a:off x="3715" y="591"/>
                <a:ext cx="56" cy="222"/>
                <a:chOff x="4507" y="645"/>
                <a:chExt cx="56" cy="222"/>
              </a:xfrm>
            </p:grpSpPr>
            <p:sp>
              <p:nvSpPr>
                <p:cNvPr id="31808" name="Line 82">
                  <a:extLst>
                    <a:ext uri="{FF2B5EF4-FFF2-40B4-BE49-F238E27FC236}">
                      <a16:creationId xmlns:a16="http://schemas.microsoft.com/office/drawing/2014/main" id="{939EB262-67F5-4514-A738-31CF14513E7A}"/>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9" name="Line 83">
                  <a:extLst>
                    <a:ext uri="{FF2B5EF4-FFF2-40B4-BE49-F238E27FC236}">
                      <a16:creationId xmlns:a16="http://schemas.microsoft.com/office/drawing/2014/main" id="{90468E7C-39EF-4713-8F35-7B20E1B76E38}"/>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0" name="Line 84">
                  <a:extLst>
                    <a:ext uri="{FF2B5EF4-FFF2-40B4-BE49-F238E27FC236}">
                      <a16:creationId xmlns:a16="http://schemas.microsoft.com/office/drawing/2014/main" id="{D6AD493E-7A50-426B-A9B4-191DF85DA19A}"/>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801" name="Line 85">
              <a:extLst>
                <a:ext uri="{FF2B5EF4-FFF2-40B4-BE49-F238E27FC236}">
                  <a16:creationId xmlns:a16="http://schemas.microsoft.com/office/drawing/2014/main" id="{1FD7C95D-0F0A-4601-90B5-7FCE8AB92F04}"/>
                </a:ext>
              </a:extLst>
            </p:cNvPr>
            <p:cNvSpPr>
              <a:spLocks noChangeShapeType="1"/>
            </p:cNvSpPr>
            <p:nvPr/>
          </p:nvSpPr>
          <p:spPr bwMode="auto">
            <a:xfrm flipH="1">
              <a:off x="4945" y="4241"/>
              <a:ext cx="0" cy="3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2" name="Line 86">
              <a:extLst>
                <a:ext uri="{FF2B5EF4-FFF2-40B4-BE49-F238E27FC236}">
                  <a16:creationId xmlns:a16="http://schemas.microsoft.com/office/drawing/2014/main" id="{3889009B-103A-41A0-BCBB-AD382E7451B8}"/>
                </a:ext>
              </a:extLst>
            </p:cNvPr>
            <p:cNvSpPr>
              <a:spLocks noChangeShapeType="1"/>
            </p:cNvSpPr>
            <p:nvPr/>
          </p:nvSpPr>
          <p:spPr bwMode="auto">
            <a:xfrm>
              <a:off x="4934" y="4263"/>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3" name="Line 87">
              <a:extLst>
                <a:ext uri="{FF2B5EF4-FFF2-40B4-BE49-F238E27FC236}">
                  <a16:creationId xmlns:a16="http://schemas.microsoft.com/office/drawing/2014/main" id="{3FAE5C0B-D7B8-42FA-A259-8B187BBDBFD0}"/>
                </a:ext>
              </a:extLst>
            </p:cNvPr>
            <p:cNvSpPr>
              <a:spLocks noChangeShapeType="1"/>
            </p:cNvSpPr>
            <p:nvPr/>
          </p:nvSpPr>
          <p:spPr bwMode="auto">
            <a:xfrm>
              <a:off x="4934" y="6177"/>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 name="Group 88">
            <a:extLst>
              <a:ext uri="{FF2B5EF4-FFF2-40B4-BE49-F238E27FC236}">
                <a16:creationId xmlns:a16="http://schemas.microsoft.com/office/drawing/2014/main" id="{F68BF271-080B-4932-9669-4920DEE06EBC}"/>
              </a:ext>
            </a:extLst>
          </p:cNvPr>
          <p:cNvGrpSpPr>
            <a:grpSpLocks/>
          </p:cNvGrpSpPr>
          <p:nvPr/>
        </p:nvGrpSpPr>
        <p:grpSpPr bwMode="auto">
          <a:xfrm>
            <a:off x="4724400" y="4014788"/>
            <a:ext cx="1390650" cy="2005012"/>
            <a:chOff x="1325" y="3746"/>
            <a:chExt cx="2069" cy="3036"/>
          </a:xfrm>
        </p:grpSpPr>
        <p:sp>
          <p:nvSpPr>
            <p:cNvPr id="31787" name="Line 89">
              <a:extLst>
                <a:ext uri="{FF2B5EF4-FFF2-40B4-BE49-F238E27FC236}">
                  <a16:creationId xmlns:a16="http://schemas.microsoft.com/office/drawing/2014/main" id="{57929727-E3A1-40E9-988E-88A4067AA810}"/>
                </a:ext>
              </a:extLst>
            </p:cNvPr>
            <p:cNvSpPr>
              <a:spLocks noChangeShapeType="1"/>
            </p:cNvSpPr>
            <p:nvPr/>
          </p:nvSpPr>
          <p:spPr bwMode="auto">
            <a:xfrm>
              <a:off x="1601" y="3768"/>
              <a:ext cx="179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8" name="Line 90">
              <a:extLst>
                <a:ext uri="{FF2B5EF4-FFF2-40B4-BE49-F238E27FC236}">
                  <a16:creationId xmlns:a16="http://schemas.microsoft.com/office/drawing/2014/main" id="{742D2975-3650-416C-A2FB-9945EF5AAFFA}"/>
                </a:ext>
              </a:extLst>
            </p:cNvPr>
            <p:cNvSpPr>
              <a:spLocks noChangeShapeType="1"/>
            </p:cNvSpPr>
            <p:nvPr/>
          </p:nvSpPr>
          <p:spPr bwMode="auto">
            <a:xfrm>
              <a:off x="1590" y="6771"/>
              <a:ext cx="179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789" name="Group 91">
              <a:extLst>
                <a:ext uri="{FF2B5EF4-FFF2-40B4-BE49-F238E27FC236}">
                  <a16:creationId xmlns:a16="http://schemas.microsoft.com/office/drawing/2014/main" id="{251AC103-805A-48A9-8D81-53016423DDC1}"/>
                </a:ext>
              </a:extLst>
            </p:cNvPr>
            <p:cNvGrpSpPr>
              <a:grpSpLocks/>
            </p:cNvGrpSpPr>
            <p:nvPr/>
          </p:nvGrpSpPr>
          <p:grpSpPr bwMode="auto">
            <a:xfrm>
              <a:off x="1325" y="5132"/>
              <a:ext cx="551" cy="1650"/>
              <a:chOff x="3591" y="567"/>
              <a:chExt cx="301" cy="907"/>
            </a:xfrm>
          </p:grpSpPr>
          <p:sp>
            <p:nvSpPr>
              <p:cNvPr id="31793" name="Line 92">
                <a:extLst>
                  <a:ext uri="{FF2B5EF4-FFF2-40B4-BE49-F238E27FC236}">
                    <a16:creationId xmlns:a16="http://schemas.microsoft.com/office/drawing/2014/main" id="{94673768-F61E-4B56-96DE-6C8B7726BF6C}"/>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4" name="Oval 93">
                <a:extLst>
                  <a:ext uri="{FF2B5EF4-FFF2-40B4-BE49-F238E27FC236}">
                    <a16:creationId xmlns:a16="http://schemas.microsoft.com/office/drawing/2014/main" id="{115809E8-7088-49CF-8A98-9CA5597097E5}"/>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795" name="Line 94">
                <a:extLst>
                  <a:ext uri="{FF2B5EF4-FFF2-40B4-BE49-F238E27FC236}">
                    <a16:creationId xmlns:a16="http://schemas.microsoft.com/office/drawing/2014/main" id="{093F7F20-3945-4570-8A28-BF660C02BCD5}"/>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796" name="Group 95">
                <a:extLst>
                  <a:ext uri="{FF2B5EF4-FFF2-40B4-BE49-F238E27FC236}">
                    <a16:creationId xmlns:a16="http://schemas.microsoft.com/office/drawing/2014/main" id="{4564EBA9-D176-46D6-AD8D-BF5312849737}"/>
                  </a:ext>
                </a:extLst>
              </p:cNvPr>
              <p:cNvGrpSpPr>
                <a:grpSpLocks/>
              </p:cNvGrpSpPr>
              <p:nvPr/>
            </p:nvGrpSpPr>
            <p:grpSpPr bwMode="auto">
              <a:xfrm>
                <a:off x="3715" y="591"/>
                <a:ext cx="56" cy="222"/>
                <a:chOff x="4507" y="645"/>
                <a:chExt cx="56" cy="222"/>
              </a:xfrm>
            </p:grpSpPr>
            <p:sp>
              <p:nvSpPr>
                <p:cNvPr id="31797" name="Line 96">
                  <a:extLst>
                    <a:ext uri="{FF2B5EF4-FFF2-40B4-BE49-F238E27FC236}">
                      <a16:creationId xmlns:a16="http://schemas.microsoft.com/office/drawing/2014/main" id="{E352A776-A6BB-4945-BB1B-FDC6FB8F4C88}"/>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8" name="Line 97">
                  <a:extLst>
                    <a:ext uri="{FF2B5EF4-FFF2-40B4-BE49-F238E27FC236}">
                      <a16:creationId xmlns:a16="http://schemas.microsoft.com/office/drawing/2014/main" id="{E1701D0E-8ADD-455B-90CD-AA7F50E0B1C2}"/>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9" name="Line 98">
                  <a:extLst>
                    <a:ext uri="{FF2B5EF4-FFF2-40B4-BE49-F238E27FC236}">
                      <a16:creationId xmlns:a16="http://schemas.microsoft.com/office/drawing/2014/main" id="{8792BAA8-C9AC-4CAB-BB45-AD5344B65B82}"/>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1790" name="Group 99">
              <a:extLst>
                <a:ext uri="{FF2B5EF4-FFF2-40B4-BE49-F238E27FC236}">
                  <a16:creationId xmlns:a16="http://schemas.microsoft.com/office/drawing/2014/main" id="{1C1A0693-9634-4E22-B386-AC1F092EA999}"/>
                </a:ext>
              </a:extLst>
            </p:cNvPr>
            <p:cNvGrpSpPr>
              <a:grpSpLocks/>
            </p:cNvGrpSpPr>
            <p:nvPr/>
          </p:nvGrpSpPr>
          <p:grpSpPr bwMode="auto">
            <a:xfrm>
              <a:off x="1502" y="3746"/>
              <a:ext cx="187" cy="1639"/>
              <a:chOff x="743" y="567"/>
              <a:chExt cx="187" cy="1639"/>
            </a:xfrm>
          </p:grpSpPr>
          <p:sp>
            <p:nvSpPr>
              <p:cNvPr id="31791" name="Line 100">
                <a:extLst>
                  <a:ext uri="{FF2B5EF4-FFF2-40B4-BE49-F238E27FC236}">
                    <a16:creationId xmlns:a16="http://schemas.microsoft.com/office/drawing/2014/main" id="{48D120FA-B584-417E-A387-368C774422A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2" name="Rectangle 101">
                <a:extLst>
                  <a:ext uri="{FF2B5EF4-FFF2-40B4-BE49-F238E27FC236}">
                    <a16:creationId xmlns:a16="http://schemas.microsoft.com/office/drawing/2014/main" id="{C4A879FB-7C67-4014-B2BB-5C9A5779EE2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grpSp>
        <p:nvGrpSpPr>
          <p:cNvPr id="2" name="Group 102">
            <a:extLst>
              <a:ext uri="{FF2B5EF4-FFF2-40B4-BE49-F238E27FC236}">
                <a16:creationId xmlns:a16="http://schemas.microsoft.com/office/drawing/2014/main" id="{5F0139EB-239B-41C7-B6EE-B98B868C84E8}"/>
              </a:ext>
            </a:extLst>
          </p:cNvPr>
          <p:cNvGrpSpPr>
            <a:grpSpLocks/>
          </p:cNvGrpSpPr>
          <p:nvPr/>
        </p:nvGrpSpPr>
        <p:grpSpPr bwMode="auto">
          <a:xfrm>
            <a:off x="6858000" y="4343400"/>
            <a:ext cx="914400" cy="1371600"/>
            <a:chOff x="4670" y="4241"/>
            <a:chExt cx="1243" cy="1958"/>
          </a:xfrm>
        </p:grpSpPr>
        <p:grpSp>
          <p:nvGrpSpPr>
            <p:cNvPr id="31776" name="Group 103">
              <a:extLst>
                <a:ext uri="{FF2B5EF4-FFF2-40B4-BE49-F238E27FC236}">
                  <a16:creationId xmlns:a16="http://schemas.microsoft.com/office/drawing/2014/main" id="{FADA3A09-973D-4EC6-B2EA-29AEC42D84F6}"/>
                </a:ext>
              </a:extLst>
            </p:cNvPr>
            <p:cNvGrpSpPr>
              <a:grpSpLocks/>
            </p:cNvGrpSpPr>
            <p:nvPr/>
          </p:nvGrpSpPr>
          <p:grpSpPr bwMode="auto">
            <a:xfrm>
              <a:off x="4670" y="4549"/>
              <a:ext cx="551" cy="1650"/>
              <a:chOff x="3591" y="567"/>
              <a:chExt cx="301" cy="907"/>
            </a:xfrm>
          </p:grpSpPr>
          <p:sp>
            <p:nvSpPr>
              <p:cNvPr id="31780" name="Line 104">
                <a:extLst>
                  <a:ext uri="{FF2B5EF4-FFF2-40B4-BE49-F238E27FC236}">
                    <a16:creationId xmlns:a16="http://schemas.microsoft.com/office/drawing/2014/main" id="{6EBE71AD-A40C-4866-9C5A-F2DB08E8680E}"/>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1" name="Oval 105">
                <a:extLst>
                  <a:ext uri="{FF2B5EF4-FFF2-40B4-BE49-F238E27FC236}">
                    <a16:creationId xmlns:a16="http://schemas.microsoft.com/office/drawing/2014/main" id="{70237994-8F04-491F-828A-ACCBBCC925FE}"/>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782" name="Line 106">
                <a:extLst>
                  <a:ext uri="{FF2B5EF4-FFF2-40B4-BE49-F238E27FC236}">
                    <a16:creationId xmlns:a16="http://schemas.microsoft.com/office/drawing/2014/main" id="{05140C23-9B5F-4901-A262-9C0DE93BEF8D}"/>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783" name="Group 107">
                <a:extLst>
                  <a:ext uri="{FF2B5EF4-FFF2-40B4-BE49-F238E27FC236}">
                    <a16:creationId xmlns:a16="http://schemas.microsoft.com/office/drawing/2014/main" id="{B3425E86-82CD-4631-84D9-C021F6445174}"/>
                  </a:ext>
                </a:extLst>
              </p:cNvPr>
              <p:cNvGrpSpPr>
                <a:grpSpLocks/>
              </p:cNvGrpSpPr>
              <p:nvPr/>
            </p:nvGrpSpPr>
            <p:grpSpPr bwMode="auto">
              <a:xfrm>
                <a:off x="3715" y="591"/>
                <a:ext cx="56" cy="222"/>
                <a:chOff x="4507" y="645"/>
                <a:chExt cx="56" cy="222"/>
              </a:xfrm>
            </p:grpSpPr>
            <p:sp>
              <p:nvSpPr>
                <p:cNvPr id="31784" name="Line 108">
                  <a:extLst>
                    <a:ext uri="{FF2B5EF4-FFF2-40B4-BE49-F238E27FC236}">
                      <a16:creationId xmlns:a16="http://schemas.microsoft.com/office/drawing/2014/main" id="{1AF3A747-4865-47FC-8E15-CA2EE3A800D6}"/>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5" name="Line 109">
                  <a:extLst>
                    <a:ext uri="{FF2B5EF4-FFF2-40B4-BE49-F238E27FC236}">
                      <a16:creationId xmlns:a16="http://schemas.microsoft.com/office/drawing/2014/main" id="{3F472900-817B-4297-9688-2EB77FFAB1CA}"/>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6" name="Line 110">
                  <a:extLst>
                    <a:ext uri="{FF2B5EF4-FFF2-40B4-BE49-F238E27FC236}">
                      <a16:creationId xmlns:a16="http://schemas.microsoft.com/office/drawing/2014/main" id="{DCDBA449-46B3-474D-971A-2B58C86D83F9}"/>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777" name="Line 111">
              <a:extLst>
                <a:ext uri="{FF2B5EF4-FFF2-40B4-BE49-F238E27FC236}">
                  <a16:creationId xmlns:a16="http://schemas.microsoft.com/office/drawing/2014/main" id="{00CD8060-2AA6-4183-8A0B-6BD779CC5F8D}"/>
                </a:ext>
              </a:extLst>
            </p:cNvPr>
            <p:cNvSpPr>
              <a:spLocks noChangeShapeType="1"/>
            </p:cNvSpPr>
            <p:nvPr/>
          </p:nvSpPr>
          <p:spPr bwMode="auto">
            <a:xfrm flipH="1">
              <a:off x="4945" y="4241"/>
              <a:ext cx="0" cy="3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8" name="Line 112">
              <a:extLst>
                <a:ext uri="{FF2B5EF4-FFF2-40B4-BE49-F238E27FC236}">
                  <a16:creationId xmlns:a16="http://schemas.microsoft.com/office/drawing/2014/main" id="{C5E956F7-CC6D-4E44-979D-23EE1DE2F1CF}"/>
                </a:ext>
              </a:extLst>
            </p:cNvPr>
            <p:cNvSpPr>
              <a:spLocks noChangeShapeType="1"/>
            </p:cNvSpPr>
            <p:nvPr/>
          </p:nvSpPr>
          <p:spPr bwMode="auto">
            <a:xfrm>
              <a:off x="4934" y="4263"/>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9" name="Line 113">
              <a:extLst>
                <a:ext uri="{FF2B5EF4-FFF2-40B4-BE49-F238E27FC236}">
                  <a16:creationId xmlns:a16="http://schemas.microsoft.com/office/drawing/2014/main" id="{EC252365-FE0D-45BE-B262-3173CFF53F21}"/>
                </a:ext>
              </a:extLst>
            </p:cNvPr>
            <p:cNvSpPr>
              <a:spLocks noChangeShapeType="1"/>
            </p:cNvSpPr>
            <p:nvPr/>
          </p:nvSpPr>
          <p:spPr bwMode="auto">
            <a:xfrm>
              <a:off x="4934" y="6177"/>
              <a:ext cx="97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138" name="AutoShape 114">
            <a:extLst>
              <a:ext uri="{FF2B5EF4-FFF2-40B4-BE49-F238E27FC236}">
                <a16:creationId xmlns:a16="http://schemas.microsoft.com/office/drawing/2014/main" id="{2871C90D-B7D8-44DB-A7A3-A56EB85CC949}"/>
              </a:ext>
            </a:extLst>
          </p:cNvPr>
          <p:cNvSpPr>
            <a:spLocks noChangeArrowheads="1"/>
          </p:cNvSpPr>
          <p:nvPr/>
        </p:nvSpPr>
        <p:spPr bwMode="auto">
          <a:xfrm>
            <a:off x="2362200" y="1905000"/>
            <a:ext cx="381000" cy="381000"/>
          </a:xfrm>
          <a:prstGeom prst="rightArrow">
            <a:avLst>
              <a:gd name="adj1" fmla="val 50000"/>
              <a:gd name="adj2" fmla="val 25000"/>
            </a:avLst>
          </a:prstGeom>
          <a:solidFill>
            <a:schemeClr val="bg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9139" name="AutoShape 115">
            <a:extLst>
              <a:ext uri="{FF2B5EF4-FFF2-40B4-BE49-F238E27FC236}">
                <a16:creationId xmlns:a16="http://schemas.microsoft.com/office/drawing/2014/main" id="{D10F9310-A380-4078-A663-3E4A67B6D19B}"/>
              </a:ext>
            </a:extLst>
          </p:cNvPr>
          <p:cNvSpPr>
            <a:spLocks noChangeArrowheads="1"/>
          </p:cNvSpPr>
          <p:nvPr/>
        </p:nvSpPr>
        <p:spPr bwMode="auto">
          <a:xfrm>
            <a:off x="6248400" y="4876800"/>
            <a:ext cx="381000" cy="381000"/>
          </a:xfrm>
          <a:prstGeom prst="rightArrow">
            <a:avLst>
              <a:gd name="adj1" fmla="val 50000"/>
              <a:gd name="adj2" fmla="val 25000"/>
            </a:avLst>
          </a:prstGeom>
          <a:solidFill>
            <a:schemeClr val="bg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9140" name="AutoShape 116">
            <a:extLst>
              <a:ext uri="{FF2B5EF4-FFF2-40B4-BE49-F238E27FC236}">
                <a16:creationId xmlns:a16="http://schemas.microsoft.com/office/drawing/2014/main" id="{43DC83F3-5878-4225-9249-4F9F2A0F44E8}"/>
              </a:ext>
            </a:extLst>
          </p:cNvPr>
          <p:cNvSpPr>
            <a:spLocks noChangeArrowheads="1"/>
          </p:cNvSpPr>
          <p:nvPr/>
        </p:nvSpPr>
        <p:spPr bwMode="auto">
          <a:xfrm>
            <a:off x="2133600" y="4800600"/>
            <a:ext cx="381000" cy="381000"/>
          </a:xfrm>
          <a:prstGeom prst="rightArrow">
            <a:avLst>
              <a:gd name="adj1" fmla="val 50000"/>
              <a:gd name="adj2" fmla="val 25000"/>
            </a:avLst>
          </a:prstGeom>
          <a:solidFill>
            <a:schemeClr val="bg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9141" name="AutoShape 117">
            <a:extLst>
              <a:ext uri="{FF2B5EF4-FFF2-40B4-BE49-F238E27FC236}">
                <a16:creationId xmlns:a16="http://schemas.microsoft.com/office/drawing/2014/main" id="{E9222BA3-2502-47EC-81B5-695672BBF0F7}"/>
              </a:ext>
            </a:extLst>
          </p:cNvPr>
          <p:cNvSpPr>
            <a:spLocks noChangeArrowheads="1"/>
          </p:cNvSpPr>
          <p:nvPr/>
        </p:nvSpPr>
        <p:spPr bwMode="auto">
          <a:xfrm>
            <a:off x="6400800" y="1905000"/>
            <a:ext cx="381000" cy="381000"/>
          </a:xfrm>
          <a:prstGeom prst="rightArrow">
            <a:avLst>
              <a:gd name="adj1" fmla="val 50000"/>
              <a:gd name="adj2" fmla="val 25000"/>
            </a:avLst>
          </a:prstGeom>
          <a:solidFill>
            <a:schemeClr val="bg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1759" name="Rectangle 118">
            <a:extLst>
              <a:ext uri="{FF2B5EF4-FFF2-40B4-BE49-F238E27FC236}">
                <a16:creationId xmlns:a16="http://schemas.microsoft.com/office/drawing/2014/main" id="{4B3F51A9-194F-43B4-B94F-599D98199186}"/>
              </a:ext>
            </a:extLst>
          </p:cNvPr>
          <p:cNvSpPr>
            <a:spLocks noChangeArrowheads="1"/>
          </p:cNvSpPr>
          <p:nvPr/>
        </p:nvSpPr>
        <p:spPr bwMode="auto">
          <a:xfrm>
            <a:off x="1868488" y="3108325"/>
            <a:ext cx="493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(a)</a:t>
            </a:r>
          </a:p>
        </p:txBody>
      </p:sp>
      <p:sp>
        <p:nvSpPr>
          <p:cNvPr id="31760" name="Rectangle 119">
            <a:extLst>
              <a:ext uri="{FF2B5EF4-FFF2-40B4-BE49-F238E27FC236}">
                <a16:creationId xmlns:a16="http://schemas.microsoft.com/office/drawing/2014/main" id="{A8D7A53D-B4A0-46AC-AA8D-0DDA060972B3}"/>
              </a:ext>
            </a:extLst>
          </p:cNvPr>
          <p:cNvSpPr>
            <a:spLocks noChangeArrowheads="1"/>
          </p:cNvSpPr>
          <p:nvPr/>
        </p:nvSpPr>
        <p:spPr bwMode="auto">
          <a:xfrm>
            <a:off x="6350000" y="6080125"/>
            <a:ext cx="50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(d)</a:t>
            </a:r>
          </a:p>
        </p:txBody>
      </p:sp>
      <p:sp>
        <p:nvSpPr>
          <p:cNvPr id="31761" name="Rectangle 120">
            <a:extLst>
              <a:ext uri="{FF2B5EF4-FFF2-40B4-BE49-F238E27FC236}">
                <a16:creationId xmlns:a16="http://schemas.microsoft.com/office/drawing/2014/main" id="{2C487E26-402F-4BDA-9717-5270B17671C5}"/>
              </a:ext>
            </a:extLst>
          </p:cNvPr>
          <p:cNvSpPr>
            <a:spLocks noChangeArrowheads="1"/>
          </p:cNvSpPr>
          <p:nvPr/>
        </p:nvSpPr>
        <p:spPr bwMode="auto">
          <a:xfrm>
            <a:off x="2109788" y="6003925"/>
            <a:ext cx="633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 (c) </a:t>
            </a:r>
          </a:p>
        </p:txBody>
      </p:sp>
      <p:sp>
        <p:nvSpPr>
          <p:cNvPr id="31762" name="Rectangle 121">
            <a:extLst>
              <a:ext uri="{FF2B5EF4-FFF2-40B4-BE49-F238E27FC236}">
                <a16:creationId xmlns:a16="http://schemas.microsoft.com/office/drawing/2014/main" id="{C00D67A8-C581-4B64-BB04-F9F287612C89}"/>
              </a:ext>
            </a:extLst>
          </p:cNvPr>
          <p:cNvSpPr>
            <a:spLocks noChangeArrowheads="1"/>
          </p:cNvSpPr>
          <p:nvPr/>
        </p:nvSpPr>
        <p:spPr bwMode="auto">
          <a:xfrm>
            <a:off x="6286500" y="3048000"/>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 (b) </a:t>
            </a:r>
          </a:p>
        </p:txBody>
      </p:sp>
      <p:sp>
        <p:nvSpPr>
          <p:cNvPr id="31763" name="Text Box 122">
            <a:extLst>
              <a:ext uri="{FF2B5EF4-FFF2-40B4-BE49-F238E27FC236}">
                <a16:creationId xmlns:a16="http://schemas.microsoft.com/office/drawing/2014/main" id="{8225705A-D461-454B-A280-7C2B07A91125}"/>
              </a:ext>
            </a:extLst>
          </p:cNvPr>
          <p:cNvSpPr txBox="1">
            <a:spLocks noChangeArrowheads="1"/>
          </p:cNvSpPr>
          <p:nvPr/>
        </p:nvSpPr>
        <p:spPr bwMode="auto">
          <a:xfrm>
            <a:off x="838200" y="4572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等效电路</a:t>
            </a:r>
          </a:p>
        </p:txBody>
      </p:sp>
      <p:sp>
        <p:nvSpPr>
          <p:cNvPr id="129147" name="Text Box 123">
            <a:extLst>
              <a:ext uri="{FF2B5EF4-FFF2-40B4-BE49-F238E27FC236}">
                <a16:creationId xmlns:a16="http://schemas.microsoft.com/office/drawing/2014/main" id="{1DAE82CD-D30E-4DEA-B353-54CAFA98DDE9}"/>
              </a:ext>
            </a:extLst>
          </p:cNvPr>
          <p:cNvSpPr txBox="1">
            <a:spLocks noChangeArrowheads="1"/>
          </p:cNvSpPr>
          <p:nvPr/>
        </p:nvSpPr>
        <p:spPr bwMode="auto">
          <a:xfrm>
            <a:off x="3429000" y="18288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3V</a:t>
            </a:r>
          </a:p>
        </p:txBody>
      </p:sp>
      <p:sp>
        <p:nvSpPr>
          <p:cNvPr id="31765" name="Text Box 124">
            <a:extLst>
              <a:ext uri="{FF2B5EF4-FFF2-40B4-BE49-F238E27FC236}">
                <a16:creationId xmlns:a16="http://schemas.microsoft.com/office/drawing/2014/main" id="{B580CC6A-8E74-4EFA-B031-53FB8369C8CA}"/>
              </a:ext>
            </a:extLst>
          </p:cNvPr>
          <p:cNvSpPr txBox="1">
            <a:spLocks noChangeArrowheads="1"/>
          </p:cNvSpPr>
          <p:nvPr/>
        </p:nvSpPr>
        <p:spPr bwMode="auto">
          <a:xfrm>
            <a:off x="1066800" y="19653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3V</a:t>
            </a:r>
          </a:p>
        </p:txBody>
      </p:sp>
      <p:sp>
        <p:nvSpPr>
          <p:cNvPr id="129149" name="Text Box 125">
            <a:extLst>
              <a:ext uri="{FF2B5EF4-FFF2-40B4-BE49-F238E27FC236}">
                <a16:creationId xmlns:a16="http://schemas.microsoft.com/office/drawing/2014/main" id="{124E22D8-970A-4290-B680-705CBE2D86E5}"/>
              </a:ext>
            </a:extLst>
          </p:cNvPr>
          <p:cNvSpPr txBox="1">
            <a:spLocks noChangeArrowheads="1"/>
          </p:cNvSpPr>
          <p:nvPr/>
        </p:nvSpPr>
        <p:spPr bwMode="auto">
          <a:xfrm>
            <a:off x="1066800" y="43275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3V</a:t>
            </a:r>
          </a:p>
        </p:txBody>
      </p:sp>
      <p:sp>
        <p:nvSpPr>
          <p:cNvPr id="129150" name="Text Box 126">
            <a:extLst>
              <a:ext uri="{FF2B5EF4-FFF2-40B4-BE49-F238E27FC236}">
                <a16:creationId xmlns:a16="http://schemas.microsoft.com/office/drawing/2014/main" id="{A201EA4D-88A9-4C22-857F-A5A42283AB7C}"/>
              </a:ext>
            </a:extLst>
          </p:cNvPr>
          <p:cNvSpPr txBox="1">
            <a:spLocks noChangeArrowheads="1"/>
          </p:cNvSpPr>
          <p:nvPr/>
        </p:nvSpPr>
        <p:spPr bwMode="auto">
          <a:xfrm>
            <a:off x="7467600" y="18288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3V</a:t>
            </a:r>
          </a:p>
        </p:txBody>
      </p:sp>
      <p:sp>
        <p:nvSpPr>
          <p:cNvPr id="129151" name="Text Box 127">
            <a:extLst>
              <a:ext uri="{FF2B5EF4-FFF2-40B4-BE49-F238E27FC236}">
                <a16:creationId xmlns:a16="http://schemas.microsoft.com/office/drawing/2014/main" id="{BB9AE7CA-D226-4C64-AD20-607324E90E56}"/>
              </a:ext>
            </a:extLst>
          </p:cNvPr>
          <p:cNvSpPr txBox="1">
            <a:spLocks noChangeArrowheads="1"/>
          </p:cNvSpPr>
          <p:nvPr/>
        </p:nvSpPr>
        <p:spPr bwMode="auto">
          <a:xfrm>
            <a:off x="4953000" y="18288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3V</a:t>
            </a:r>
          </a:p>
        </p:txBody>
      </p:sp>
      <p:sp>
        <p:nvSpPr>
          <p:cNvPr id="129152" name="Text Box 128">
            <a:extLst>
              <a:ext uri="{FF2B5EF4-FFF2-40B4-BE49-F238E27FC236}">
                <a16:creationId xmlns:a16="http://schemas.microsoft.com/office/drawing/2014/main" id="{E4133832-CB12-4DE4-BB3F-C08CF0B5706F}"/>
              </a:ext>
            </a:extLst>
          </p:cNvPr>
          <p:cNvSpPr txBox="1">
            <a:spLocks noChangeArrowheads="1"/>
          </p:cNvSpPr>
          <p:nvPr/>
        </p:nvSpPr>
        <p:spPr bwMode="auto">
          <a:xfrm>
            <a:off x="7239000" y="49371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2A</a:t>
            </a:r>
          </a:p>
        </p:txBody>
      </p:sp>
      <p:sp>
        <p:nvSpPr>
          <p:cNvPr id="129153" name="Text Box 129">
            <a:extLst>
              <a:ext uri="{FF2B5EF4-FFF2-40B4-BE49-F238E27FC236}">
                <a16:creationId xmlns:a16="http://schemas.microsoft.com/office/drawing/2014/main" id="{7A7013B9-2DCB-4494-9808-C14B0DAFC4F6}"/>
              </a:ext>
            </a:extLst>
          </p:cNvPr>
          <p:cNvSpPr txBox="1">
            <a:spLocks noChangeArrowheads="1"/>
          </p:cNvSpPr>
          <p:nvPr/>
        </p:nvSpPr>
        <p:spPr bwMode="auto">
          <a:xfrm>
            <a:off x="5105400" y="52578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2A</a:t>
            </a:r>
          </a:p>
        </p:txBody>
      </p:sp>
      <p:sp>
        <p:nvSpPr>
          <p:cNvPr id="129154" name="Text Box 130">
            <a:extLst>
              <a:ext uri="{FF2B5EF4-FFF2-40B4-BE49-F238E27FC236}">
                <a16:creationId xmlns:a16="http://schemas.microsoft.com/office/drawing/2014/main" id="{F1DCE039-1528-45F8-AC69-1EAAE0C66F7C}"/>
              </a:ext>
            </a:extLst>
          </p:cNvPr>
          <p:cNvSpPr txBox="1">
            <a:spLocks noChangeArrowheads="1"/>
          </p:cNvSpPr>
          <p:nvPr/>
        </p:nvSpPr>
        <p:spPr bwMode="auto">
          <a:xfrm>
            <a:off x="3200400" y="48609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2A</a:t>
            </a:r>
          </a:p>
        </p:txBody>
      </p:sp>
      <p:sp>
        <p:nvSpPr>
          <p:cNvPr id="129155" name="Text Box 131">
            <a:extLst>
              <a:ext uri="{FF2B5EF4-FFF2-40B4-BE49-F238E27FC236}">
                <a16:creationId xmlns:a16="http://schemas.microsoft.com/office/drawing/2014/main" id="{ABCC1ADE-8B9E-4203-A19B-F1317771D687}"/>
              </a:ext>
            </a:extLst>
          </p:cNvPr>
          <p:cNvSpPr txBox="1">
            <a:spLocks noChangeArrowheads="1"/>
          </p:cNvSpPr>
          <p:nvPr/>
        </p:nvSpPr>
        <p:spPr bwMode="auto">
          <a:xfrm>
            <a:off x="1143000" y="52578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2A</a:t>
            </a:r>
          </a:p>
        </p:txBody>
      </p:sp>
      <p:sp>
        <p:nvSpPr>
          <p:cNvPr id="129156" name="Text Box 132">
            <a:extLst>
              <a:ext uri="{FF2B5EF4-FFF2-40B4-BE49-F238E27FC236}">
                <a16:creationId xmlns:a16="http://schemas.microsoft.com/office/drawing/2014/main" id="{B97000F2-BD3D-4D94-8A27-476583518A51}"/>
              </a:ext>
            </a:extLst>
          </p:cNvPr>
          <p:cNvSpPr txBox="1">
            <a:spLocks noChangeArrowheads="1"/>
          </p:cNvSpPr>
          <p:nvPr/>
        </p:nvSpPr>
        <p:spPr bwMode="auto">
          <a:xfrm>
            <a:off x="5638800" y="21939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2A</a:t>
            </a:r>
          </a:p>
        </p:txBody>
      </p:sp>
      <p:sp>
        <p:nvSpPr>
          <p:cNvPr id="129161" name="Text Box 137">
            <a:extLst>
              <a:ext uri="{FF2B5EF4-FFF2-40B4-BE49-F238E27FC236}">
                <a16:creationId xmlns:a16="http://schemas.microsoft.com/office/drawing/2014/main" id="{512BC384-3AA2-4476-A65D-E1840FD1B3C5}"/>
              </a:ext>
            </a:extLst>
          </p:cNvPr>
          <p:cNvSpPr txBox="1">
            <a:spLocks noChangeArrowheads="1"/>
          </p:cNvSpPr>
          <p:nvPr/>
        </p:nvSpPr>
        <p:spPr bwMode="auto">
          <a:xfrm>
            <a:off x="5029200" y="4343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5</a:t>
            </a:r>
            <a:r>
              <a:rPr lang="en-US" altLang="zh-CN" sz="2000" b="1">
                <a:latin typeface="Times New Roman" panose="02020603050405020304" pitchFamily="18" charset="0"/>
                <a:cs typeface="Times New Roman" panose="02020603050405020304" pitchFamily="18" charset="0"/>
              </a:rPr>
              <a:t>Ω</a:t>
            </a:r>
            <a:endParaRPr lang="en-US" altLang="zh-CN" sz="2000" b="1">
              <a:latin typeface="Times New Roman" panose="02020603050405020304" pitchFamily="18" charset="0"/>
            </a:endParaRPr>
          </a:p>
        </p:txBody>
      </p:sp>
      <p:sp>
        <p:nvSpPr>
          <p:cNvPr id="31775" name="Text Box 138">
            <a:extLst>
              <a:ext uri="{FF2B5EF4-FFF2-40B4-BE49-F238E27FC236}">
                <a16:creationId xmlns:a16="http://schemas.microsoft.com/office/drawing/2014/main" id="{E17E2F5F-1E40-4500-AE04-27E9A61F0C98}"/>
              </a:ext>
            </a:extLst>
          </p:cNvPr>
          <p:cNvSpPr txBox="1">
            <a:spLocks noChangeArrowheads="1"/>
          </p:cNvSpPr>
          <p:nvPr/>
        </p:nvSpPr>
        <p:spPr bwMode="auto">
          <a:xfrm>
            <a:off x="1676400" y="1965325"/>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Times New Roman" panose="02020603050405020304" pitchFamily="18" charset="0"/>
              </a:rPr>
              <a:t>5</a:t>
            </a:r>
            <a:r>
              <a:rPr lang="en-US" altLang="zh-CN" sz="2000" b="1">
                <a:latin typeface="Times New Roman" panose="02020603050405020304" pitchFamily="18" charset="0"/>
                <a:cs typeface="Times New Roman" panose="02020603050405020304" pitchFamily="18" charset="0"/>
              </a:rPr>
              <a:t>Ω</a:t>
            </a:r>
            <a:endParaRPr lang="en-US" altLang="zh-CN" sz="20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1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1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91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91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91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91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914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91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91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9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913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91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38" grpId="0" animBg="1"/>
      <p:bldP spid="129139" grpId="0" animBg="1"/>
      <p:bldP spid="129140" grpId="0" animBg="1"/>
      <p:bldP spid="129141" grpId="0" animBg="1"/>
      <p:bldP spid="129147" grpId="0"/>
      <p:bldP spid="129149" grpId="0"/>
      <p:bldP spid="129150" grpId="0"/>
      <p:bldP spid="129151" grpId="0"/>
      <p:bldP spid="129152" grpId="0"/>
      <p:bldP spid="129153" grpId="0"/>
      <p:bldP spid="129154" grpId="0"/>
      <p:bldP spid="129155" grpId="0"/>
      <p:bldP spid="129156" grpId="0"/>
      <p:bldP spid="12916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a:extLst>
              <a:ext uri="{FF2B5EF4-FFF2-40B4-BE49-F238E27FC236}">
                <a16:creationId xmlns:a16="http://schemas.microsoft.com/office/drawing/2014/main" id="{55FB449C-2180-455C-8B3D-188D0F6D08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2061679-2816-45FA-9DB9-4752893113C2}" type="slidenum">
              <a:rPr lang="en-US" altLang="zh-CN" sz="1400" smtClean="0"/>
              <a:pPr>
                <a:spcBef>
                  <a:spcPct val="0"/>
                </a:spcBef>
                <a:buFontTx/>
                <a:buNone/>
              </a:pPr>
              <a:t>38</a:t>
            </a:fld>
            <a:endParaRPr lang="en-US" altLang="zh-CN" sz="1400"/>
          </a:p>
        </p:txBody>
      </p:sp>
      <p:sp>
        <p:nvSpPr>
          <p:cNvPr id="120834" name="Rectangle 2">
            <a:extLst>
              <a:ext uri="{FF2B5EF4-FFF2-40B4-BE49-F238E27FC236}">
                <a16:creationId xmlns:a16="http://schemas.microsoft.com/office/drawing/2014/main" id="{82524C6F-0EF1-458D-8E3F-3BCB31D86AB8}"/>
              </a:ext>
            </a:extLst>
          </p:cNvPr>
          <p:cNvSpPr>
            <a:spLocks noChangeArrowheads="1"/>
          </p:cNvSpPr>
          <p:nvPr/>
        </p:nvSpPr>
        <p:spPr bwMode="auto">
          <a:xfrm>
            <a:off x="228600" y="228600"/>
            <a:ext cx="7608888" cy="533400"/>
          </a:xfrm>
          <a:prstGeom prst="rect">
            <a:avLst/>
          </a:prstGeom>
          <a:noFill/>
          <a:ln w="9525">
            <a:noFill/>
            <a:miter lim="800000"/>
            <a:headEnd/>
            <a:tailEnd/>
          </a:ln>
        </p:spPr>
        <p:txBody>
          <a:bodyPr/>
          <a:lstStyle/>
          <a:p>
            <a:pPr eaLnBrk="1" hangingPunct="1">
              <a:defRPr/>
            </a:pPr>
            <a:r>
              <a:rPr lang="zh-CN" altLang="en-US" sz="2800" b="1">
                <a:effectLst>
                  <a:outerShdw blurRad="38100" dist="38100" dir="2700000" algn="tl">
                    <a:srgbClr val="C0C0C0"/>
                  </a:outerShdw>
                </a:effectLst>
                <a:latin typeface="宋体" pitchFamily="2" charset="-122"/>
              </a:rPr>
              <a:t>（二）实际电源的两个电路模型及其等效变换</a:t>
            </a:r>
          </a:p>
        </p:txBody>
      </p:sp>
      <p:sp>
        <p:nvSpPr>
          <p:cNvPr id="120835" name="Rectangle 3">
            <a:extLst>
              <a:ext uri="{FF2B5EF4-FFF2-40B4-BE49-F238E27FC236}">
                <a16:creationId xmlns:a16="http://schemas.microsoft.com/office/drawing/2014/main" id="{6744A63A-B46A-411C-B651-FB6D29868B43}"/>
              </a:ext>
            </a:extLst>
          </p:cNvPr>
          <p:cNvSpPr>
            <a:spLocks noChangeArrowheads="1"/>
          </p:cNvSpPr>
          <p:nvPr/>
        </p:nvSpPr>
        <p:spPr bwMode="auto">
          <a:xfrm>
            <a:off x="395288" y="981075"/>
            <a:ext cx="2881312" cy="533400"/>
          </a:xfrm>
          <a:prstGeom prst="rect">
            <a:avLst/>
          </a:prstGeom>
          <a:noFill/>
          <a:ln w="9525">
            <a:noFill/>
            <a:miter lim="800000"/>
            <a:headEnd/>
            <a:tailEnd/>
          </a:ln>
        </p:spPr>
        <p:txBody>
          <a:bodyPr/>
          <a:lstStyle/>
          <a:p>
            <a:pPr eaLnBrk="1" hangingPunct="1">
              <a:spcBef>
                <a:spcPct val="20000"/>
              </a:spcBef>
              <a:defRPr/>
            </a:pPr>
            <a:endParaRPr lang="zh-CN" altLang="zh-CN" sz="3200" b="1">
              <a:solidFill>
                <a:srgbClr val="000099"/>
              </a:solidFill>
              <a:effectLst>
                <a:outerShdw blurRad="38100" dist="38100" dir="2700000" algn="tl">
                  <a:srgbClr val="C0C0C0"/>
                </a:outerShdw>
              </a:effectLst>
              <a:latin typeface="Arial" charset="0"/>
            </a:endParaRPr>
          </a:p>
        </p:txBody>
      </p:sp>
      <p:sp>
        <p:nvSpPr>
          <p:cNvPr id="120836" name="Text Box 4">
            <a:extLst>
              <a:ext uri="{FF2B5EF4-FFF2-40B4-BE49-F238E27FC236}">
                <a16:creationId xmlns:a16="http://schemas.microsoft.com/office/drawing/2014/main" id="{134D6BDB-B0A0-413D-B73F-8BD89878ECFC}"/>
              </a:ext>
            </a:extLst>
          </p:cNvPr>
          <p:cNvSpPr txBox="1">
            <a:spLocks noChangeArrowheads="1"/>
          </p:cNvSpPr>
          <p:nvPr/>
        </p:nvSpPr>
        <p:spPr bwMode="auto">
          <a:xfrm>
            <a:off x="4343400" y="3195638"/>
            <a:ext cx="361950" cy="519112"/>
          </a:xfrm>
          <a:prstGeom prst="rect">
            <a:avLst/>
          </a:prstGeom>
          <a:noFill/>
          <a:ln w="9525">
            <a:noFill/>
            <a:miter lim="800000"/>
            <a:headEnd/>
            <a:tailEnd/>
          </a:ln>
          <a:effectLst/>
        </p:spPr>
        <p:txBody>
          <a:bodyPr wrap="none">
            <a:spAutoFit/>
          </a:bodyPr>
          <a:lstStyle/>
          <a:p>
            <a:pPr eaLnBrk="1" hangingPunct="1">
              <a:defRPr/>
            </a:pPr>
            <a:r>
              <a:rPr kumimoji="1" lang="en-US" altLang="zh-CN" sz="2800" b="1">
                <a:solidFill>
                  <a:srgbClr val="003399"/>
                </a:solidFill>
                <a:effectLst>
                  <a:outerShdw blurRad="38100" dist="38100" dir="2700000" algn="tl">
                    <a:srgbClr val="C0C0C0"/>
                  </a:outerShdw>
                </a:effectLst>
                <a:latin typeface="Times New Roman" charset="0"/>
              </a:rPr>
              <a:t>  </a:t>
            </a:r>
            <a:endParaRPr kumimoji="1" lang="en-US" altLang="zh-CN" sz="2800" b="1">
              <a:solidFill>
                <a:srgbClr val="000099"/>
              </a:solidFill>
              <a:effectLst>
                <a:outerShdw blurRad="38100" dist="38100" dir="2700000" algn="tl">
                  <a:srgbClr val="C0C0C0"/>
                </a:outerShdw>
              </a:effectLst>
              <a:latin typeface="Times New Roman" charset="0"/>
            </a:endParaRPr>
          </a:p>
        </p:txBody>
      </p:sp>
      <p:sp>
        <p:nvSpPr>
          <p:cNvPr id="120837" name="Text Box 5">
            <a:extLst>
              <a:ext uri="{FF2B5EF4-FFF2-40B4-BE49-F238E27FC236}">
                <a16:creationId xmlns:a16="http://schemas.microsoft.com/office/drawing/2014/main" id="{E1A60A52-516A-4A35-A165-915CD0C00B24}"/>
              </a:ext>
            </a:extLst>
          </p:cNvPr>
          <p:cNvSpPr txBox="1">
            <a:spLocks noChangeArrowheads="1"/>
          </p:cNvSpPr>
          <p:nvPr/>
        </p:nvSpPr>
        <p:spPr bwMode="auto">
          <a:xfrm>
            <a:off x="457200" y="2895600"/>
            <a:ext cx="4114800" cy="519113"/>
          </a:xfrm>
          <a:prstGeom prst="rect">
            <a:avLst/>
          </a:prstGeom>
          <a:noFill/>
          <a:ln w="9525">
            <a:noFill/>
            <a:miter lim="800000"/>
            <a:headEnd/>
            <a:tailEnd/>
          </a:ln>
          <a:effectLst/>
        </p:spPr>
        <p:txBody>
          <a:bodyPr>
            <a:spAutoFit/>
          </a:bodyPr>
          <a:lstStyle/>
          <a:p>
            <a:pPr eaLnBrk="1" hangingPunct="1">
              <a:defRPr/>
            </a:pPr>
            <a:r>
              <a:rPr kumimoji="1" lang="en-US" altLang="zh-CN" sz="2800" b="1" i="1">
                <a:effectLst>
                  <a:outerShdw blurRad="38100" dist="38100" dir="2700000" algn="tl">
                    <a:srgbClr val="C0C0C0"/>
                  </a:outerShdw>
                </a:effectLst>
                <a:latin typeface="Times New Roman" charset="0"/>
              </a:rPr>
              <a:t>            U </a:t>
            </a:r>
            <a:r>
              <a:rPr kumimoji="1" lang="en-US" altLang="zh-CN" sz="2800" b="1">
                <a:effectLst>
                  <a:outerShdw blurRad="38100" dist="38100" dir="2700000" algn="tl">
                    <a:srgbClr val="C0C0C0"/>
                  </a:outerShdw>
                </a:effectLst>
                <a:latin typeface="Times New Roman" charset="0"/>
              </a:rPr>
              <a:t>=</a:t>
            </a:r>
            <a:r>
              <a:rPr kumimoji="1" lang="en-US" altLang="zh-CN" sz="2800" b="1" i="1">
                <a:effectLst>
                  <a:outerShdw blurRad="38100" dist="38100" dir="2700000" algn="tl">
                    <a:srgbClr val="C0C0C0"/>
                  </a:outerShdw>
                </a:effectLst>
                <a:latin typeface="Times New Roman" charset="0"/>
              </a:rPr>
              <a:t> U</a:t>
            </a:r>
            <a:r>
              <a:rPr kumimoji="1" lang="en-US" altLang="zh-CN" sz="2800" b="1" baseline="-25000">
                <a:effectLst>
                  <a:outerShdw blurRad="38100" dist="38100" dir="2700000" algn="tl">
                    <a:srgbClr val="C0C0C0"/>
                  </a:outerShdw>
                </a:effectLst>
                <a:latin typeface="Times New Roman" charset="0"/>
              </a:rPr>
              <a:t>S</a:t>
            </a:r>
            <a:r>
              <a:rPr kumimoji="1" lang="en-US" altLang="zh-CN" sz="2800" b="1" i="1">
                <a:effectLst>
                  <a:outerShdw blurRad="38100" dist="38100" dir="2700000" algn="tl">
                    <a:srgbClr val="C0C0C0"/>
                  </a:outerShdw>
                </a:effectLst>
                <a:latin typeface="Times New Roman" charset="0"/>
              </a:rPr>
              <a:t> –R</a:t>
            </a:r>
            <a:r>
              <a:rPr kumimoji="1" lang="en-US" altLang="zh-CN" sz="2800" b="1" baseline="-25000">
                <a:effectLst>
                  <a:outerShdw blurRad="38100" dist="38100" dir="2700000" algn="tl">
                    <a:srgbClr val="C0C0C0"/>
                  </a:outerShdw>
                </a:effectLst>
                <a:latin typeface="Times New Roman" charset="0"/>
              </a:rPr>
              <a:t>S</a:t>
            </a:r>
            <a:r>
              <a:rPr kumimoji="1" lang="en-US" altLang="zh-CN"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I</a:t>
            </a:r>
          </a:p>
        </p:txBody>
      </p:sp>
      <p:sp>
        <p:nvSpPr>
          <p:cNvPr id="120838" name="Text Box 6">
            <a:extLst>
              <a:ext uri="{FF2B5EF4-FFF2-40B4-BE49-F238E27FC236}">
                <a16:creationId xmlns:a16="http://schemas.microsoft.com/office/drawing/2014/main" id="{0461DF26-63F9-420D-B288-53D6AD83A79D}"/>
              </a:ext>
            </a:extLst>
          </p:cNvPr>
          <p:cNvSpPr txBox="1">
            <a:spLocks noChangeArrowheads="1"/>
          </p:cNvSpPr>
          <p:nvPr/>
        </p:nvSpPr>
        <p:spPr bwMode="auto">
          <a:xfrm>
            <a:off x="3886200" y="3505200"/>
            <a:ext cx="4724400" cy="519113"/>
          </a:xfrm>
          <a:prstGeom prst="rect">
            <a:avLst/>
          </a:prstGeom>
          <a:noFill/>
          <a:ln w="9525">
            <a:noFill/>
            <a:miter lim="800000"/>
            <a:headEnd/>
            <a:tailEnd/>
          </a:ln>
          <a:effectLst/>
        </p:spPr>
        <p:txBody>
          <a:bodyPr>
            <a:spAutoFit/>
          </a:bodyPr>
          <a:lstStyle/>
          <a:p>
            <a:pPr eaLnBrk="1" hangingPunct="1">
              <a:defRPr/>
            </a:pPr>
            <a:r>
              <a:rPr kumimoji="1" lang="zh-CN" altLang="en-US" sz="2800" b="1">
                <a:effectLst>
                  <a:outerShdw blurRad="38100" dist="38100" dir="2700000" algn="tl">
                    <a:srgbClr val="C0C0C0"/>
                  </a:outerShdw>
                </a:effectLst>
                <a:latin typeface="宋体" pitchFamily="2" charset="-122"/>
              </a:rPr>
              <a:t>若 </a:t>
            </a:r>
            <a:r>
              <a:rPr kumimoji="1" lang="en-US" altLang="zh-CN" sz="2800" b="1" i="1">
                <a:effectLst>
                  <a:outerShdw blurRad="38100" dist="38100" dir="2700000" algn="tl">
                    <a:srgbClr val="C0C0C0"/>
                  </a:outerShdw>
                </a:effectLst>
                <a:latin typeface="宋体" pitchFamily="2" charset="-122"/>
              </a:rPr>
              <a:t>R</a:t>
            </a:r>
            <a:r>
              <a:rPr kumimoji="1" lang="en-US" altLang="zh-CN" sz="2800" b="1" baseline="-25000">
                <a:effectLst>
                  <a:outerShdw blurRad="38100" dist="38100" dir="2700000" algn="tl">
                    <a:srgbClr val="C0C0C0"/>
                  </a:outerShdw>
                </a:effectLst>
                <a:latin typeface="宋体" pitchFamily="2" charset="-122"/>
              </a:rPr>
              <a:t> S </a:t>
            </a:r>
            <a:r>
              <a:rPr kumimoji="1" lang="en-US" altLang="zh-CN" sz="2800" b="1">
                <a:effectLst>
                  <a:outerShdw blurRad="38100" dist="38100" dir="2700000" algn="tl">
                    <a:srgbClr val="C0C0C0"/>
                  </a:outerShdw>
                </a:effectLst>
                <a:latin typeface="宋体" pitchFamily="2" charset="-122"/>
              </a:rPr>
              <a:t>= 0</a:t>
            </a:r>
            <a:r>
              <a:rPr kumimoji="1" lang="zh-CN" altLang="en-US" sz="2800" b="1">
                <a:effectLst>
                  <a:outerShdw blurRad="38100" dist="38100" dir="2700000" algn="tl">
                    <a:srgbClr val="C0C0C0"/>
                  </a:outerShdw>
                </a:effectLst>
                <a:latin typeface="宋体" pitchFamily="2" charset="-122"/>
              </a:rPr>
              <a:t>，即为理想电压源。</a:t>
            </a:r>
            <a:endParaRPr kumimoji="1" lang="zh-CN" altLang="en-US" sz="2800" b="1" baseline="-25000">
              <a:effectLst>
                <a:outerShdw blurRad="38100" dist="38100" dir="2700000" algn="tl">
                  <a:srgbClr val="C0C0C0"/>
                </a:outerShdw>
              </a:effectLst>
              <a:latin typeface="宋体" pitchFamily="2" charset="-122"/>
            </a:endParaRPr>
          </a:p>
        </p:txBody>
      </p:sp>
      <p:sp>
        <p:nvSpPr>
          <p:cNvPr id="120843" name="Rectangle 11">
            <a:extLst>
              <a:ext uri="{FF2B5EF4-FFF2-40B4-BE49-F238E27FC236}">
                <a16:creationId xmlns:a16="http://schemas.microsoft.com/office/drawing/2014/main" id="{FEDD4D23-AD8C-40B2-8ADC-BF9A5D22B036}"/>
              </a:ext>
            </a:extLst>
          </p:cNvPr>
          <p:cNvSpPr>
            <a:spLocks noChangeArrowheads="1"/>
          </p:cNvSpPr>
          <p:nvPr/>
        </p:nvSpPr>
        <p:spPr bwMode="auto">
          <a:xfrm>
            <a:off x="4681538" y="1435100"/>
            <a:ext cx="1514475" cy="1760538"/>
          </a:xfrm>
          <a:prstGeom prst="rect">
            <a:avLst/>
          </a:prstGeom>
          <a:noFill/>
          <a:ln w="38100">
            <a:solidFill>
              <a:srgbClr val="990099"/>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0844" name="Text Box 12">
            <a:extLst>
              <a:ext uri="{FF2B5EF4-FFF2-40B4-BE49-F238E27FC236}">
                <a16:creationId xmlns:a16="http://schemas.microsoft.com/office/drawing/2014/main" id="{08250DA3-AF53-41AF-BC8E-80C7AD0F17B5}"/>
              </a:ext>
            </a:extLst>
          </p:cNvPr>
          <p:cNvSpPr txBox="1">
            <a:spLocks noChangeArrowheads="1"/>
          </p:cNvSpPr>
          <p:nvPr/>
        </p:nvSpPr>
        <p:spPr bwMode="auto">
          <a:xfrm>
            <a:off x="990600" y="5867400"/>
            <a:ext cx="3048000" cy="457200"/>
          </a:xfrm>
          <a:prstGeom prst="rect">
            <a:avLst/>
          </a:prstGeom>
          <a:noFill/>
          <a:ln w="9525">
            <a:noFill/>
            <a:miter lim="800000"/>
            <a:headEnd/>
            <a:tailEnd/>
          </a:ln>
          <a:effectLst/>
        </p:spPr>
        <p:txBody>
          <a:bodyPr>
            <a:spAutoFit/>
          </a:bodyPr>
          <a:lstStyle/>
          <a:p>
            <a:pPr eaLnBrk="1" hangingPunct="1">
              <a:defRPr/>
            </a:pPr>
            <a:r>
              <a:rPr kumimoji="1" lang="zh-CN" altLang="en-US" b="1">
                <a:solidFill>
                  <a:srgbClr val="FF3300"/>
                </a:solidFill>
                <a:effectLst>
                  <a:outerShdw blurRad="38100" dist="38100" dir="2700000" algn="tl">
                    <a:srgbClr val="C0C0C0"/>
                  </a:outerShdw>
                </a:effectLst>
                <a:latin typeface="Times New Roman" charset="0"/>
              </a:rPr>
              <a:t>实际电源的端口特性</a:t>
            </a:r>
          </a:p>
        </p:txBody>
      </p:sp>
      <p:grpSp>
        <p:nvGrpSpPr>
          <p:cNvPr id="2" name="Group 18">
            <a:extLst>
              <a:ext uri="{FF2B5EF4-FFF2-40B4-BE49-F238E27FC236}">
                <a16:creationId xmlns:a16="http://schemas.microsoft.com/office/drawing/2014/main" id="{1D40366D-B27A-49D1-9345-E05C59E4A6A2}"/>
              </a:ext>
            </a:extLst>
          </p:cNvPr>
          <p:cNvGrpSpPr>
            <a:grpSpLocks/>
          </p:cNvGrpSpPr>
          <p:nvPr/>
        </p:nvGrpSpPr>
        <p:grpSpPr bwMode="auto">
          <a:xfrm>
            <a:off x="7010400" y="995363"/>
            <a:ext cx="719138" cy="457200"/>
            <a:chOff x="4416" y="460"/>
            <a:chExt cx="453" cy="288"/>
          </a:xfrm>
        </p:grpSpPr>
        <p:sp>
          <p:nvSpPr>
            <p:cNvPr id="120851" name="Rectangle 19">
              <a:extLst>
                <a:ext uri="{FF2B5EF4-FFF2-40B4-BE49-F238E27FC236}">
                  <a16:creationId xmlns:a16="http://schemas.microsoft.com/office/drawing/2014/main" id="{D7507EC1-D982-4BC5-8506-EBB49CD3C36C}"/>
                </a:ext>
              </a:extLst>
            </p:cNvPr>
            <p:cNvSpPr>
              <a:spLocks noChangeArrowheads="1"/>
            </p:cNvSpPr>
            <p:nvPr/>
          </p:nvSpPr>
          <p:spPr bwMode="auto">
            <a:xfrm>
              <a:off x="4522" y="460"/>
              <a:ext cx="191" cy="288"/>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b="1" i="1">
                  <a:solidFill>
                    <a:srgbClr val="FF0000"/>
                  </a:solidFill>
                  <a:effectLst>
                    <a:outerShdw blurRad="38100" dist="38100" dir="2700000" algn="tl">
                      <a:srgbClr val="C0C0C0"/>
                    </a:outerShdw>
                  </a:effectLst>
                  <a:latin typeface="Times New Roman" charset="0"/>
                </a:rPr>
                <a:t>I</a:t>
              </a:r>
              <a:endParaRPr kumimoji="1" lang="en-US" altLang="zh-CN" b="1">
                <a:solidFill>
                  <a:srgbClr val="FF0000"/>
                </a:solidFill>
                <a:effectLst>
                  <a:outerShdw blurRad="38100" dist="38100" dir="2700000" algn="tl">
                    <a:srgbClr val="C0C0C0"/>
                  </a:outerShdw>
                </a:effectLst>
                <a:latin typeface="Times New Roman" charset="0"/>
              </a:endParaRPr>
            </a:p>
          </p:txBody>
        </p:sp>
        <p:sp>
          <p:nvSpPr>
            <p:cNvPr id="32816" name="Line 20">
              <a:extLst>
                <a:ext uri="{FF2B5EF4-FFF2-40B4-BE49-F238E27FC236}">
                  <a16:creationId xmlns:a16="http://schemas.microsoft.com/office/drawing/2014/main" id="{0329402C-710A-4E34-88CE-D0586CF936A5}"/>
                </a:ext>
              </a:extLst>
            </p:cNvPr>
            <p:cNvSpPr>
              <a:spLocks noChangeShapeType="1"/>
            </p:cNvSpPr>
            <p:nvPr/>
          </p:nvSpPr>
          <p:spPr bwMode="auto">
            <a:xfrm>
              <a:off x="4416" y="720"/>
              <a:ext cx="45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1">
            <a:extLst>
              <a:ext uri="{FF2B5EF4-FFF2-40B4-BE49-F238E27FC236}">
                <a16:creationId xmlns:a16="http://schemas.microsoft.com/office/drawing/2014/main" id="{D4679046-341F-4C4E-B0F4-043C9DE18F92}"/>
              </a:ext>
            </a:extLst>
          </p:cNvPr>
          <p:cNvGrpSpPr>
            <a:grpSpLocks/>
          </p:cNvGrpSpPr>
          <p:nvPr/>
        </p:nvGrpSpPr>
        <p:grpSpPr bwMode="auto">
          <a:xfrm>
            <a:off x="6886575" y="1536700"/>
            <a:ext cx="1776413" cy="1558925"/>
            <a:chOff x="4338" y="779"/>
            <a:chExt cx="1119" cy="982"/>
          </a:xfrm>
        </p:grpSpPr>
        <p:sp>
          <p:nvSpPr>
            <p:cNvPr id="120854" name="Text Box 22">
              <a:extLst>
                <a:ext uri="{FF2B5EF4-FFF2-40B4-BE49-F238E27FC236}">
                  <a16:creationId xmlns:a16="http://schemas.microsoft.com/office/drawing/2014/main" id="{A40FBE4D-D8FE-47AD-A3FC-6FE36456061C}"/>
                </a:ext>
              </a:extLst>
            </p:cNvPr>
            <p:cNvSpPr txBox="1">
              <a:spLocks noChangeArrowheads="1"/>
            </p:cNvSpPr>
            <p:nvPr/>
          </p:nvSpPr>
          <p:spPr bwMode="auto">
            <a:xfrm>
              <a:off x="5128" y="1141"/>
              <a:ext cx="329" cy="288"/>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L</a:t>
              </a:r>
              <a:endParaRPr kumimoji="1" lang="en-US" altLang="zh-CN" b="1">
                <a:effectLst>
                  <a:outerShdw blurRad="38100" dist="38100" dir="2700000" algn="tl">
                    <a:srgbClr val="C0C0C0"/>
                  </a:outerShdw>
                </a:effectLst>
                <a:latin typeface="Times New Roman" charset="0"/>
              </a:endParaRPr>
            </a:p>
          </p:txBody>
        </p:sp>
        <p:grpSp>
          <p:nvGrpSpPr>
            <p:cNvPr id="32809" name="Group 23">
              <a:extLst>
                <a:ext uri="{FF2B5EF4-FFF2-40B4-BE49-F238E27FC236}">
                  <a16:creationId xmlns:a16="http://schemas.microsoft.com/office/drawing/2014/main" id="{F71E3DA6-326C-4934-AEE2-608EF5E40C89}"/>
                </a:ext>
              </a:extLst>
            </p:cNvPr>
            <p:cNvGrpSpPr>
              <a:grpSpLocks/>
            </p:cNvGrpSpPr>
            <p:nvPr/>
          </p:nvGrpSpPr>
          <p:grpSpPr bwMode="auto">
            <a:xfrm>
              <a:off x="4338" y="779"/>
              <a:ext cx="797" cy="982"/>
              <a:chOff x="4338" y="779"/>
              <a:chExt cx="797" cy="982"/>
            </a:xfrm>
          </p:grpSpPr>
          <p:sp>
            <p:nvSpPr>
              <p:cNvPr id="32810" name="Line 24">
                <a:extLst>
                  <a:ext uri="{FF2B5EF4-FFF2-40B4-BE49-F238E27FC236}">
                    <a16:creationId xmlns:a16="http://schemas.microsoft.com/office/drawing/2014/main" id="{B43E55B8-B79C-48E0-A434-2875A3727EBE}"/>
                  </a:ext>
                </a:extLst>
              </p:cNvPr>
              <p:cNvSpPr>
                <a:spLocks noChangeShapeType="1"/>
              </p:cNvSpPr>
              <p:nvPr/>
            </p:nvSpPr>
            <p:spPr bwMode="auto">
              <a:xfrm>
                <a:off x="4338" y="779"/>
                <a:ext cx="750" cy="0"/>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57" name="Rectangle 25">
                <a:extLst>
                  <a:ext uri="{FF2B5EF4-FFF2-40B4-BE49-F238E27FC236}">
                    <a16:creationId xmlns:a16="http://schemas.microsoft.com/office/drawing/2014/main" id="{EB52F976-A512-4557-962B-C909B45E0A85}"/>
                  </a:ext>
                </a:extLst>
              </p:cNvPr>
              <p:cNvSpPr>
                <a:spLocks noChangeArrowheads="1"/>
              </p:cNvSpPr>
              <p:nvPr/>
            </p:nvSpPr>
            <p:spPr bwMode="auto">
              <a:xfrm>
                <a:off x="5010" y="1169"/>
                <a:ext cx="125" cy="215"/>
              </a:xfrm>
              <a:prstGeom prst="rect">
                <a:avLst/>
              </a:prstGeom>
              <a:noFill/>
              <a:ln w="38100">
                <a:solidFill>
                  <a:srgbClr val="005200"/>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32812" name="Line 26">
                <a:extLst>
                  <a:ext uri="{FF2B5EF4-FFF2-40B4-BE49-F238E27FC236}">
                    <a16:creationId xmlns:a16="http://schemas.microsoft.com/office/drawing/2014/main" id="{95B5B88F-711C-46FC-BDF8-CC82394B609A}"/>
                  </a:ext>
                </a:extLst>
              </p:cNvPr>
              <p:cNvSpPr>
                <a:spLocks noChangeShapeType="1"/>
              </p:cNvSpPr>
              <p:nvPr/>
            </p:nvSpPr>
            <p:spPr bwMode="auto">
              <a:xfrm>
                <a:off x="5073" y="1384"/>
                <a:ext cx="0" cy="377"/>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3" name="Line 27">
                <a:extLst>
                  <a:ext uri="{FF2B5EF4-FFF2-40B4-BE49-F238E27FC236}">
                    <a16:creationId xmlns:a16="http://schemas.microsoft.com/office/drawing/2014/main" id="{D232FFC2-C452-4E3F-AF26-2EE5C84E56E1}"/>
                  </a:ext>
                </a:extLst>
              </p:cNvPr>
              <p:cNvSpPr>
                <a:spLocks noChangeShapeType="1"/>
              </p:cNvSpPr>
              <p:nvPr/>
            </p:nvSpPr>
            <p:spPr bwMode="auto">
              <a:xfrm flipV="1">
                <a:off x="5073" y="792"/>
                <a:ext cx="0" cy="377"/>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4" name="Line 28">
                <a:extLst>
                  <a:ext uri="{FF2B5EF4-FFF2-40B4-BE49-F238E27FC236}">
                    <a16:creationId xmlns:a16="http://schemas.microsoft.com/office/drawing/2014/main" id="{56FE5C66-50DA-41D8-9FB1-6C41F976F858}"/>
                  </a:ext>
                </a:extLst>
              </p:cNvPr>
              <p:cNvSpPr>
                <a:spLocks noChangeShapeType="1"/>
              </p:cNvSpPr>
              <p:nvPr/>
            </p:nvSpPr>
            <p:spPr bwMode="auto">
              <a:xfrm>
                <a:off x="4354" y="1748"/>
                <a:ext cx="734" cy="0"/>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20862" name="Text Box 30">
            <a:extLst>
              <a:ext uri="{FF2B5EF4-FFF2-40B4-BE49-F238E27FC236}">
                <a16:creationId xmlns:a16="http://schemas.microsoft.com/office/drawing/2014/main" id="{639DFEAC-BE5C-4AA1-B3B9-2D60B9DB42A8}"/>
              </a:ext>
            </a:extLst>
          </p:cNvPr>
          <p:cNvSpPr txBox="1">
            <a:spLocks noChangeArrowheads="1"/>
          </p:cNvSpPr>
          <p:nvPr/>
        </p:nvSpPr>
        <p:spPr bwMode="auto">
          <a:xfrm>
            <a:off x="4973638" y="2400300"/>
            <a:ext cx="500062" cy="457200"/>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S</a:t>
            </a:r>
            <a:endParaRPr kumimoji="1" lang="en-US" altLang="zh-CN" b="1">
              <a:effectLst>
                <a:outerShdw blurRad="38100" dist="38100" dir="2700000" algn="tl">
                  <a:srgbClr val="C0C0C0"/>
                </a:outerShdw>
              </a:effectLst>
              <a:latin typeface="Times New Roman" charset="0"/>
            </a:endParaRPr>
          </a:p>
        </p:txBody>
      </p:sp>
      <p:grpSp>
        <p:nvGrpSpPr>
          <p:cNvPr id="32781" name="Group 31">
            <a:extLst>
              <a:ext uri="{FF2B5EF4-FFF2-40B4-BE49-F238E27FC236}">
                <a16:creationId xmlns:a16="http://schemas.microsoft.com/office/drawing/2014/main" id="{BB7FEFD7-5405-4029-8637-7A424F62E0B2}"/>
              </a:ext>
            </a:extLst>
          </p:cNvPr>
          <p:cNvGrpSpPr>
            <a:grpSpLocks/>
          </p:cNvGrpSpPr>
          <p:nvPr/>
        </p:nvGrpSpPr>
        <p:grpSpPr bwMode="auto">
          <a:xfrm>
            <a:off x="5157788" y="1371600"/>
            <a:ext cx="595312" cy="1746250"/>
            <a:chOff x="2541" y="864"/>
            <a:chExt cx="375" cy="1224"/>
          </a:xfrm>
        </p:grpSpPr>
        <p:sp>
          <p:nvSpPr>
            <p:cNvPr id="32802" name="Line 32">
              <a:extLst>
                <a:ext uri="{FF2B5EF4-FFF2-40B4-BE49-F238E27FC236}">
                  <a16:creationId xmlns:a16="http://schemas.microsoft.com/office/drawing/2014/main" id="{D3F8AA8A-1943-4546-8C97-1EDF26ADF5E0}"/>
                </a:ext>
              </a:extLst>
            </p:cNvPr>
            <p:cNvSpPr>
              <a:spLocks noChangeShapeType="1"/>
            </p:cNvSpPr>
            <p:nvPr/>
          </p:nvSpPr>
          <p:spPr bwMode="auto">
            <a:xfrm>
              <a:off x="2604" y="1418"/>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3" name="Oval 33">
              <a:extLst>
                <a:ext uri="{FF2B5EF4-FFF2-40B4-BE49-F238E27FC236}">
                  <a16:creationId xmlns:a16="http://schemas.microsoft.com/office/drawing/2014/main" id="{FAFF3F84-C816-426A-A8A8-CFF9E052D1F7}"/>
                </a:ext>
              </a:extLst>
            </p:cNvPr>
            <p:cNvSpPr>
              <a:spLocks noChangeArrowheads="1"/>
            </p:cNvSpPr>
            <p:nvPr/>
          </p:nvSpPr>
          <p:spPr bwMode="auto">
            <a:xfrm>
              <a:off x="2666" y="1174"/>
              <a:ext cx="250" cy="244"/>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2804" name="Line 34">
              <a:extLst>
                <a:ext uri="{FF2B5EF4-FFF2-40B4-BE49-F238E27FC236}">
                  <a16:creationId xmlns:a16="http://schemas.microsoft.com/office/drawing/2014/main" id="{850333F9-849B-46FC-8B1B-CE55F95162A3}"/>
                </a:ext>
              </a:extLst>
            </p:cNvPr>
            <p:cNvSpPr>
              <a:spLocks noChangeShapeType="1"/>
            </p:cNvSpPr>
            <p:nvPr/>
          </p:nvSpPr>
          <p:spPr bwMode="auto">
            <a:xfrm>
              <a:off x="2791" y="991"/>
              <a:ext cx="0" cy="60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7" name="Rectangle 35">
              <a:extLst>
                <a:ext uri="{FF2B5EF4-FFF2-40B4-BE49-F238E27FC236}">
                  <a16:creationId xmlns:a16="http://schemas.microsoft.com/office/drawing/2014/main" id="{6FF4BDEA-48CA-4C96-BB1A-8D3FE9D88827}"/>
                </a:ext>
              </a:extLst>
            </p:cNvPr>
            <p:cNvSpPr>
              <a:spLocks noChangeArrowheads="1"/>
            </p:cNvSpPr>
            <p:nvPr/>
          </p:nvSpPr>
          <p:spPr bwMode="auto">
            <a:xfrm>
              <a:off x="2729" y="1600"/>
              <a:ext cx="125" cy="247"/>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32806" name="Line 36">
              <a:extLst>
                <a:ext uri="{FF2B5EF4-FFF2-40B4-BE49-F238E27FC236}">
                  <a16:creationId xmlns:a16="http://schemas.microsoft.com/office/drawing/2014/main" id="{FAAB1A19-D66B-4E4E-AFDE-EE892FDFB876}"/>
                </a:ext>
              </a:extLst>
            </p:cNvPr>
            <p:cNvSpPr>
              <a:spLocks noChangeShapeType="1"/>
            </p:cNvSpPr>
            <p:nvPr/>
          </p:nvSpPr>
          <p:spPr bwMode="auto">
            <a:xfrm>
              <a:off x="2791" y="1844"/>
              <a:ext cx="0" cy="2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9" name="Text Box 37">
              <a:extLst>
                <a:ext uri="{FF2B5EF4-FFF2-40B4-BE49-F238E27FC236}">
                  <a16:creationId xmlns:a16="http://schemas.microsoft.com/office/drawing/2014/main" id="{12AAC543-6C8E-456E-BF60-953CBD42DABF}"/>
                </a:ext>
              </a:extLst>
            </p:cNvPr>
            <p:cNvSpPr txBox="1">
              <a:spLocks noChangeArrowheads="1"/>
            </p:cNvSpPr>
            <p:nvPr/>
          </p:nvSpPr>
          <p:spPr bwMode="auto">
            <a:xfrm>
              <a:off x="2541" y="864"/>
              <a:ext cx="250" cy="813"/>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solidFill>
                    <a:srgbClr val="CC0000"/>
                  </a:solidFill>
                  <a:effectLst>
                    <a:outerShdw blurRad="38100" dist="38100" dir="2700000" algn="tl">
                      <a:srgbClr val="C0C0C0"/>
                    </a:outerShdw>
                  </a:effectLst>
                  <a:latin typeface="Times New Roman" charset="0"/>
                </a:rPr>
                <a:t>+</a:t>
              </a:r>
              <a:endParaRPr kumimoji="1" lang="en-US" altLang="zh-CN" sz="2800">
                <a:solidFill>
                  <a:srgbClr val="CC0000"/>
                </a:solidFill>
                <a:effectLst>
                  <a:outerShdw blurRad="38100" dist="38100" dir="2700000" algn="tl">
                    <a:srgbClr val="C0C0C0"/>
                  </a:outerShdw>
                </a:effectLst>
                <a:latin typeface="Times New Roman" charset="0"/>
              </a:endParaRPr>
            </a:p>
            <a:p>
              <a:pPr algn="ctr" eaLnBrk="1" hangingPunct="1">
                <a:spcBef>
                  <a:spcPct val="50000"/>
                </a:spcBef>
                <a:defRPr/>
              </a:pPr>
              <a:r>
                <a:rPr kumimoji="1" lang="en-US" altLang="zh-CN" sz="2800" b="1">
                  <a:solidFill>
                    <a:srgbClr val="CC0000"/>
                  </a:solidFill>
                  <a:effectLst>
                    <a:outerShdw blurRad="38100" dist="38100" dir="2700000" algn="tl">
                      <a:srgbClr val="C0C0C0"/>
                    </a:outerShdw>
                  </a:effectLst>
                  <a:latin typeface="Times New Roman" charset="0"/>
                </a:rPr>
                <a:t>-</a:t>
              </a:r>
            </a:p>
          </p:txBody>
        </p:sp>
      </p:grpSp>
      <p:sp>
        <p:nvSpPr>
          <p:cNvPr id="120870" name="Rectangle 38">
            <a:extLst>
              <a:ext uri="{FF2B5EF4-FFF2-40B4-BE49-F238E27FC236}">
                <a16:creationId xmlns:a16="http://schemas.microsoft.com/office/drawing/2014/main" id="{A2110EB2-0961-431F-9FB3-D260FC2A2C70}"/>
              </a:ext>
            </a:extLst>
          </p:cNvPr>
          <p:cNvSpPr>
            <a:spLocks noChangeArrowheads="1"/>
          </p:cNvSpPr>
          <p:nvPr/>
        </p:nvSpPr>
        <p:spPr bwMode="auto">
          <a:xfrm>
            <a:off x="4829175" y="1762125"/>
            <a:ext cx="517525" cy="457200"/>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b="1" i="1">
                <a:solidFill>
                  <a:srgbClr val="CC0000"/>
                </a:solidFill>
                <a:effectLst>
                  <a:outerShdw blurRad="38100" dist="38100" dir="2700000" algn="tl">
                    <a:srgbClr val="C0C0C0"/>
                  </a:outerShdw>
                </a:effectLst>
                <a:latin typeface="Times New Roman" charset="0"/>
              </a:rPr>
              <a:t>U</a:t>
            </a:r>
            <a:r>
              <a:rPr kumimoji="1" lang="en-US" altLang="zh-CN" b="1" baseline="-25000">
                <a:solidFill>
                  <a:srgbClr val="CC0000"/>
                </a:solidFill>
                <a:effectLst>
                  <a:outerShdw blurRad="38100" dist="38100" dir="2700000" algn="tl">
                    <a:srgbClr val="C0C0C0"/>
                  </a:outerShdw>
                </a:effectLst>
                <a:latin typeface="Times New Roman" charset="0"/>
              </a:rPr>
              <a:t>S</a:t>
            </a:r>
          </a:p>
        </p:txBody>
      </p:sp>
      <p:sp>
        <p:nvSpPr>
          <p:cNvPr id="120871" name="Rectangle 39">
            <a:extLst>
              <a:ext uri="{FF2B5EF4-FFF2-40B4-BE49-F238E27FC236}">
                <a16:creationId xmlns:a16="http://schemas.microsoft.com/office/drawing/2014/main" id="{2CDE54A3-7924-4342-9E44-4D0A15DBA986}"/>
              </a:ext>
            </a:extLst>
          </p:cNvPr>
          <p:cNvSpPr>
            <a:spLocks noChangeArrowheads="1"/>
          </p:cNvSpPr>
          <p:nvPr/>
        </p:nvSpPr>
        <p:spPr bwMode="auto">
          <a:xfrm>
            <a:off x="6688138" y="2143125"/>
            <a:ext cx="404812" cy="457200"/>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b="1" i="1">
                <a:solidFill>
                  <a:srgbClr val="CC0000"/>
                </a:solidFill>
                <a:effectLst>
                  <a:outerShdw blurRad="38100" dist="38100" dir="2700000" algn="tl">
                    <a:srgbClr val="C0C0C0"/>
                  </a:outerShdw>
                </a:effectLst>
                <a:latin typeface="Times New Roman" panose="02020603050405020304" pitchFamily="18" charset="0"/>
              </a:rPr>
              <a:t>U</a:t>
            </a:r>
          </a:p>
        </p:txBody>
      </p:sp>
      <p:sp>
        <p:nvSpPr>
          <p:cNvPr id="32784" name="Line 40">
            <a:extLst>
              <a:ext uri="{FF2B5EF4-FFF2-40B4-BE49-F238E27FC236}">
                <a16:creationId xmlns:a16="http://schemas.microsoft.com/office/drawing/2014/main" id="{60F8D7E5-8338-4CE2-AC42-59F903B68D0A}"/>
              </a:ext>
            </a:extLst>
          </p:cNvPr>
          <p:cNvSpPr>
            <a:spLocks noChangeShapeType="1"/>
          </p:cNvSpPr>
          <p:nvPr/>
        </p:nvSpPr>
        <p:spPr bwMode="auto">
          <a:xfrm>
            <a:off x="5549900" y="1552575"/>
            <a:ext cx="12398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5" name="Line 41">
            <a:extLst>
              <a:ext uri="{FF2B5EF4-FFF2-40B4-BE49-F238E27FC236}">
                <a16:creationId xmlns:a16="http://schemas.microsoft.com/office/drawing/2014/main" id="{9E394002-3B2A-4FB4-ACBE-A16527EAA5F3}"/>
              </a:ext>
            </a:extLst>
          </p:cNvPr>
          <p:cNvSpPr>
            <a:spLocks noChangeShapeType="1"/>
          </p:cNvSpPr>
          <p:nvPr/>
        </p:nvSpPr>
        <p:spPr bwMode="auto">
          <a:xfrm>
            <a:off x="5556250" y="3097213"/>
            <a:ext cx="12398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6" name="Oval 42">
            <a:extLst>
              <a:ext uri="{FF2B5EF4-FFF2-40B4-BE49-F238E27FC236}">
                <a16:creationId xmlns:a16="http://schemas.microsoft.com/office/drawing/2014/main" id="{F94EBB89-6950-4AA0-92CA-2077E6498023}"/>
              </a:ext>
            </a:extLst>
          </p:cNvPr>
          <p:cNvSpPr>
            <a:spLocks noChangeArrowheads="1"/>
          </p:cNvSpPr>
          <p:nvPr/>
        </p:nvSpPr>
        <p:spPr bwMode="auto">
          <a:xfrm>
            <a:off x="6789738" y="1489075"/>
            <a:ext cx="104775" cy="10477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2787" name="Oval 43">
            <a:extLst>
              <a:ext uri="{FF2B5EF4-FFF2-40B4-BE49-F238E27FC236}">
                <a16:creationId xmlns:a16="http://schemas.microsoft.com/office/drawing/2014/main" id="{2DB32135-69D3-4F04-AC59-0F76710AC2CD}"/>
              </a:ext>
            </a:extLst>
          </p:cNvPr>
          <p:cNvSpPr>
            <a:spLocks noChangeArrowheads="1"/>
          </p:cNvSpPr>
          <p:nvPr/>
        </p:nvSpPr>
        <p:spPr bwMode="auto">
          <a:xfrm>
            <a:off x="6789738" y="3013075"/>
            <a:ext cx="104775" cy="10477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0876" name="Text Box 44">
            <a:extLst>
              <a:ext uri="{FF2B5EF4-FFF2-40B4-BE49-F238E27FC236}">
                <a16:creationId xmlns:a16="http://schemas.microsoft.com/office/drawing/2014/main" id="{F9EFF704-F853-4D69-BB46-6BD1A160DAE6}"/>
              </a:ext>
            </a:extLst>
          </p:cNvPr>
          <p:cNvSpPr txBox="1">
            <a:spLocks noChangeArrowheads="1"/>
          </p:cNvSpPr>
          <p:nvPr/>
        </p:nvSpPr>
        <p:spPr bwMode="auto">
          <a:xfrm>
            <a:off x="6551613" y="1577975"/>
            <a:ext cx="728662" cy="519113"/>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solidFill>
                  <a:srgbClr val="CC0000"/>
                </a:solidFill>
                <a:effectLst>
                  <a:outerShdw blurRad="38100" dist="38100" dir="2700000" algn="tl">
                    <a:srgbClr val="C0C0C0"/>
                  </a:outerShdw>
                </a:effectLst>
                <a:latin typeface="Times New Roman" panose="02020603050405020304" pitchFamily="18" charset="0"/>
              </a:rPr>
              <a:t>+</a:t>
            </a:r>
          </a:p>
        </p:txBody>
      </p:sp>
      <p:sp>
        <p:nvSpPr>
          <p:cNvPr id="120877" name="Text Box 45">
            <a:extLst>
              <a:ext uri="{FF2B5EF4-FFF2-40B4-BE49-F238E27FC236}">
                <a16:creationId xmlns:a16="http://schemas.microsoft.com/office/drawing/2014/main" id="{82621206-D9F1-494C-8FC6-306F434D3380}"/>
              </a:ext>
            </a:extLst>
          </p:cNvPr>
          <p:cNvSpPr txBox="1">
            <a:spLocks noChangeArrowheads="1"/>
          </p:cNvSpPr>
          <p:nvPr/>
        </p:nvSpPr>
        <p:spPr bwMode="auto">
          <a:xfrm>
            <a:off x="6670675" y="2673350"/>
            <a:ext cx="493713" cy="519113"/>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CC0000"/>
                </a:solidFill>
                <a:effectLst>
                  <a:outerShdw blurRad="38100" dist="38100" dir="2700000" algn="tl">
                    <a:srgbClr val="C0C0C0"/>
                  </a:outerShdw>
                </a:effectLst>
                <a:latin typeface="Times New Roman" charset="0"/>
              </a:rPr>
              <a:t>–</a:t>
            </a:r>
          </a:p>
        </p:txBody>
      </p:sp>
      <p:sp>
        <p:nvSpPr>
          <p:cNvPr id="120878" name="Text Box 46">
            <a:extLst>
              <a:ext uri="{FF2B5EF4-FFF2-40B4-BE49-F238E27FC236}">
                <a16:creationId xmlns:a16="http://schemas.microsoft.com/office/drawing/2014/main" id="{F8750A5B-F300-48EF-91DA-284BA2BE8C82}"/>
              </a:ext>
            </a:extLst>
          </p:cNvPr>
          <p:cNvSpPr txBox="1">
            <a:spLocks noChangeArrowheads="1"/>
          </p:cNvSpPr>
          <p:nvPr/>
        </p:nvSpPr>
        <p:spPr bwMode="auto">
          <a:xfrm>
            <a:off x="457200" y="1066800"/>
            <a:ext cx="4267200" cy="1971675"/>
          </a:xfrm>
          <a:prstGeom prst="rect">
            <a:avLst/>
          </a:prstGeom>
          <a:noFill/>
          <a:ln w="9525">
            <a:noFill/>
            <a:miter lim="800000"/>
            <a:headEnd/>
            <a:tailEnd/>
          </a:ln>
          <a:effectLst/>
        </p:spPr>
        <p:txBody>
          <a:bodyPr>
            <a:spAutoFit/>
          </a:bodyPr>
          <a:lstStyle/>
          <a:p>
            <a:pPr eaLnBrk="1" hangingPunct="1">
              <a:lnSpc>
                <a:spcPct val="110000"/>
              </a:lnSpc>
              <a:defRPr/>
            </a:pPr>
            <a:r>
              <a:rPr lang="en-US" altLang="zh-CN" sz="2800" b="1">
                <a:solidFill>
                  <a:srgbClr val="000099"/>
                </a:solidFill>
                <a:effectLst>
                  <a:outerShdw blurRad="38100" dist="38100" dir="2700000" algn="tl">
                    <a:srgbClr val="C0C0C0"/>
                  </a:outerShdw>
                </a:effectLst>
                <a:latin typeface="Arial" charset="0"/>
              </a:rPr>
              <a:t>       </a:t>
            </a:r>
            <a:r>
              <a:rPr lang="zh-CN" altLang="en-US" sz="2800" b="1">
                <a:solidFill>
                  <a:srgbClr val="000099"/>
                </a:solidFill>
                <a:effectLst>
                  <a:outerShdw blurRad="38100" dist="38100" dir="2700000" algn="tl">
                    <a:srgbClr val="C0C0C0"/>
                  </a:outerShdw>
                </a:effectLst>
                <a:latin typeface="Arial" charset="0"/>
              </a:rPr>
              <a:t>实际电源</a:t>
            </a:r>
            <a:r>
              <a:rPr lang="zh-CN" altLang="en-US" sz="2800" b="1">
                <a:effectLst>
                  <a:outerShdw blurRad="38100" dist="38100" dir="2700000" algn="tl">
                    <a:srgbClr val="C0C0C0"/>
                  </a:outerShdw>
                </a:effectLst>
                <a:latin typeface="Arial" charset="0"/>
              </a:rPr>
              <a:t>模型可以</a:t>
            </a:r>
            <a:r>
              <a:rPr kumimoji="1" lang="zh-CN" altLang="en-US" sz="2800" b="1">
                <a:effectLst>
                  <a:outerShdw blurRad="38100" dist="38100" dir="2700000" algn="tl">
                    <a:srgbClr val="C0C0C0"/>
                  </a:outerShdw>
                </a:effectLst>
                <a:latin typeface="Times New Roman" charset="0"/>
              </a:rPr>
              <a:t>由电压源 </a:t>
            </a: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r>
              <a:rPr kumimoji="1" lang="zh-CN" altLang="en-US" sz="2800" b="1">
                <a:effectLst>
                  <a:outerShdw blurRad="38100" dist="38100" dir="2700000" algn="tl">
                    <a:srgbClr val="C0C0C0"/>
                  </a:outerShdw>
                </a:effectLst>
                <a:latin typeface="Times New Roman" charset="0"/>
              </a:rPr>
              <a:t>和内阻 </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S </a:t>
            </a:r>
            <a:r>
              <a:rPr kumimoji="1" lang="zh-CN" altLang="en-US" sz="2800" b="1">
                <a:effectLst>
                  <a:outerShdw blurRad="38100" dist="38100" dir="2700000" algn="tl">
                    <a:srgbClr val="C0C0C0"/>
                  </a:outerShdw>
                </a:effectLst>
                <a:latin typeface="Times New Roman" charset="0"/>
              </a:rPr>
              <a:t>串联组成。其端口伏安特性可表示为 </a:t>
            </a:r>
          </a:p>
        </p:txBody>
      </p:sp>
      <p:sp>
        <p:nvSpPr>
          <p:cNvPr id="32791" name="Text Box 52">
            <a:extLst>
              <a:ext uri="{FF2B5EF4-FFF2-40B4-BE49-F238E27FC236}">
                <a16:creationId xmlns:a16="http://schemas.microsoft.com/office/drawing/2014/main" id="{AC147EC0-447C-4892-BAB6-DC118FD01277}"/>
              </a:ext>
            </a:extLst>
          </p:cNvPr>
          <p:cNvSpPr txBox="1">
            <a:spLocks noChangeArrowheads="1"/>
          </p:cNvSpPr>
          <p:nvPr/>
        </p:nvSpPr>
        <p:spPr bwMode="auto">
          <a:xfrm>
            <a:off x="4191000" y="5257800"/>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sp>
        <p:nvSpPr>
          <p:cNvPr id="120841" name="Line 9">
            <a:extLst>
              <a:ext uri="{FF2B5EF4-FFF2-40B4-BE49-F238E27FC236}">
                <a16:creationId xmlns:a16="http://schemas.microsoft.com/office/drawing/2014/main" id="{56864661-A419-423A-A176-E6702ED3D318}"/>
              </a:ext>
            </a:extLst>
          </p:cNvPr>
          <p:cNvSpPr>
            <a:spLocks noChangeShapeType="1"/>
          </p:cNvSpPr>
          <p:nvPr/>
        </p:nvSpPr>
        <p:spPr bwMode="auto">
          <a:xfrm>
            <a:off x="1390650" y="4079875"/>
            <a:ext cx="2168525" cy="131921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42" name="Text Box 10">
            <a:extLst>
              <a:ext uri="{FF2B5EF4-FFF2-40B4-BE49-F238E27FC236}">
                <a16:creationId xmlns:a16="http://schemas.microsoft.com/office/drawing/2014/main" id="{6F5FF0FD-089C-4E4E-8636-D26B4BCCF503}"/>
              </a:ext>
            </a:extLst>
          </p:cNvPr>
          <p:cNvSpPr txBox="1">
            <a:spLocks noChangeArrowheads="1"/>
          </p:cNvSpPr>
          <p:nvPr/>
        </p:nvSpPr>
        <p:spPr bwMode="auto">
          <a:xfrm>
            <a:off x="792163" y="4037013"/>
            <a:ext cx="1265237" cy="457200"/>
          </a:xfrm>
          <a:prstGeom prst="rect">
            <a:avLst/>
          </a:prstGeom>
          <a:noFill/>
          <a:ln w="9525">
            <a:noFill/>
            <a:miter lim="800000"/>
            <a:headEnd/>
            <a:tailEnd/>
          </a:ln>
          <a:effectLst/>
        </p:spPr>
        <p:txBody>
          <a:bodyPr>
            <a:spAutoFit/>
          </a:bodyPr>
          <a:lstStyle/>
          <a:p>
            <a:pPr>
              <a:defRPr/>
            </a:pPr>
            <a:r>
              <a:rPr lang="en-US" altLang="zh-CN" b="1" i="1">
                <a:solidFill>
                  <a:srgbClr val="FF3300"/>
                </a:solidFill>
                <a:effectLst>
                  <a:outerShdw blurRad="38100" dist="38100" dir="2700000" algn="tl">
                    <a:srgbClr val="C0C0C0"/>
                  </a:outerShdw>
                </a:effectLst>
                <a:latin typeface="Times New Roman" charset="0"/>
              </a:rPr>
              <a:t>U</a:t>
            </a:r>
            <a:r>
              <a:rPr lang="en-US" altLang="zh-CN" b="1" baseline="-25000">
                <a:solidFill>
                  <a:srgbClr val="FF3300"/>
                </a:solidFill>
                <a:effectLst>
                  <a:outerShdw blurRad="38100" dist="38100" dir="2700000" algn="tl">
                    <a:srgbClr val="C0C0C0"/>
                  </a:outerShdw>
                </a:effectLst>
                <a:latin typeface="Times New Roman" charset="0"/>
              </a:rPr>
              <a:t>0C</a:t>
            </a:r>
            <a:endParaRPr lang="en-US" altLang="zh-CN" sz="2800" b="1" i="1">
              <a:solidFill>
                <a:srgbClr val="000099"/>
              </a:solidFill>
              <a:effectLst>
                <a:outerShdw blurRad="38100" dist="38100" dir="2700000" algn="tl">
                  <a:srgbClr val="C0C0C0"/>
                </a:outerShdw>
              </a:effectLst>
              <a:latin typeface="Times New Roman" charset="0"/>
            </a:endParaRPr>
          </a:p>
        </p:txBody>
      </p:sp>
      <p:sp>
        <p:nvSpPr>
          <p:cNvPr id="32794" name="Line 14">
            <a:extLst>
              <a:ext uri="{FF2B5EF4-FFF2-40B4-BE49-F238E27FC236}">
                <a16:creationId xmlns:a16="http://schemas.microsoft.com/office/drawing/2014/main" id="{18CD3279-4A09-47CA-9046-73B7A796F6A6}"/>
              </a:ext>
            </a:extLst>
          </p:cNvPr>
          <p:cNvSpPr>
            <a:spLocks noChangeShapeType="1"/>
          </p:cNvSpPr>
          <p:nvPr/>
        </p:nvSpPr>
        <p:spPr bwMode="auto">
          <a:xfrm>
            <a:off x="838200" y="5280025"/>
            <a:ext cx="3076575" cy="381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5" name="Line 15">
            <a:extLst>
              <a:ext uri="{FF2B5EF4-FFF2-40B4-BE49-F238E27FC236}">
                <a16:creationId xmlns:a16="http://schemas.microsoft.com/office/drawing/2014/main" id="{682888D6-CB6D-40D5-8C0C-73AD218E6BF1}"/>
              </a:ext>
            </a:extLst>
          </p:cNvPr>
          <p:cNvSpPr>
            <a:spLocks noChangeShapeType="1"/>
          </p:cNvSpPr>
          <p:nvPr/>
        </p:nvSpPr>
        <p:spPr bwMode="auto">
          <a:xfrm flipH="1" flipV="1">
            <a:off x="1597025" y="3733800"/>
            <a:ext cx="3175" cy="18891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48" name="Text Box 16">
            <a:extLst>
              <a:ext uri="{FF2B5EF4-FFF2-40B4-BE49-F238E27FC236}">
                <a16:creationId xmlns:a16="http://schemas.microsoft.com/office/drawing/2014/main" id="{AA5FCCCB-DF4E-4E8E-84AD-59455CDA6777}"/>
              </a:ext>
            </a:extLst>
          </p:cNvPr>
          <p:cNvSpPr txBox="1">
            <a:spLocks noChangeArrowheads="1"/>
          </p:cNvSpPr>
          <p:nvPr/>
        </p:nvSpPr>
        <p:spPr bwMode="auto">
          <a:xfrm>
            <a:off x="3581400" y="5360988"/>
            <a:ext cx="303213" cy="45720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i="1">
                <a:effectLst>
                  <a:outerShdw blurRad="38100" dist="38100" dir="2700000" algn="tl">
                    <a:srgbClr val="C0C0C0"/>
                  </a:outerShdw>
                </a:effectLst>
                <a:latin typeface="Times New Roman" panose="02020603050405020304" pitchFamily="18" charset="0"/>
              </a:rPr>
              <a:t>I</a:t>
            </a:r>
          </a:p>
        </p:txBody>
      </p:sp>
      <p:sp>
        <p:nvSpPr>
          <p:cNvPr id="120849" name="Text Box 17">
            <a:extLst>
              <a:ext uri="{FF2B5EF4-FFF2-40B4-BE49-F238E27FC236}">
                <a16:creationId xmlns:a16="http://schemas.microsoft.com/office/drawing/2014/main" id="{0E8CBA13-9D1D-4F55-833F-1D77375795D8}"/>
              </a:ext>
            </a:extLst>
          </p:cNvPr>
          <p:cNvSpPr txBox="1">
            <a:spLocks noChangeArrowheads="1"/>
          </p:cNvSpPr>
          <p:nvPr/>
        </p:nvSpPr>
        <p:spPr bwMode="auto">
          <a:xfrm>
            <a:off x="1652588" y="3657600"/>
            <a:ext cx="404812" cy="45720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i="1">
                <a:effectLst>
                  <a:outerShdw blurRad="38100" dist="38100" dir="2700000" algn="tl">
                    <a:srgbClr val="C0C0C0"/>
                  </a:outerShdw>
                </a:effectLst>
                <a:latin typeface="Times New Roman" panose="02020603050405020304" pitchFamily="18" charset="0"/>
              </a:rPr>
              <a:t>U</a:t>
            </a:r>
          </a:p>
        </p:txBody>
      </p:sp>
      <p:sp>
        <p:nvSpPr>
          <p:cNvPr id="120882" name="Text Box 50">
            <a:extLst>
              <a:ext uri="{FF2B5EF4-FFF2-40B4-BE49-F238E27FC236}">
                <a16:creationId xmlns:a16="http://schemas.microsoft.com/office/drawing/2014/main" id="{550F6728-FBDC-47B9-BC71-410A36D863D5}"/>
              </a:ext>
            </a:extLst>
          </p:cNvPr>
          <p:cNvSpPr txBox="1">
            <a:spLocks noChangeArrowheads="1"/>
          </p:cNvSpPr>
          <p:nvPr/>
        </p:nvSpPr>
        <p:spPr bwMode="auto">
          <a:xfrm>
            <a:off x="931863" y="5286375"/>
            <a:ext cx="404812" cy="457200"/>
          </a:xfrm>
          <a:prstGeom prst="rect">
            <a:avLst/>
          </a:prstGeom>
          <a:noFill/>
          <a:ln w="38100">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i="1">
                <a:effectLst>
                  <a:outerShdw blurRad="38100" dist="38100" dir="2700000" algn="tl">
                    <a:srgbClr val="C0C0C0"/>
                  </a:outerShdw>
                </a:effectLst>
                <a:latin typeface="Times New Roman" panose="02020603050405020304" pitchFamily="18" charset="0"/>
              </a:rPr>
              <a:t>O</a:t>
            </a:r>
          </a:p>
        </p:txBody>
      </p:sp>
      <p:sp>
        <p:nvSpPr>
          <p:cNvPr id="32799" name="Text Box 53">
            <a:extLst>
              <a:ext uri="{FF2B5EF4-FFF2-40B4-BE49-F238E27FC236}">
                <a16:creationId xmlns:a16="http://schemas.microsoft.com/office/drawing/2014/main" id="{5FAE1BF7-EF26-4BDF-80D7-CEA86DB38580}"/>
              </a:ext>
            </a:extLst>
          </p:cNvPr>
          <p:cNvSpPr txBox="1">
            <a:spLocks noChangeArrowheads="1"/>
          </p:cNvSpPr>
          <p:nvPr/>
        </p:nvSpPr>
        <p:spPr bwMode="auto">
          <a:xfrm>
            <a:off x="3200400" y="46482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solidFill>
                  <a:srgbClr val="FF3300"/>
                </a:solidFill>
                <a:latin typeface="Times New Roman" panose="02020603050405020304" pitchFamily="18" charset="0"/>
              </a:rPr>
              <a:t>I</a:t>
            </a:r>
            <a:r>
              <a:rPr lang="en-US" altLang="zh-CN" sz="2400" b="1" baseline="-25000">
                <a:solidFill>
                  <a:srgbClr val="FF3300"/>
                </a:solidFill>
                <a:latin typeface="Times New Roman" panose="02020603050405020304" pitchFamily="18" charset="0"/>
              </a:rPr>
              <a:t>SC</a:t>
            </a:r>
          </a:p>
        </p:txBody>
      </p:sp>
      <p:sp>
        <p:nvSpPr>
          <p:cNvPr id="120887" name="Text Box 55">
            <a:extLst>
              <a:ext uri="{FF2B5EF4-FFF2-40B4-BE49-F238E27FC236}">
                <a16:creationId xmlns:a16="http://schemas.microsoft.com/office/drawing/2014/main" id="{13E624B3-04FE-406B-8A36-3340CA45DCBC}"/>
              </a:ext>
            </a:extLst>
          </p:cNvPr>
          <p:cNvSpPr txBox="1">
            <a:spLocks noChangeArrowheads="1"/>
          </p:cNvSpPr>
          <p:nvPr/>
        </p:nvSpPr>
        <p:spPr bwMode="auto">
          <a:xfrm>
            <a:off x="4495800" y="4114800"/>
            <a:ext cx="3886200" cy="1117600"/>
          </a:xfrm>
          <a:prstGeom prst="rect">
            <a:avLst/>
          </a:prstGeom>
          <a:noFill/>
          <a:ln w="9525">
            <a:noFill/>
            <a:miter lim="800000"/>
            <a:headEnd/>
            <a:tailEnd/>
          </a:ln>
          <a:effectLst/>
        </p:spPr>
        <p:txBody>
          <a:bodyPr>
            <a:spAutoFit/>
          </a:bodyPr>
          <a:lstStyle/>
          <a:p>
            <a:pPr eaLnBrk="1" hangingPunct="1">
              <a:lnSpc>
                <a:spcPct val="120000"/>
              </a:lnSpc>
              <a:spcBef>
                <a:spcPct val="50000"/>
              </a:spcBef>
              <a:defRPr/>
            </a:pPr>
            <a:r>
              <a:rPr lang="en-US" altLang="zh-CN" sz="2800" b="1" i="1">
                <a:effectLst>
                  <a:outerShdw blurRad="38100" dist="38100" dir="2700000" algn="tl">
                    <a:srgbClr val="C0C0C0"/>
                  </a:outerShdw>
                </a:effectLst>
                <a:latin typeface="Times New Roman" charset="0"/>
              </a:rPr>
              <a:t>         U</a:t>
            </a:r>
            <a:r>
              <a:rPr lang="en-US" altLang="zh-CN" sz="2800" b="1" baseline="-25000">
                <a:effectLst>
                  <a:outerShdw blurRad="38100" dist="38100" dir="2700000" algn="tl">
                    <a:srgbClr val="C0C0C0"/>
                  </a:outerShdw>
                </a:effectLst>
                <a:latin typeface="Times New Roman" charset="0"/>
              </a:rPr>
              <a:t>0C </a:t>
            </a:r>
            <a:r>
              <a:rPr lang="zh-CN" altLang="en-US" sz="2800" b="1">
                <a:effectLst>
                  <a:outerShdw blurRad="38100" dist="38100" dir="2700000" algn="tl">
                    <a:srgbClr val="C0C0C0"/>
                  </a:outerShdw>
                </a:effectLst>
                <a:latin typeface="Times New Roman" charset="0"/>
              </a:rPr>
              <a:t>称为开路电压，</a:t>
            </a:r>
            <a:r>
              <a:rPr lang="en-US" altLang="zh-CN" sz="2800" b="1" i="1">
                <a:latin typeface="Times New Roman" charset="0"/>
              </a:rPr>
              <a:t>I</a:t>
            </a:r>
            <a:r>
              <a:rPr lang="en-US" altLang="zh-CN" sz="2800" b="1" baseline="-25000">
                <a:latin typeface="Times New Roman" charset="0"/>
              </a:rPr>
              <a:t>SC</a:t>
            </a:r>
            <a:r>
              <a:rPr lang="zh-CN" altLang="en-US" sz="2800" b="1">
                <a:latin typeface="Times New Roman" charset="0"/>
              </a:rPr>
              <a:t>称为短路电流。这里</a:t>
            </a:r>
          </a:p>
        </p:txBody>
      </p:sp>
      <p:graphicFrame>
        <p:nvGraphicFramePr>
          <p:cNvPr id="32801" name="Object 57">
            <a:extLst>
              <a:ext uri="{FF2B5EF4-FFF2-40B4-BE49-F238E27FC236}">
                <a16:creationId xmlns:a16="http://schemas.microsoft.com/office/drawing/2014/main" id="{AE97D322-00F2-4D69-A2BC-F13ED20B712C}"/>
              </a:ext>
            </a:extLst>
          </p:cNvPr>
          <p:cNvGraphicFramePr>
            <a:graphicFrameLocks noChangeAspect="1"/>
          </p:cNvGraphicFramePr>
          <p:nvPr/>
        </p:nvGraphicFramePr>
        <p:xfrm>
          <a:off x="4830763" y="5254625"/>
          <a:ext cx="3402012" cy="1069975"/>
        </p:xfrm>
        <a:graphic>
          <a:graphicData uri="http://schemas.openxmlformats.org/presentationml/2006/ole">
            <mc:AlternateContent xmlns:mc="http://schemas.openxmlformats.org/markup-compatibility/2006">
              <mc:Choice xmlns:v="urn:schemas-microsoft-com:vml" Requires="v">
                <p:oleObj spid="_x0000_s7199" name="Equation" r:id="rId3" imgW="1371600" imgH="431800" progId="Equation.3">
                  <p:embed/>
                </p:oleObj>
              </mc:Choice>
              <mc:Fallback>
                <p:oleObj name="Equation" r:id="rId3" imgW="1371600" imgH="431800" progId="Equation.3">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763" y="5254625"/>
                        <a:ext cx="3402012"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wipe(left)">
                                      <p:cBhvr>
                                        <p:cTn id="7" dur="500"/>
                                        <p:tgtEl>
                                          <p:spTgt spid="120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0878"/>
                                        </p:tgtEl>
                                        <p:attrNameLst>
                                          <p:attrName>style.visibility</p:attrName>
                                        </p:attrNameLst>
                                      </p:cBhvr>
                                      <p:to>
                                        <p:strVal val="visible"/>
                                      </p:to>
                                    </p:set>
                                    <p:animEffect transition="in" filter="wipe(left)">
                                      <p:cBhvr>
                                        <p:cTn id="12" dur="500"/>
                                        <p:tgtEl>
                                          <p:spTgt spid="1208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20843"/>
                                        </p:tgtEl>
                                        <p:attrNameLst>
                                          <p:attrName>style.visibility</p:attrName>
                                        </p:attrNameLst>
                                      </p:cBhvr>
                                      <p:to>
                                        <p:strVal val="visible"/>
                                      </p:to>
                                    </p:set>
                                    <p:animEffect transition="in" filter="barn(outVertical)">
                                      <p:cBhvr>
                                        <p:cTn id="17" dur="500"/>
                                        <p:tgtEl>
                                          <p:spTgt spid="120843"/>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20836"/>
                                        </p:tgtEl>
                                        <p:attrNameLst>
                                          <p:attrName>style.visibility</p:attrName>
                                        </p:attrNameLst>
                                      </p:cBhvr>
                                      <p:to>
                                        <p:strVal val="visible"/>
                                      </p:to>
                                    </p:set>
                                    <p:animEffect transition="in" filter="wipe(left)">
                                      <p:cBhvr>
                                        <p:cTn id="21" dur="500"/>
                                        <p:tgtEl>
                                          <p:spTgt spid="12083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0837"/>
                                        </p:tgtEl>
                                        <p:attrNameLst>
                                          <p:attrName>style.visibility</p:attrName>
                                        </p:attrNameLst>
                                      </p:cBhvr>
                                      <p:to>
                                        <p:strVal val="visible"/>
                                      </p:to>
                                    </p:set>
                                    <p:animEffect transition="in" filter="wipe(left)">
                                      <p:cBhvr>
                                        <p:cTn id="35" dur="500"/>
                                        <p:tgtEl>
                                          <p:spTgt spid="120837"/>
                                        </p:tgtEl>
                                      </p:cBhvr>
                                    </p:animEffec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1208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0842"/>
                                        </p:tgtEl>
                                        <p:attrNameLst>
                                          <p:attrName>style.visibility</p:attrName>
                                        </p:attrNameLst>
                                      </p:cBhvr>
                                      <p:to>
                                        <p:strVal val="visible"/>
                                      </p:to>
                                    </p:set>
                                    <p:animEffect transition="in" filter="wipe(left)">
                                      <p:cBhvr>
                                        <p:cTn id="43" dur="500"/>
                                        <p:tgtEl>
                                          <p:spTgt spid="12084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6" fill="hold" nodeType="clickEffect">
                                  <p:stCondLst>
                                    <p:cond delay="0"/>
                                  </p:stCondLst>
                                  <p:childTnLst>
                                    <p:set>
                                      <p:cBhvr>
                                        <p:cTn id="47" dur="1" fill="hold">
                                          <p:stCondLst>
                                            <p:cond delay="0"/>
                                          </p:stCondLst>
                                        </p:cTn>
                                        <p:tgtEl>
                                          <p:spTgt spid="120841"/>
                                        </p:tgtEl>
                                        <p:attrNameLst>
                                          <p:attrName>style.visibility</p:attrName>
                                        </p:attrNameLst>
                                      </p:cBhvr>
                                      <p:to>
                                        <p:strVal val="visible"/>
                                      </p:to>
                                    </p:set>
                                    <p:animEffect transition="in" filter="strips(downRight)">
                                      <p:cBhvr>
                                        <p:cTn id="48" dur="500"/>
                                        <p:tgtEl>
                                          <p:spTgt spid="12084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20844"/>
                                        </p:tgtEl>
                                        <p:attrNameLst>
                                          <p:attrName>style.visibility</p:attrName>
                                        </p:attrNameLst>
                                      </p:cBhvr>
                                      <p:to>
                                        <p:strVal val="visible"/>
                                      </p:to>
                                    </p:set>
                                    <p:animEffect transition="in" filter="wipe(left)">
                                      <p:cBhvr>
                                        <p:cTn id="53" dur="500"/>
                                        <p:tgtEl>
                                          <p:spTgt spid="12084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20838"/>
                                        </p:tgtEl>
                                        <p:attrNameLst>
                                          <p:attrName>style.visibility</p:attrName>
                                        </p:attrNameLst>
                                      </p:cBhvr>
                                      <p:to>
                                        <p:strVal val="visible"/>
                                      </p:to>
                                    </p:set>
                                    <p:animEffect transition="in" filter="wipe(left)">
                                      <p:cBhvr>
                                        <p:cTn id="58" dur="500"/>
                                        <p:tgtEl>
                                          <p:spTgt spid="120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autoUpdateAnimBg="0"/>
      <p:bldP spid="120836" grpId="0" autoUpdateAnimBg="0"/>
      <p:bldP spid="120837" grpId="0" autoUpdateAnimBg="0"/>
      <p:bldP spid="120838" grpId="0" autoUpdateAnimBg="0"/>
      <p:bldP spid="120843" grpId="0" animBg="1"/>
      <p:bldP spid="120844" grpId="0" autoUpdateAnimBg="0"/>
      <p:bldP spid="120878" grpId="0" autoUpdateAnimBg="0"/>
      <p:bldP spid="120842" grpId="0" autoUpdateAnimBg="0"/>
      <p:bldP spid="12088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a:extLst>
              <a:ext uri="{FF2B5EF4-FFF2-40B4-BE49-F238E27FC236}">
                <a16:creationId xmlns:a16="http://schemas.microsoft.com/office/drawing/2014/main" id="{A6D8A5E3-AAB8-465F-84B2-7872BB11B5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A047933-F8F4-41D0-A0B2-E5DAA86CD931}" type="slidenum">
              <a:rPr lang="en-US" altLang="zh-CN" sz="1400" smtClean="0"/>
              <a:pPr>
                <a:spcBef>
                  <a:spcPct val="0"/>
                </a:spcBef>
                <a:buFontTx/>
                <a:buNone/>
              </a:pPr>
              <a:t>39</a:t>
            </a:fld>
            <a:endParaRPr lang="en-US" altLang="zh-CN" sz="1400"/>
          </a:p>
        </p:txBody>
      </p:sp>
      <p:graphicFrame>
        <p:nvGraphicFramePr>
          <p:cNvPr id="122883" name="Object 3">
            <a:extLst>
              <a:ext uri="{FF2B5EF4-FFF2-40B4-BE49-F238E27FC236}">
                <a16:creationId xmlns:a16="http://schemas.microsoft.com/office/drawing/2014/main" id="{410AC557-F6BD-44A5-98AB-660064972266}"/>
              </a:ext>
            </a:extLst>
          </p:cNvPr>
          <p:cNvGraphicFramePr>
            <a:graphicFrameLocks noChangeAspect="1"/>
          </p:cNvGraphicFramePr>
          <p:nvPr/>
        </p:nvGraphicFramePr>
        <p:xfrm>
          <a:off x="5489575" y="3444875"/>
          <a:ext cx="1597025" cy="960438"/>
        </p:xfrm>
        <a:graphic>
          <a:graphicData uri="http://schemas.openxmlformats.org/presentationml/2006/ole">
            <mc:AlternateContent xmlns:mc="http://schemas.openxmlformats.org/markup-compatibility/2006">
              <mc:Choice xmlns:v="urn:schemas-microsoft-com:vml" Requires="v">
                <p:oleObj spid="_x0000_s8252" name="Equation" r:id="rId3" imgW="761669" imgH="431613" progId="Equation.3">
                  <p:embed/>
                </p:oleObj>
              </mc:Choice>
              <mc:Fallback>
                <p:oleObj name="Equation" r:id="rId3" imgW="761669" imgH="431613"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575" y="3444875"/>
                        <a:ext cx="1597025" cy="960438"/>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
            <a:extLst>
              <a:ext uri="{FF2B5EF4-FFF2-40B4-BE49-F238E27FC236}">
                <a16:creationId xmlns:a16="http://schemas.microsoft.com/office/drawing/2014/main" id="{E0D04C6D-B668-499E-B07E-422EAC8C9CE8}"/>
              </a:ext>
            </a:extLst>
          </p:cNvPr>
          <p:cNvGrpSpPr>
            <a:grpSpLocks/>
          </p:cNvGrpSpPr>
          <p:nvPr/>
        </p:nvGrpSpPr>
        <p:grpSpPr bwMode="auto">
          <a:xfrm>
            <a:off x="7219950" y="304800"/>
            <a:ext cx="933450" cy="519113"/>
            <a:chOff x="2160" y="523"/>
            <a:chExt cx="917" cy="310"/>
          </a:xfrm>
        </p:grpSpPr>
        <p:sp>
          <p:nvSpPr>
            <p:cNvPr id="33847" name="Line 5">
              <a:extLst>
                <a:ext uri="{FF2B5EF4-FFF2-40B4-BE49-F238E27FC236}">
                  <a16:creationId xmlns:a16="http://schemas.microsoft.com/office/drawing/2014/main" id="{D3B1BE8A-20C0-4B56-9EEC-C0B6932754E2}"/>
                </a:ext>
              </a:extLst>
            </p:cNvPr>
            <p:cNvSpPr>
              <a:spLocks noChangeShapeType="1"/>
            </p:cNvSpPr>
            <p:nvPr/>
          </p:nvSpPr>
          <p:spPr bwMode="auto">
            <a:xfrm>
              <a:off x="2160" y="660"/>
              <a:ext cx="554" cy="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886" name="Rectangle 6">
              <a:extLst>
                <a:ext uri="{FF2B5EF4-FFF2-40B4-BE49-F238E27FC236}">
                  <a16:creationId xmlns:a16="http://schemas.microsoft.com/office/drawing/2014/main" id="{921F0C7B-687E-4E05-A454-92D57DB0C14A}"/>
                </a:ext>
              </a:extLst>
            </p:cNvPr>
            <p:cNvSpPr>
              <a:spLocks noChangeArrowheads="1"/>
            </p:cNvSpPr>
            <p:nvPr/>
          </p:nvSpPr>
          <p:spPr bwMode="auto">
            <a:xfrm>
              <a:off x="2760" y="523"/>
              <a:ext cx="317" cy="310"/>
            </a:xfrm>
            <a:prstGeom prst="rect">
              <a:avLst/>
            </a:prstGeom>
            <a:noFill/>
            <a:ln w="38100">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sz="2800" b="1" i="1">
                  <a:solidFill>
                    <a:srgbClr val="CC3300"/>
                  </a:solidFill>
                  <a:effectLst>
                    <a:outerShdw blurRad="38100" dist="38100" dir="2700000" algn="tl">
                      <a:srgbClr val="C0C0C0"/>
                    </a:outerShdw>
                  </a:effectLst>
                  <a:latin typeface="Times New Roman" panose="02020603050405020304" pitchFamily="18" charset="0"/>
                </a:rPr>
                <a:t>I</a:t>
              </a:r>
            </a:p>
          </p:txBody>
        </p:sp>
      </p:grpSp>
      <p:sp>
        <p:nvSpPr>
          <p:cNvPr id="122908" name="Text Box 28">
            <a:extLst>
              <a:ext uri="{FF2B5EF4-FFF2-40B4-BE49-F238E27FC236}">
                <a16:creationId xmlns:a16="http://schemas.microsoft.com/office/drawing/2014/main" id="{B938ED17-8647-4936-8F45-23ECA2ECF33D}"/>
              </a:ext>
            </a:extLst>
          </p:cNvPr>
          <p:cNvSpPr txBox="1">
            <a:spLocks noChangeArrowheads="1"/>
          </p:cNvSpPr>
          <p:nvPr/>
        </p:nvSpPr>
        <p:spPr bwMode="auto">
          <a:xfrm>
            <a:off x="533400" y="685800"/>
            <a:ext cx="3962400" cy="1373188"/>
          </a:xfrm>
          <a:prstGeom prst="rect">
            <a:avLst/>
          </a:prstGeom>
          <a:noFill/>
          <a:ln w="9525">
            <a:noFill/>
            <a:miter lim="800000"/>
            <a:headEnd/>
            <a:tailEnd/>
          </a:ln>
          <a:effectLst/>
        </p:spPr>
        <p:txBody>
          <a:bodyPr>
            <a:spAutoFit/>
          </a:bodyPr>
          <a:lstStyle/>
          <a:p>
            <a:pPr eaLnBrk="1" hangingPunct="1">
              <a:defRPr/>
            </a:pPr>
            <a:r>
              <a:rPr kumimoji="1" lang="en-US" altLang="zh-CN" sz="2800" b="1">
                <a:solidFill>
                  <a:srgbClr val="000099"/>
                </a:solidFill>
                <a:effectLst>
                  <a:outerShdw blurRad="38100" dist="38100" dir="2700000" algn="tl">
                    <a:srgbClr val="C0C0C0"/>
                  </a:outerShdw>
                </a:effectLst>
                <a:latin typeface="Times New Roman" charset="0"/>
              </a:rPr>
              <a:t>        </a:t>
            </a:r>
            <a:r>
              <a:rPr kumimoji="1" lang="zh-CN" altLang="en-US" sz="2800" b="1">
                <a:solidFill>
                  <a:srgbClr val="000099"/>
                </a:solidFill>
                <a:effectLst>
                  <a:outerShdw blurRad="38100" dist="38100" dir="2700000" algn="tl">
                    <a:srgbClr val="C0C0C0"/>
                  </a:outerShdw>
                </a:effectLst>
                <a:latin typeface="Times New Roman" charset="0"/>
              </a:rPr>
              <a:t>实际电源</a:t>
            </a:r>
            <a:r>
              <a:rPr kumimoji="1" lang="zh-CN" altLang="en-US" sz="2800" b="1">
                <a:effectLst>
                  <a:outerShdw blurRad="38100" dist="38100" dir="2700000" algn="tl">
                    <a:srgbClr val="C0C0C0"/>
                  </a:outerShdw>
                </a:effectLst>
                <a:latin typeface="Times New Roman" charset="0"/>
              </a:rPr>
              <a:t>模型可以由电流源是 </a:t>
            </a: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S </a:t>
            </a:r>
            <a:r>
              <a:rPr kumimoji="1" lang="zh-CN" altLang="en-US" sz="2800" b="1">
                <a:effectLst>
                  <a:outerShdw blurRad="38100" dist="38100" dir="2700000" algn="tl">
                    <a:srgbClr val="C0C0C0"/>
                  </a:outerShdw>
                </a:effectLst>
                <a:latin typeface="Times New Roman" charset="0"/>
              </a:rPr>
              <a:t>和内阻 </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S </a:t>
            </a:r>
            <a:r>
              <a:rPr kumimoji="1" lang="zh-CN" altLang="en-US" sz="2800" b="1">
                <a:effectLst>
                  <a:outerShdw blurRad="38100" dist="38100" dir="2700000" algn="tl">
                    <a:srgbClr val="C0C0C0"/>
                  </a:outerShdw>
                </a:effectLst>
                <a:latin typeface="Times New Roman" charset="0"/>
              </a:rPr>
              <a:t>并联组成。</a:t>
            </a:r>
          </a:p>
        </p:txBody>
      </p:sp>
      <p:sp>
        <p:nvSpPr>
          <p:cNvPr id="122911" name="Text Box 31">
            <a:extLst>
              <a:ext uri="{FF2B5EF4-FFF2-40B4-BE49-F238E27FC236}">
                <a16:creationId xmlns:a16="http://schemas.microsoft.com/office/drawing/2014/main" id="{A81D1FAA-A1E8-45A1-B850-520371F46A46}"/>
              </a:ext>
            </a:extLst>
          </p:cNvPr>
          <p:cNvSpPr txBox="1">
            <a:spLocks noChangeArrowheads="1"/>
          </p:cNvSpPr>
          <p:nvPr/>
        </p:nvSpPr>
        <p:spPr bwMode="auto">
          <a:xfrm>
            <a:off x="4114800" y="4343400"/>
            <a:ext cx="4648200" cy="457200"/>
          </a:xfrm>
          <a:prstGeom prst="rect">
            <a:avLst/>
          </a:prstGeom>
          <a:noFill/>
          <a:ln w="9525">
            <a:noFill/>
            <a:miter lim="800000"/>
            <a:headEnd/>
            <a:tailEnd/>
          </a:ln>
          <a:effectLst/>
        </p:spPr>
        <p:txBody>
          <a:bodyPr>
            <a:spAutoFit/>
          </a:bodyPr>
          <a:lstStyle/>
          <a:p>
            <a:pPr eaLnBrk="1" hangingPunct="1">
              <a:defRPr/>
            </a:pPr>
            <a:r>
              <a:rPr kumimoji="1" lang="zh-CN" altLang="en-US" b="1">
                <a:effectLst>
                  <a:outerShdw blurRad="38100" dist="38100" dir="2700000" algn="tl">
                    <a:srgbClr val="C0C0C0"/>
                  </a:outerShdw>
                </a:effectLst>
                <a:latin typeface="Times New Roman" charset="0"/>
              </a:rPr>
              <a:t>若 </a:t>
            </a: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 S</a:t>
            </a:r>
            <a:r>
              <a:rPr kumimoji="1" lang="en-US" altLang="zh-CN" b="1">
                <a:effectLst>
                  <a:outerShdw blurRad="38100" dist="38100" dir="2700000" algn="tl">
                    <a:srgbClr val="C0C0C0"/>
                  </a:outerShdw>
                </a:effectLst>
                <a:latin typeface="Times New Roman" charset="0"/>
              </a:rPr>
              <a:t>= </a:t>
            </a:r>
            <a:r>
              <a:rPr lang="en-US" altLang="zh-CN" b="1">
                <a:effectLst>
                  <a:outerShdw blurRad="38100" dist="38100" dir="2700000" algn="tl">
                    <a:srgbClr val="C0C0C0"/>
                  </a:outerShdw>
                </a:effectLst>
                <a:latin typeface="Times New Roman" charset="0"/>
                <a:sym typeface="Symbol" pitchFamily="18" charset="2"/>
              </a:rPr>
              <a:t></a:t>
            </a:r>
            <a:r>
              <a:rPr lang="zh-CN" altLang="en-US" b="1">
                <a:effectLst>
                  <a:outerShdw blurRad="38100" dist="38100" dir="2700000" algn="tl">
                    <a:srgbClr val="C0C0C0"/>
                  </a:outerShdw>
                </a:effectLst>
                <a:latin typeface="Times New Roman" charset="0"/>
                <a:sym typeface="Symbol" pitchFamily="18" charset="2"/>
              </a:rPr>
              <a:t>，则为</a:t>
            </a:r>
            <a:r>
              <a:rPr kumimoji="1" lang="zh-CN" altLang="en-US" b="1">
                <a:effectLst>
                  <a:outerShdw blurRad="38100" dist="38100" dir="2700000" algn="tl">
                    <a:srgbClr val="C0C0C0"/>
                  </a:outerShdw>
                </a:effectLst>
                <a:latin typeface="Times New Roman" charset="0"/>
              </a:rPr>
              <a:t>理想电流源。</a:t>
            </a:r>
            <a:r>
              <a:rPr lang="zh-CN" altLang="en-US" b="1" baseline="-25000">
                <a:solidFill>
                  <a:srgbClr val="FF3300"/>
                </a:solidFill>
                <a:effectLst>
                  <a:outerShdw blurRad="38100" dist="38100" dir="2700000" algn="tl">
                    <a:srgbClr val="C0C0C0"/>
                  </a:outerShdw>
                </a:effectLst>
                <a:latin typeface="Times New Roman" charset="0"/>
                <a:sym typeface="Symbol" pitchFamily="18" charset="2"/>
              </a:rPr>
              <a:t> </a:t>
            </a:r>
          </a:p>
        </p:txBody>
      </p:sp>
      <p:grpSp>
        <p:nvGrpSpPr>
          <p:cNvPr id="33799" name="Group 68">
            <a:extLst>
              <a:ext uri="{FF2B5EF4-FFF2-40B4-BE49-F238E27FC236}">
                <a16:creationId xmlns:a16="http://schemas.microsoft.com/office/drawing/2014/main" id="{0890F586-F617-45EA-BD8C-4AA4B08EC961}"/>
              </a:ext>
            </a:extLst>
          </p:cNvPr>
          <p:cNvGrpSpPr>
            <a:grpSpLocks/>
          </p:cNvGrpSpPr>
          <p:nvPr/>
        </p:nvGrpSpPr>
        <p:grpSpPr bwMode="auto">
          <a:xfrm>
            <a:off x="4883150" y="609600"/>
            <a:ext cx="3879850" cy="2133600"/>
            <a:chOff x="3076" y="384"/>
            <a:chExt cx="2444" cy="1344"/>
          </a:xfrm>
        </p:grpSpPr>
        <p:sp>
          <p:nvSpPr>
            <p:cNvPr id="33812" name="Rectangle 7">
              <a:extLst>
                <a:ext uri="{FF2B5EF4-FFF2-40B4-BE49-F238E27FC236}">
                  <a16:creationId xmlns:a16="http://schemas.microsoft.com/office/drawing/2014/main" id="{F27ED632-1C9A-438E-ACB6-8B937AD498CD}"/>
                </a:ext>
              </a:extLst>
            </p:cNvPr>
            <p:cNvSpPr>
              <a:spLocks noChangeArrowheads="1"/>
            </p:cNvSpPr>
            <p:nvPr/>
          </p:nvSpPr>
          <p:spPr bwMode="auto">
            <a:xfrm>
              <a:off x="3095" y="384"/>
              <a:ext cx="1417" cy="1344"/>
            </a:xfrm>
            <a:prstGeom prst="rect">
              <a:avLst/>
            </a:prstGeom>
            <a:noFill/>
            <a:ln w="381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33813" name="Group 8">
              <a:extLst>
                <a:ext uri="{FF2B5EF4-FFF2-40B4-BE49-F238E27FC236}">
                  <a16:creationId xmlns:a16="http://schemas.microsoft.com/office/drawing/2014/main" id="{8743ED79-5E8E-4988-92F2-8554B4049BCB}"/>
                </a:ext>
              </a:extLst>
            </p:cNvPr>
            <p:cNvGrpSpPr>
              <a:grpSpLocks/>
            </p:cNvGrpSpPr>
            <p:nvPr/>
          </p:nvGrpSpPr>
          <p:grpSpPr bwMode="auto">
            <a:xfrm>
              <a:off x="4721" y="531"/>
              <a:ext cx="799" cy="1094"/>
              <a:chOff x="2318" y="850"/>
              <a:chExt cx="998" cy="1368"/>
            </a:xfrm>
          </p:grpSpPr>
          <p:sp>
            <p:nvSpPr>
              <p:cNvPr id="122889" name="Text Box 9">
                <a:extLst>
                  <a:ext uri="{FF2B5EF4-FFF2-40B4-BE49-F238E27FC236}">
                    <a16:creationId xmlns:a16="http://schemas.microsoft.com/office/drawing/2014/main" id="{CB69265D-AB96-415F-AEC4-BC425AAA8089}"/>
                  </a:ext>
                </a:extLst>
              </p:cNvPr>
              <p:cNvSpPr txBox="1">
                <a:spLocks noChangeArrowheads="1"/>
              </p:cNvSpPr>
              <p:nvPr/>
            </p:nvSpPr>
            <p:spPr bwMode="auto">
              <a:xfrm>
                <a:off x="2859" y="1363"/>
                <a:ext cx="457" cy="409"/>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L</a:t>
                </a:r>
                <a:endParaRPr kumimoji="1" lang="en-US" altLang="zh-CN" sz="2800" b="1">
                  <a:effectLst>
                    <a:outerShdw blurRad="38100" dist="38100" dir="2700000" algn="tl">
                      <a:srgbClr val="C0C0C0"/>
                    </a:outerShdw>
                  </a:effectLst>
                  <a:latin typeface="Times New Roman" charset="0"/>
                </a:endParaRPr>
              </a:p>
            </p:txBody>
          </p:sp>
          <p:grpSp>
            <p:nvGrpSpPr>
              <p:cNvPr id="33841" name="Group 10">
                <a:extLst>
                  <a:ext uri="{FF2B5EF4-FFF2-40B4-BE49-F238E27FC236}">
                    <a16:creationId xmlns:a16="http://schemas.microsoft.com/office/drawing/2014/main" id="{CBDEF2B5-4E81-471D-851E-B5D84607FBBF}"/>
                  </a:ext>
                </a:extLst>
              </p:cNvPr>
              <p:cNvGrpSpPr>
                <a:grpSpLocks/>
              </p:cNvGrpSpPr>
              <p:nvPr/>
            </p:nvGrpSpPr>
            <p:grpSpPr bwMode="auto">
              <a:xfrm>
                <a:off x="2738" y="850"/>
                <a:ext cx="153" cy="1368"/>
                <a:chOff x="2784" y="912"/>
                <a:chExt cx="96" cy="864"/>
              </a:xfrm>
            </p:grpSpPr>
            <p:sp>
              <p:nvSpPr>
                <p:cNvPr id="122891" name="Rectangle 11">
                  <a:extLst>
                    <a:ext uri="{FF2B5EF4-FFF2-40B4-BE49-F238E27FC236}">
                      <a16:creationId xmlns:a16="http://schemas.microsoft.com/office/drawing/2014/main" id="{E14CF2C4-52A9-4B32-84AB-F8590181DCED}"/>
                    </a:ext>
                  </a:extLst>
                </p:cNvPr>
                <p:cNvSpPr>
                  <a:spLocks noChangeArrowheads="1"/>
                </p:cNvSpPr>
                <p:nvPr/>
              </p:nvSpPr>
              <p:spPr bwMode="auto">
                <a:xfrm>
                  <a:off x="2784" y="1248"/>
                  <a:ext cx="96" cy="193"/>
                </a:xfrm>
                <a:prstGeom prst="rect">
                  <a:avLst/>
                </a:prstGeom>
                <a:noFill/>
                <a:ln w="38100">
                  <a:solidFill>
                    <a:srgbClr val="CC3300"/>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33845" name="Line 12">
                  <a:extLst>
                    <a:ext uri="{FF2B5EF4-FFF2-40B4-BE49-F238E27FC236}">
                      <a16:creationId xmlns:a16="http://schemas.microsoft.com/office/drawing/2014/main" id="{9F06C561-BA39-40FC-BA5F-8368406274BC}"/>
                    </a:ext>
                  </a:extLst>
                </p:cNvPr>
                <p:cNvSpPr>
                  <a:spLocks noChangeShapeType="1"/>
                </p:cNvSpPr>
                <p:nvPr/>
              </p:nvSpPr>
              <p:spPr bwMode="auto">
                <a:xfrm>
                  <a:off x="2832" y="1440"/>
                  <a:ext cx="0" cy="336"/>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6" name="Line 13">
                  <a:extLst>
                    <a:ext uri="{FF2B5EF4-FFF2-40B4-BE49-F238E27FC236}">
                      <a16:creationId xmlns:a16="http://schemas.microsoft.com/office/drawing/2014/main" id="{29AE6141-2883-4498-A0FB-2F433EAB53D4}"/>
                    </a:ext>
                  </a:extLst>
                </p:cNvPr>
                <p:cNvSpPr>
                  <a:spLocks noChangeShapeType="1"/>
                </p:cNvSpPr>
                <p:nvPr/>
              </p:nvSpPr>
              <p:spPr bwMode="auto">
                <a:xfrm flipV="1">
                  <a:off x="2832" y="912"/>
                  <a:ext cx="0" cy="336"/>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42" name="Line 14">
                <a:extLst>
                  <a:ext uri="{FF2B5EF4-FFF2-40B4-BE49-F238E27FC236}">
                    <a16:creationId xmlns:a16="http://schemas.microsoft.com/office/drawing/2014/main" id="{B61FF227-11C0-41C9-AF48-E5A981F52696}"/>
                  </a:ext>
                </a:extLst>
              </p:cNvPr>
              <p:cNvSpPr>
                <a:spLocks noChangeShapeType="1"/>
              </p:cNvSpPr>
              <p:nvPr/>
            </p:nvSpPr>
            <p:spPr bwMode="auto">
              <a:xfrm flipV="1">
                <a:off x="2340" y="2218"/>
                <a:ext cx="49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3" name="Line 15">
                <a:extLst>
                  <a:ext uri="{FF2B5EF4-FFF2-40B4-BE49-F238E27FC236}">
                    <a16:creationId xmlns:a16="http://schemas.microsoft.com/office/drawing/2014/main" id="{E0AC4358-1E79-4526-9753-EE9716DE7FBA}"/>
                  </a:ext>
                </a:extLst>
              </p:cNvPr>
              <p:cNvSpPr>
                <a:spLocks noChangeShapeType="1"/>
              </p:cNvSpPr>
              <p:nvPr/>
            </p:nvSpPr>
            <p:spPr bwMode="auto">
              <a:xfrm>
                <a:off x="2318" y="850"/>
                <a:ext cx="516"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814" name="Group 67">
              <a:extLst>
                <a:ext uri="{FF2B5EF4-FFF2-40B4-BE49-F238E27FC236}">
                  <a16:creationId xmlns:a16="http://schemas.microsoft.com/office/drawing/2014/main" id="{E891A24C-D2FB-4521-9CB7-99A982A3E214}"/>
                </a:ext>
              </a:extLst>
            </p:cNvPr>
            <p:cNvGrpSpPr>
              <a:grpSpLocks/>
            </p:cNvGrpSpPr>
            <p:nvPr/>
          </p:nvGrpSpPr>
          <p:grpSpPr bwMode="auto">
            <a:xfrm>
              <a:off x="3442" y="546"/>
              <a:ext cx="245" cy="1094"/>
              <a:chOff x="3442" y="546"/>
              <a:chExt cx="245" cy="1094"/>
            </a:xfrm>
          </p:grpSpPr>
          <p:grpSp>
            <p:nvGrpSpPr>
              <p:cNvPr id="33835" name="Group 38">
                <a:extLst>
                  <a:ext uri="{FF2B5EF4-FFF2-40B4-BE49-F238E27FC236}">
                    <a16:creationId xmlns:a16="http://schemas.microsoft.com/office/drawing/2014/main" id="{B94D9C26-7F73-4137-9EF1-204C1588936E}"/>
                  </a:ext>
                </a:extLst>
              </p:cNvPr>
              <p:cNvGrpSpPr>
                <a:grpSpLocks/>
              </p:cNvGrpSpPr>
              <p:nvPr/>
            </p:nvGrpSpPr>
            <p:grpSpPr bwMode="auto">
              <a:xfrm flipV="1">
                <a:off x="3442" y="971"/>
                <a:ext cx="245" cy="244"/>
                <a:chOff x="1344" y="1872"/>
                <a:chExt cx="192" cy="192"/>
              </a:xfrm>
            </p:grpSpPr>
            <p:sp>
              <p:nvSpPr>
                <p:cNvPr id="33838" name="Oval 39">
                  <a:extLst>
                    <a:ext uri="{FF2B5EF4-FFF2-40B4-BE49-F238E27FC236}">
                      <a16:creationId xmlns:a16="http://schemas.microsoft.com/office/drawing/2014/main" id="{1C698176-B3F3-41DB-B27A-52CA8F03A980}"/>
                    </a:ext>
                  </a:extLst>
                </p:cNvPr>
                <p:cNvSpPr>
                  <a:spLocks noChangeArrowheads="1"/>
                </p:cNvSpPr>
                <p:nvPr/>
              </p:nvSpPr>
              <p:spPr bwMode="auto">
                <a:xfrm>
                  <a:off x="1344" y="1872"/>
                  <a:ext cx="192" cy="192"/>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3839" name="Line 40">
                  <a:extLst>
                    <a:ext uri="{FF2B5EF4-FFF2-40B4-BE49-F238E27FC236}">
                      <a16:creationId xmlns:a16="http://schemas.microsoft.com/office/drawing/2014/main" id="{A1E341CB-E5C3-456A-86AD-044D907CF01B}"/>
                    </a:ext>
                  </a:extLst>
                </p:cNvPr>
                <p:cNvSpPr>
                  <a:spLocks noChangeShapeType="1"/>
                </p:cNvSpPr>
                <p:nvPr/>
              </p:nvSpPr>
              <p:spPr bwMode="auto">
                <a:xfrm>
                  <a:off x="1344" y="1968"/>
                  <a:ext cx="192"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36" name="Line 41">
                <a:extLst>
                  <a:ext uri="{FF2B5EF4-FFF2-40B4-BE49-F238E27FC236}">
                    <a16:creationId xmlns:a16="http://schemas.microsoft.com/office/drawing/2014/main" id="{13729026-94FF-44FB-98D6-B1959EE5F41D}"/>
                  </a:ext>
                </a:extLst>
              </p:cNvPr>
              <p:cNvSpPr>
                <a:spLocks noChangeShapeType="1"/>
              </p:cNvSpPr>
              <p:nvPr/>
            </p:nvSpPr>
            <p:spPr bwMode="auto">
              <a:xfrm>
                <a:off x="3565" y="1215"/>
                <a:ext cx="0" cy="4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7" name="Line 42">
                <a:extLst>
                  <a:ext uri="{FF2B5EF4-FFF2-40B4-BE49-F238E27FC236}">
                    <a16:creationId xmlns:a16="http://schemas.microsoft.com/office/drawing/2014/main" id="{6864DDB5-E443-4DC9-9B89-79812A3E93F7}"/>
                  </a:ext>
                </a:extLst>
              </p:cNvPr>
              <p:cNvSpPr>
                <a:spLocks noChangeShapeType="1"/>
              </p:cNvSpPr>
              <p:nvPr/>
            </p:nvSpPr>
            <p:spPr bwMode="auto">
              <a:xfrm>
                <a:off x="3565" y="546"/>
                <a:ext cx="0" cy="4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15" name="Line 43">
              <a:extLst>
                <a:ext uri="{FF2B5EF4-FFF2-40B4-BE49-F238E27FC236}">
                  <a16:creationId xmlns:a16="http://schemas.microsoft.com/office/drawing/2014/main" id="{27525090-23D6-4FA7-A0EA-78AB04E3AA0D}"/>
                </a:ext>
              </a:extLst>
            </p:cNvPr>
            <p:cNvSpPr>
              <a:spLocks noChangeShapeType="1"/>
            </p:cNvSpPr>
            <p:nvPr/>
          </p:nvSpPr>
          <p:spPr bwMode="auto">
            <a:xfrm>
              <a:off x="3565" y="531"/>
              <a:ext cx="111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6" name="Line 44">
              <a:extLst>
                <a:ext uri="{FF2B5EF4-FFF2-40B4-BE49-F238E27FC236}">
                  <a16:creationId xmlns:a16="http://schemas.microsoft.com/office/drawing/2014/main" id="{B5D17181-044D-497B-AB94-CA666CCBFF24}"/>
                </a:ext>
              </a:extLst>
            </p:cNvPr>
            <p:cNvSpPr>
              <a:spLocks noChangeShapeType="1"/>
            </p:cNvSpPr>
            <p:nvPr/>
          </p:nvSpPr>
          <p:spPr bwMode="auto">
            <a:xfrm>
              <a:off x="3573" y="1625"/>
              <a:ext cx="110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817" name="Group 45">
              <a:extLst>
                <a:ext uri="{FF2B5EF4-FFF2-40B4-BE49-F238E27FC236}">
                  <a16:creationId xmlns:a16="http://schemas.microsoft.com/office/drawing/2014/main" id="{D0F8E184-2CA5-4C2D-8EF6-EBE93D1BBA9F}"/>
                </a:ext>
              </a:extLst>
            </p:cNvPr>
            <p:cNvGrpSpPr>
              <a:grpSpLocks/>
            </p:cNvGrpSpPr>
            <p:nvPr/>
          </p:nvGrpSpPr>
          <p:grpSpPr bwMode="auto">
            <a:xfrm>
              <a:off x="4017" y="531"/>
              <a:ext cx="122" cy="1094"/>
              <a:chOff x="1438" y="850"/>
              <a:chExt cx="153" cy="1368"/>
            </a:xfrm>
          </p:grpSpPr>
          <p:sp>
            <p:nvSpPr>
              <p:cNvPr id="122926" name="Rectangle 46">
                <a:extLst>
                  <a:ext uri="{FF2B5EF4-FFF2-40B4-BE49-F238E27FC236}">
                    <a16:creationId xmlns:a16="http://schemas.microsoft.com/office/drawing/2014/main" id="{2D986704-8FCD-4DAC-9D80-8279F2ADA90C}"/>
                  </a:ext>
                </a:extLst>
              </p:cNvPr>
              <p:cNvSpPr>
                <a:spLocks noChangeArrowheads="1"/>
              </p:cNvSpPr>
              <p:nvPr/>
            </p:nvSpPr>
            <p:spPr bwMode="auto">
              <a:xfrm>
                <a:off x="1438" y="1381"/>
                <a:ext cx="153" cy="305"/>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33833" name="Line 47">
                <a:extLst>
                  <a:ext uri="{FF2B5EF4-FFF2-40B4-BE49-F238E27FC236}">
                    <a16:creationId xmlns:a16="http://schemas.microsoft.com/office/drawing/2014/main" id="{9EB1EB01-D324-4DDD-A353-434C9D94D5D0}"/>
                  </a:ext>
                </a:extLst>
              </p:cNvPr>
              <p:cNvSpPr>
                <a:spLocks noChangeShapeType="1"/>
              </p:cNvSpPr>
              <p:nvPr/>
            </p:nvSpPr>
            <p:spPr bwMode="auto">
              <a:xfrm>
                <a:off x="1515" y="1686"/>
                <a:ext cx="0" cy="5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4" name="Line 48">
                <a:extLst>
                  <a:ext uri="{FF2B5EF4-FFF2-40B4-BE49-F238E27FC236}">
                    <a16:creationId xmlns:a16="http://schemas.microsoft.com/office/drawing/2014/main" id="{D3BA20F8-38E8-45EE-B314-4004FDAD3D8B}"/>
                  </a:ext>
                </a:extLst>
              </p:cNvPr>
              <p:cNvSpPr>
                <a:spLocks noChangeShapeType="1"/>
              </p:cNvSpPr>
              <p:nvPr/>
            </p:nvSpPr>
            <p:spPr bwMode="auto">
              <a:xfrm flipV="1">
                <a:off x="1515" y="850"/>
                <a:ext cx="0" cy="5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2929" name="Text Box 49">
              <a:extLst>
                <a:ext uri="{FF2B5EF4-FFF2-40B4-BE49-F238E27FC236}">
                  <a16:creationId xmlns:a16="http://schemas.microsoft.com/office/drawing/2014/main" id="{4B999136-347F-498F-A76B-AC48F01DD11A}"/>
                </a:ext>
              </a:extLst>
            </p:cNvPr>
            <p:cNvSpPr txBox="1">
              <a:spLocks noChangeArrowheads="1"/>
            </p:cNvSpPr>
            <p:nvPr/>
          </p:nvSpPr>
          <p:spPr bwMode="auto">
            <a:xfrm>
              <a:off x="3690" y="925"/>
              <a:ext cx="350"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S</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122930" name="Rectangle 50">
              <a:extLst>
                <a:ext uri="{FF2B5EF4-FFF2-40B4-BE49-F238E27FC236}">
                  <a16:creationId xmlns:a16="http://schemas.microsoft.com/office/drawing/2014/main" id="{B8151304-AD06-4B8A-9807-8154635F5494}"/>
                </a:ext>
              </a:extLst>
            </p:cNvPr>
            <p:cNvSpPr>
              <a:spLocks noChangeArrowheads="1"/>
            </p:cNvSpPr>
            <p:nvPr/>
          </p:nvSpPr>
          <p:spPr bwMode="auto">
            <a:xfrm>
              <a:off x="4567" y="920"/>
              <a:ext cx="278" cy="327"/>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2800" b="1" i="1">
                  <a:solidFill>
                    <a:srgbClr val="FF0000"/>
                  </a:solidFill>
                  <a:effectLst>
                    <a:outerShdw blurRad="38100" dist="38100" dir="2700000" algn="tl">
                      <a:srgbClr val="C0C0C0"/>
                    </a:outerShdw>
                  </a:effectLst>
                  <a:latin typeface="Times New Roman" panose="02020603050405020304" pitchFamily="18" charset="0"/>
                </a:rPr>
                <a:t>U</a:t>
              </a:r>
            </a:p>
          </p:txBody>
        </p:sp>
        <p:sp>
          <p:nvSpPr>
            <p:cNvPr id="33820" name="Line 51">
              <a:extLst>
                <a:ext uri="{FF2B5EF4-FFF2-40B4-BE49-F238E27FC236}">
                  <a16:creationId xmlns:a16="http://schemas.microsoft.com/office/drawing/2014/main" id="{CB00FA71-6706-4740-8C12-78E7588D3758}"/>
                </a:ext>
              </a:extLst>
            </p:cNvPr>
            <p:cNvSpPr>
              <a:spLocks noChangeShapeType="1"/>
            </p:cNvSpPr>
            <p:nvPr/>
          </p:nvSpPr>
          <p:spPr bwMode="auto">
            <a:xfrm>
              <a:off x="4215" y="944"/>
              <a:ext cx="0" cy="327"/>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32" name="Text Box 52">
              <a:extLst>
                <a:ext uri="{FF2B5EF4-FFF2-40B4-BE49-F238E27FC236}">
                  <a16:creationId xmlns:a16="http://schemas.microsoft.com/office/drawing/2014/main" id="{429FBC6F-9F49-4DB0-8EC0-793206E3CCA1}"/>
                </a:ext>
              </a:extLst>
            </p:cNvPr>
            <p:cNvSpPr txBox="1">
              <a:spLocks noChangeArrowheads="1"/>
            </p:cNvSpPr>
            <p:nvPr/>
          </p:nvSpPr>
          <p:spPr bwMode="auto">
            <a:xfrm>
              <a:off x="4213" y="1015"/>
              <a:ext cx="350"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S</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122933" name="Rectangle 53">
              <a:extLst>
                <a:ext uri="{FF2B5EF4-FFF2-40B4-BE49-F238E27FC236}">
                  <a16:creationId xmlns:a16="http://schemas.microsoft.com/office/drawing/2014/main" id="{64A46DCB-27B5-4477-B178-F1FEA5BC7642}"/>
                </a:ext>
              </a:extLst>
            </p:cNvPr>
            <p:cNvSpPr>
              <a:spLocks noChangeArrowheads="1"/>
            </p:cNvSpPr>
            <p:nvPr/>
          </p:nvSpPr>
          <p:spPr bwMode="auto">
            <a:xfrm>
              <a:off x="4234" y="768"/>
              <a:ext cx="278" cy="327"/>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2800" b="1" i="1">
                  <a:solidFill>
                    <a:schemeClr val="tx2"/>
                  </a:solidFill>
                  <a:effectLst>
                    <a:outerShdw blurRad="38100" dist="38100" dir="2700000" algn="tl">
                      <a:srgbClr val="C0C0C0"/>
                    </a:outerShdw>
                  </a:effectLst>
                  <a:latin typeface="Times New Roman" panose="02020603050405020304" pitchFamily="18" charset="0"/>
                </a:rPr>
                <a:t>U</a:t>
              </a:r>
            </a:p>
          </p:txBody>
        </p:sp>
        <p:sp>
          <p:nvSpPr>
            <p:cNvPr id="33823" name="Line 54">
              <a:extLst>
                <a:ext uri="{FF2B5EF4-FFF2-40B4-BE49-F238E27FC236}">
                  <a16:creationId xmlns:a16="http://schemas.microsoft.com/office/drawing/2014/main" id="{CD51887B-CEEE-4C75-9F38-6BFBD32C0744}"/>
                </a:ext>
              </a:extLst>
            </p:cNvPr>
            <p:cNvSpPr>
              <a:spLocks noChangeShapeType="1"/>
            </p:cNvSpPr>
            <p:nvPr/>
          </p:nvSpPr>
          <p:spPr bwMode="auto">
            <a:xfrm>
              <a:off x="4282" y="1054"/>
              <a:ext cx="1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4" name="Oval 55">
              <a:extLst>
                <a:ext uri="{FF2B5EF4-FFF2-40B4-BE49-F238E27FC236}">
                  <a16:creationId xmlns:a16="http://schemas.microsoft.com/office/drawing/2014/main" id="{3A6A45C5-7386-40F5-BBA5-6ED806AA18A1}"/>
                </a:ext>
              </a:extLst>
            </p:cNvPr>
            <p:cNvSpPr>
              <a:spLocks noChangeArrowheads="1"/>
            </p:cNvSpPr>
            <p:nvPr/>
          </p:nvSpPr>
          <p:spPr bwMode="auto">
            <a:xfrm>
              <a:off x="4659" y="485"/>
              <a:ext cx="62" cy="7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3825" name="Oval 56">
              <a:extLst>
                <a:ext uri="{FF2B5EF4-FFF2-40B4-BE49-F238E27FC236}">
                  <a16:creationId xmlns:a16="http://schemas.microsoft.com/office/drawing/2014/main" id="{C37CE81F-A4FF-4DE0-8C86-12611CF0AD44}"/>
                </a:ext>
              </a:extLst>
            </p:cNvPr>
            <p:cNvSpPr>
              <a:spLocks noChangeArrowheads="1"/>
            </p:cNvSpPr>
            <p:nvPr/>
          </p:nvSpPr>
          <p:spPr bwMode="auto">
            <a:xfrm>
              <a:off x="4675" y="1594"/>
              <a:ext cx="61" cy="7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3826" name="Line 57">
              <a:extLst>
                <a:ext uri="{FF2B5EF4-FFF2-40B4-BE49-F238E27FC236}">
                  <a16:creationId xmlns:a16="http://schemas.microsoft.com/office/drawing/2014/main" id="{DEBA0C49-F9FB-44DD-B986-1E5F8133A1AA}"/>
                </a:ext>
              </a:extLst>
            </p:cNvPr>
            <p:cNvSpPr>
              <a:spLocks noChangeShapeType="1"/>
            </p:cNvSpPr>
            <p:nvPr/>
          </p:nvSpPr>
          <p:spPr bwMode="auto">
            <a:xfrm flipH="1" flipV="1">
              <a:off x="3366" y="944"/>
              <a:ext cx="0" cy="32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38" name="Rectangle 58">
              <a:extLst>
                <a:ext uri="{FF2B5EF4-FFF2-40B4-BE49-F238E27FC236}">
                  <a16:creationId xmlns:a16="http://schemas.microsoft.com/office/drawing/2014/main" id="{88CB0E96-CDD6-41DC-88C2-979F0A739951}"/>
                </a:ext>
              </a:extLst>
            </p:cNvPr>
            <p:cNvSpPr>
              <a:spLocks noChangeArrowheads="1"/>
            </p:cNvSpPr>
            <p:nvPr/>
          </p:nvSpPr>
          <p:spPr bwMode="auto">
            <a:xfrm>
              <a:off x="3076" y="977"/>
              <a:ext cx="288"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FF0000"/>
                  </a:solidFill>
                  <a:effectLst>
                    <a:outerShdw blurRad="38100" dist="38100" dir="2700000" algn="tl">
                      <a:srgbClr val="C0C0C0"/>
                    </a:outerShdw>
                  </a:effectLst>
                  <a:latin typeface="Times New Roman" charset="0"/>
                </a:rPr>
                <a:t>I</a:t>
              </a:r>
              <a:r>
                <a:rPr kumimoji="1" lang="en-US" altLang="zh-CN" sz="2800" b="1" baseline="-25000">
                  <a:solidFill>
                    <a:srgbClr val="FF0000"/>
                  </a:solidFill>
                  <a:effectLst>
                    <a:outerShdw blurRad="38100" dist="38100" dir="2700000" algn="tl">
                      <a:srgbClr val="C0C0C0"/>
                    </a:outerShdw>
                  </a:effectLst>
                  <a:latin typeface="Times New Roman" charset="0"/>
                </a:rPr>
                <a:t>S</a:t>
              </a:r>
              <a:endParaRPr kumimoji="1" lang="en-US" altLang="zh-CN" sz="2800" b="1">
                <a:solidFill>
                  <a:srgbClr val="FF0000"/>
                </a:solidFill>
                <a:effectLst>
                  <a:outerShdw blurRad="38100" dist="38100" dir="2700000" algn="tl">
                    <a:srgbClr val="C0C0C0"/>
                  </a:outerShdw>
                </a:effectLst>
                <a:latin typeface="Times New Roman" charset="0"/>
              </a:endParaRPr>
            </a:p>
          </p:txBody>
        </p:sp>
        <p:sp>
          <p:nvSpPr>
            <p:cNvPr id="122939" name="Text Box 59">
              <a:extLst>
                <a:ext uri="{FF2B5EF4-FFF2-40B4-BE49-F238E27FC236}">
                  <a16:creationId xmlns:a16="http://schemas.microsoft.com/office/drawing/2014/main" id="{D076FF07-4D6F-4802-970C-ACD02245F6C1}"/>
                </a:ext>
              </a:extLst>
            </p:cNvPr>
            <p:cNvSpPr txBox="1">
              <a:spLocks noChangeArrowheads="1"/>
            </p:cNvSpPr>
            <p:nvPr/>
          </p:nvSpPr>
          <p:spPr bwMode="auto">
            <a:xfrm>
              <a:off x="4617" y="557"/>
              <a:ext cx="170" cy="327"/>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solidFill>
                    <a:schemeClr val="tx2"/>
                  </a:solidFill>
                  <a:effectLst>
                    <a:outerShdw blurRad="38100" dist="38100" dir="2700000" algn="tl">
                      <a:srgbClr val="C0C0C0"/>
                    </a:outerShdw>
                  </a:effectLst>
                  <a:latin typeface="Times New Roman" panose="02020603050405020304" pitchFamily="18" charset="0"/>
                </a:rPr>
                <a:t>+</a:t>
              </a:r>
            </a:p>
          </p:txBody>
        </p:sp>
        <p:sp>
          <p:nvSpPr>
            <p:cNvPr id="122940" name="Text Box 60">
              <a:extLst>
                <a:ext uri="{FF2B5EF4-FFF2-40B4-BE49-F238E27FC236}">
                  <a16:creationId xmlns:a16="http://schemas.microsoft.com/office/drawing/2014/main" id="{4503DCFA-F15A-4FEA-8314-96411D6441D2}"/>
                </a:ext>
              </a:extLst>
            </p:cNvPr>
            <p:cNvSpPr txBox="1">
              <a:spLocks noChangeArrowheads="1"/>
            </p:cNvSpPr>
            <p:nvPr/>
          </p:nvSpPr>
          <p:spPr bwMode="auto">
            <a:xfrm>
              <a:off x="4617" y="1325"/>
              <a:ext cx="170" cy="327"/>
            </a:xfrm>
            <a:prstGeom prst="rect">
              <a:avLst/>
            </a:prstGeom>
            <a:noFill/>
            <a:ln w="9525">
              <a:noFill/>
              <a:miter lim="800000"/>
              <a:headEnd/>
              <a:tailEnd/>
            </a:ln>
            <a:effectLst/>
          </p:spPr>
          <p:txBody>
            <a:bodyPr>
              <a:spAutoFit/>
            </a:bodyPr>
            <a:lstStyle/>
            <a:p>
              <a:pPr algn="ctr">
                <a:spcBef>
                  <a:spcPct val="50000"/>
                </a:spcBef>
                <a:defRPr/>
              </a:pPr>
              <a:r>
                <a:rPr lang="zh-CN" altLang="en-US" sz="2800" b="1">
                  <a:solidFill>
                    <a:schemeClr val="tx2"/>
                  </a:solidFill>
                  <a:effectLst>
                    <a:outerShdw blurRad="38100" dist="38100" dir="2700000" algn="tl">
                      <a:srgbClr val="C0C0C0"/>
                    </a:outerShdw>
                  </a:effectLst>
                  <a:latin typeface="Times New Roman" charset="0"/>
                </a:rPr>
                <a:t>－</a:t>
              </a:r>
            </a:p>
          </p:txBody>
        </p:sp>
        <p:sp>
          <p:nvSpPr>
            <p:cNvPr id="33830" name="Oval 61">
              <a:extLst>
                <a:ext uri="{FF2B5EF4-FFF2-40B4-BE49-F238E27FC236}">
                  <a16:creationId xmlns:a16="http://schemas.microsoft.com/office/drawing/2014/main" id="{DD955A38-4681-4BD8-BA64-4A0E7E9ABC35}"/>
                </a:ext>
              </a:extLst>
            </p:cNvPr>
            <p:cNvSpPr>
              <a:spLocks noChangeArrowheads="1"/>
            </p:cNvSpPr>
            <p:nvPr/>
          </p:nvSpPr>
          <p:spPr bwMode="auto">
            <a:xfrm>
              <a:off x="4046" y="503"/>
              <a:ext cx="5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3831" name="Oval 62">
              <a:extLst>
                <a:ext uri="{FF2B5EF4-FFF2-40B4-BE49-F238E27FC236}">
                  <a16:creationId xmlns:a16="http://schemas.microsoft.com/office/drawing/2014/main" id="{EB3C93A0-22AA-4EDD-9D4E-6A6F695BBF8F}"/>
                </a:ext>
              </a:extLst>
            </p:cNvPr>
            <p:cNvSpPr>
              <a:spLocks noChangeArrowheads="1"/>
            </p:cNvSpPr>
            <p:nvPr/>
          </p:nvSpPr>
          <p:spPr bwMode="auto">
            <a:xfrm>
              <a:off x="4048" y="1593"/>
              <a:ext cx="5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22897" name="Line 17">
            <a:extLst>
              <a:ext uri="{FF2B5EF4-FFF2-40B4-BE49-F238E27FC236}">
                <a16:creationId xmlns:a16="http://schemas.microsoft.com/office/drawing/2014/main" id="{AB54D23C-AE39-43D4-89C6-B89BA4FAEE24}"/>
              </a:ext>
            </a:extLst>
          </p:cNvPr>
          <p:cNvSpPr>
            <a:spLocks noChangeShapeType="1"/>
          </p:cNvSpPr>
          <p:nvPr/>
        </p:nvSpPr>
        <p:spPr bwMode="auto">
          <a:xfrm>
            <a:off x="1208088" y="3033713"/>
            <a:ext cx="2168525" cy="131921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898" name="Text Box 18">
            <a:extLst>
              <a:ext uri="{FF2B5EF4-FFF2-40B4-BE49-F238E27FC236}">
                <a16:creationId xmlns:a16="http://schemas.microsoft.com/office/drawing/2014/main" id="{FBFC7BAD-B5B5-4D35-8FF5-9863C604661A}"/>
              </a:ext>
            </a:extLst>
          </p:cNvPr>
          <p:cNvSpPr txBox="1">
            <a:spLocks noChangeArrowheads="1"/>
          </p:cNvSpPr>
          <p:nvPr/>
        </p:nvSpPr>
        <p:spPr bwMode="auto">
          <a:xfrm>
            <a:off x="685800" y="2971800"/>
            <a:ext cx="741363" cy="519113"/>
          </a:xfrm>
          <a:prstGeom prst="rect">
            <a:avLst/>
          </a:prstGeom>
          <a:noFill/>
          <a:ln w="9525">
            <a:noFill/>
            <a:miter lim="800000"/>
            <a:headEnd/>
            <a:tailEnd/>
          </a:ln>
          <a:effectLst/>
        </p:spPr>
        <p:txBody>
          <a:bodyPr wrap="none">
            <a:spAutoFit/>
          </a:bodyPr>
          <a:lstStyle/>
          <a:p>
            <a:pPr>
              <a:defRPr/>
            </a:pPr>
            <a:r>
              <a:rPr lang="en-US" altLang="zh-CN" b="1" i="1">
                <a:solidFill>
                  <a:srgbClr val="FF0000"/>
                </a:solidFill>
                <a:effectLst>
                  <a:outerShdw blurRad="38100" dist="38100" dir="2700000" algn="tl">
                    <a:srgbClr val="C0C0C0"/>
                  </a:outerShdw>
                </a:effectLst>
                <a:latin typeface="Times New Roman" charset="0"/>
              </a:rPr>
              <a:t>U</a:t>
            </a:r>
            <a:r>
              <a:rPr lang="en-US" altLang="zh-CN" b="1" baseline="-25000">
                <a:solidFill>
                  <a:srgbClr val="FF0000"/>
                </a:solidFill>
                <a:effectLst>
                  <a:outerShdw blurRad="38100" dist="38100" dir="2700000" algn="tl">
                    <a:srgbClr val="C0C0C0"/>
                  </a:outerShdw>
                </a:effectLst>
                <a:latin typeface="Times New Roman" charset="0"/>
              </a:rPr>
              <a:t>0C</a:t>
            </a:r>
            <a:r>
              <a:rPr lang="en-US" altLang="zh-CN" sz="2800" b="1" i="1">
                <a:solidFill>
                  <a:srgbClr val="FF0000"/>
                </a:solidFill>
                <a:effectLst>
                  <a:outerShdw blurRad="38100" dist="38100" dir="2700000" algn="tl">
                    <a:srgbClr val="C0C0C0"/>
                  </a:outerShdw>
                </a:effectLst>
                <a:latin typeface="Times New Roman" charset="0"/>
              </a:rPr>
              <a:t> </a:t>
            </a:r>
          </a:p>
        </p:txBody>
      </p:sp>
      <p:sp>
        <p:nvSpPr>
          <p:cNvPr id="122903" name="Text Box 23">
            <a:extLst>
              <a:ext uri="{FF2B5EF4-FFF2-40B4-BE49-F238E27FC236}">
                <a16:creationId xmlns:a16="http://schemas.microsoft.com/office/drawing/2014/main" id="{9EBA6A5F-18C1-4EC7-BAB2-D98087539A77}"/>
              </a:ext>
            </a:extLst>
          </p:cNvPr>
          <p:cNvSpPr txBox="1">
            <a:spLocks noChangeArrowheads="1"/>
          </p:cNvSpPr>
          <p:nvPr/>
        </p:nvSpPr>
        <p:spPr bwMode="auto">
          <a:xfrm>
            <a:off x="3657600" y="4062413"/>
            <a:ext cx="303213" cy="45720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i="1">
                <a:solidFill>
                  <a:srgbClr val="000099"/>
                </a:solidFill>
                <a:effectLst>
                  <a:outerShdw blurRad="38100" dist="38100" dir="2700000" algn="tl">
                    <a:srgbClr val="C0C0C0"/>
                  </a:outerShdw>
                </a:effectLst>
                <a:latin typeface="Times New Roman" panose="02020603050405020304" pitchFamily="18" charset="0"/>
              </a:rPr>
              <a:t>I</a:t>
            </a:r>
          </a:p>
        </p:txBody>
      </p:sp>
      <p:sp>
        <p:nvSpPr>
          <p:cNvPr id="122904" name="Text Box 24">
            <a:extLst>
              <a:ext uri="{FF2B5EF4-FFF2-40B4-BE49-F238E27FC236}">
                <a16:creationId xmlns:a16="http://schemas.microsoft.com/office/drawing/2014/main" id="{6503E84E-B030-4404-B82E-26E736C9614D}"/>
              </a:ext>
            </a:extLst>
          </p:cNvPr>
          <p:cNvSpPr txBox="1">
            <a:spLocks noChangeArrowheads="1"/>
          </p:cNvSpPr>
          <p:nvPr/>
        </p:nvSpPr>
        <p:spPr bwMode="auto">
          <a:xfrm>
            <a:off x="1463675" y="2732088"/>
            <a:ext cx="593725" cy="457200"/>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i="1">
                <a:solidFill>
                  <a:srgbClr val="000099"/>
                </a:solidFill>
                <a:effectLst>
                  <a:outerShdw blurRad="38100" dist="38100" dir="2700000" algn="tl">
                    <a:srgbClr val="C0C0C0"/>
                  </a:outerShdw>
                </a:effectLst>
                <a:latin typeface="Times New Roman" panose="02020603050405020304" pitchFamily="18" charset="0"/>
              </a:rPr>
              <a:t>U</a:t>
            </a:r>
          </a:p>
        </p:txBody>
      </p:sp>
      <p:sp>
        <p:nvSpPr>
          <p:cNvPr id="122906" name="Text Box 26">
            <a:extLst>
              <a:ext uri="{FF2B5EF4-FFF2-40B4-BE49-F238E27FC236}">
                <a16:creationId xmlns:a16="http://schemas.microsoft.com/office/drawing/2014/main" id="{61A6929B-C32B-4225-B42E-EC72D50244EC}"/>
              </a:ext>
            </a:extLst>
          </p:cNvPr>
          <p:cNvSpPr txBox="1">
            <a:spLocks noChangeArrowheads="1"/>
          </p:cNvSpPr>
          <p:nvPr/>
        </p:nvSpPr>
        <p:spPr bwMode="auto">
          <a:xfrm>
            <a:off x="762000" y="4267200"/>
            <a:ext cx="404813" cy="457200"/>
          </a:xfrm>
          <a:prstGeom prst="rect">
            <a:avLst/>
          </a:prstGeom>
          <a:noFill/>
          <a:ln w="38100">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i="1">
                <a:effectLst>
                  <a:outerShdw blurRad="38100" dist="38100" dir="2700000" algn="tl">
                    <a:srgbClr val="C0C0C0"/>
                  </a:outerShdw>
                </a:effectLst>
                <a:latin typeface="Times New Roman" panose="02020603050405020304" pitchFamily="18" charset="0"/>
              </a:rPr>
              <a:t>O</a:t>
            </a:r>
          </a:p>
        </p:txBody>
      </p:sp>
      <p:sp>
        <p:nvSpPr>
          <p:cNvPr id="122907" name="Text Box 27">
            <a:extLst>
              <a:ext uri="{FF2B5EF4-FFF2-40B4-BE49-F238E27FC236}">
                <a16:creationId xmlns:a16="http://schemas.microsoft.com/office/drawing/2014/main" id="{A087E07A-836D-4B7D-AFD8-53FF17CE4BCF}"/>
              </a:ext>
            </a:extLst>
          </p:cNvPr>
          <p:cNvSpPr txBox="1">
            <a:spLocks noChangeArrowheads="1"/>
          </p:cNvSpPr>
          <p:nvPr/>
        </p:nvSpPr>
        <p:spPr bwMode="auto">
          <a:xfrm>
            <a:off x="2895600" y="4267200"/>
            <a:ext cx="609600" cy="457200"/>
          </a:xfrm>
          <a:prstGeom prst="rect">
            <a:avLst/>
          </a:prstGeom>
          <a:noFill/>
          <a:ln w="9525">
            <a:noFill/>
            <a:miter lim="800000"/>
            <a:headEnd/>
            <a:tailEnd/>
          </a:ln>
          <a:effectLst/>
        </p:spPr>
        <p:txBody>
          <a:bodyPr>
            <a:spAutoFit/>
          </a:bodyPr>
          <a:lstStyle/>
          <a:p>
            <a:pPr>
              <a:defRPr/>
            </a:pPr>
            <a:r>
              <a:rPr lang="en-US" altLang="zh-CN" b="1" i="1">
                <a:solidFill>
                  <a:srgbClr val="FF3300"/>
                </a:solidFill>
                <a:effectLst>
                  <a:outerShdw blurRad="38100" dist="38100" dir="2700000" algn="tl">
                    <a:srgbClr val="C0C0C0"/>
                  </a:outerShdw>
                </a:effectLst>
                <a:latin typeface="Times New Roman" charset="0"/>
              </a:rPr>
              <a:t>I</a:t>
            </a:r>
            <a:r>
              <a:rPr lang="en-US" altLang="zh-CN" b="1" baseline="-25000">
                <a:solidFill>
                  <a:srgbClr val="FF3300"/>
                </a:solidFill>
                <a:effectLst>
                  <a:outerShdw blurRad="38100" dist="38100" dir="2700000" algn="tl">
                    <a:srgbClr val="C0C0C0"/>
                  </a:outerShdw>
                </a:effectLst>
                <a:latin typeface="Times New Roman" charset="0"/>
              </a:rPr>
              <a:t>SC</a:t>
            </a:r>
            <a:endParaRPr lang="en-US" altLang="zh-CN" b="1" i="1">
              <a:solidFill>
                <a:srgbClr val="FF3300"/>
              </a:solidFill>
              <a:effectLst>
                <a:outerShdw blurRad="38100" dist="38100" dir="2700000" algn="tl">
                  <a:srgbClr val="C0C0C0"/>
                </a:outerShdw>
              </a:effectLst>
              <a:latin typeface="Times New Roman" charset="0"/>
            </a:endParaRPr>
          </a:p>
        </p:txBody>
      </p:sp>
      <p:sp>
        <p:nvSpPr>
          <p:cNvPr id="33806" name="Line 63">
            <a:extLst>
              <a:ext uri="{FF2B5EF4-FFF2-40B4-BE49-F238E27FC236}">
                <a16:creationId xmlns:a16="http://schemas.microsoft.com/office/drawing/2014/main" id="{694F224D-6B8F-4742-9B62-D8408B2E3523}"/>
              </a:ext>
            </a:extLst>
          </p:cNvPr>
          <p:cNvSpPr>
            <a:spLocks noChangeShapeType="1"/>
          </p:cNvSpPr>
          <p:nvPr/>
        </p:nvSpPr>
        <p:spPr bwMode="auto">
          <a:xfrm>
            <a:off x="914400" y="4267200"/>
            <a:ext cx="2743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7" name="Line 64">
            <a:extLst>
              <a:ext uri="{FF2B5EF4-FFF2-40B4-BE49-F238E27FC236}">
                <a16:creationId xmlns:a16="http://schemas.microsoft.com/office/drawing/2014/main" id="{60EC6819-8348-495E-A685-B2413FBEF5EB}"/>
              </a:ext>
            </a:extLst>
          </p:cNvPr>
          <p:cNvSpPr>
            <a:spLocks noChangeShapeType="1"/>
          </p:cNvSpPr>
          <p:nvPr/>
        </p:nvSpPr>
        <p:spPr bwMode="auto">
          <a:xfrm>
            <a:off x="1371600" y="2743200"/>
            <a:ext cx="0" cy="17526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2946" name="Text Box 66">
            <a:extLst>
              <a:ext uri="{FF2B5EF4-FFF2-40B4-BE49-F238E27FC236}">
                <a16:creationId xmlns:a16="http://schemas.microsoft.com/office/drawing/2014/main" id="{668A9917-C87F-4BC1-AEBC-2C4038C546AC}"/>
              </a:ext>
            </a:extLst>
          </p:cNvPr>
          <p:cNvSpPr txBox="1">
            <a:spLocks noChangeArrowheads="1"/>
          </p:cNvSpPr>
          <p:nvPr/>
        </p:nvSpPr>
        <p:spPr bwMode="auto">
          <a:xfrm>
            <a:off x="609600" y="4876800"/>
            <a:ext cx="3200400" cy="457200"/>
          </a:xfrm>
          <a:prstGeom prst="rect">
            <a:avLst/>
          </a:prstGeom>
          <a:noFill/>
          <a:ln w="9525">
            <a:noFill/>
            <a:miter lim="800000"/>
            <a:headEnd/>
            <a:tailEnd/>
          </a:ln>
          <a:effectLst/>
        </p:spPr>
        <p:txBody>
          <a:bodyPr>
            <a:spAutoFit/>
          </a:bodyPr>
          <a:lstStyle/>
          <a:p>
            <a:pPr eaLnBrk="1" hangingPunct="1">
              <a:defRPr/>
            </a:pPr>
            <a:r>
              <a:rPr kumimoji="1" lang="zh-CN" altLang="en-US" b="1">
                <a:solidFill>
                  <a:srgbClr val="FF3300"/>
                </a:solidFill>
                <a:effectLst>
                  <a:outerShdw blurRad="38100" dist="38100" dir="2700000" algn="tl">
                    <a:srgbClr val="C0C0C0"/>
                  </a:outerShdw>
                </a:effectLst>
                <a:latin typeface="Times New Roman" charset="0"/>
              </a:rPr>
              <a:t>实际电源的端口特性</a:t>
            </a:r>
          </a:p>
        </p:txBody>
      </p:sp>
      <p:sp>
        <p:nvSpPr>
          <p:cNvPr id="122949" name="Text Box 69">
            <a:extLst>
              <a:ext uri="{FF2B5EF4-FFF2-40B4-BE49-F238E27FC236}">
                <a16:creationId xmlns:a16="http://schemas.microsoft.com/office/drawing/2014/main" id="{45A0889D-3702-43D5-918F-BF74758C4FBC}"/>
              </a:ext>
            </a:extLst>
          </p:cNvPr>
          <p:cNvSpPr txBox="1">
            <a:spLocks noChangeArrowheads="1"/>
          </p:cNvSpPr>
          <p:nvPr/>
        </p:nvSpPr>
        <p:spPr bwMode="auto">
          <a:xfrm>
            <a:off x="4267200" y="2986088"/>
            <a:ext cx="4114800" cy="519112"/>
          </a:xfrm>
          <a:prstGeom prst="rect">
            <a:avLst/>
          </a:prstGeom>
          <a:noFill/>
          <a:ln w="9525">
            <a:noFill/>
            <a:miter lim="800000"/>
            <a:headEnd/>
            <a:tailEnd/>
          </a:ln>
          <a:effectLst/>
        </p:spPr>
        <p:txBody>
          <a:bodyPr>
            <a:spAutoFit/>
          </a:bodyPr>
          <a:lstStyle/>
          <a:p>
            <a:pPr eaLnBrk="1" hangingPunct="1">
              <a:defRPr/>
            </a:pPr>
            <a:r>
              <a:rPr kumimoji="1" lang="zh-CN" altLang="en-US" b="1">
                <a:effectLst>
                  <a:outerShdw blurRad="38100" dist="38100" dir="2700000" algn="tl">
                    <a:srgbClr val="C0C0C0"/>
                  </a:outerShdw>
                </a:effectLst>
                <a:latin typeface="Times New Roman" charset="0"/>
              </a:rPr>
              <a:t>其端口伏安特性可表示为</a:t>
            </a:r>
            <a:r>
              <a:rPr kumimoji="1" lang="zh-CN" altLang="en-US" sz="2800" b="1" i="1">
                <a:effectLst>
                  <a:outerShdw blurRad="38100" dist="38100" dir="2700000" algn="tl">
                    <a:srgbClr val="C0C0C0"/>
                  </a:outerShdw>
                </a:effectLst>
                <a:latin typeface="Times New Roman" charset="0"/>
              </a:rPr>
              <a:t>            </a:t>
            </a:r>
          </a:p>
        </p:txBody>
      </p:sp>
      <p:sp>
        <p:nvSpPr>
          <p:cNvPr id="33810" name="Text Box 72">
            <a:extLst>
              <a:ext uri="{FF2B5EF4-FFF2-40B4-BE49-F238E27FC236}">
                <a16:creationId xmlns:a16="http://schemas.microsoft.com/office/drawing/2014/main" id="{F539C254-70F2-4772-AA8A-8398A88D8690}"/>
              </a:ext>
            </a:extLst>
          </p:cNvPr>
          <p:cNvSpPr txBox="1">
            <a:spLocks noChangeArrowheads="1"/>
          </p:cNvSpPr>
          <p:nvPr/>
        </p:nvSpPr>
        <p:spPr bwMode="auto">
          <a:xfrm>
            <a:off x="4114800" y="4953000"/>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2"/>
                </a:solidFill>
              </a:rPr>
              <a:t>其开路电压和短路电流分别为</a:t>
            </a:r>
          </a:p>
        </p:txBody>
      </p:sp>
      <p:graphicFrame>
        <p:nvGraphicFramePr>
          <p:cNvPr id="33811" name="Object 73">
            <a:extLst>
              <a:ext uri="{FF2B5EF4-FFF2-40B4-BE49-F238E27FC236}">
                <a16:creationId xmlns:a16="http://schemas.microsoft.com/office/drawing/2014/main" id="{21BE4DF6-6C68-40ED-8654-F191F024D84B}"/>
              </a:ext>
            </a:extLst>
          </p:cNvPr>
          <p:cNvGraphicFramePr>
            <a:graphicFrameLocks noChangeAspect="1"/>
          </p:cNvGraphicFramePr>
          <p:nvPr/>
        </p:nvGraphicFramePr>
        <p:xfrm>
          <a:off x="3886200" y="5556250"/>
          <a:ext cx="4038600" cy="615950"/>
        </p:xfrm>
        <a:graphic>
          <a:graphicData uri="http://schemas.openxmlformats.org/presentationml/2006/ole">
            <mc:AlternateContent xmlns:mc="http://schemas.openxmlformats.org/markup-compatibility/2006">
              <mc:Choice xmlns:v="urn:schemas-microsoft-com:vml" Requires="v">
                <p:oleObj spid="_x0000_s8253" name="Equation" r:id="rId6" imgW="1498600" imgH="228600" progId="Equation.3">
                  <p:embed/>
                </p:oleObj>
              </mc:Choice>
              <mc:Fallback>
                <p:oleObj name="Equation" r:id="rId6" imgW="1498600" imgH="228600" progId="Equation.3">
                  <p:embed/>
                  <p:pic>
                    <p:nvPicPr>
                      <p:cNvPr id="0" name="Object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5556250"/>
                        <a:ext cx="40386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08"/>
                                        </p:tgtEl>
                                        <p:attrNameLst>
                                          <p:attrName>style.visibility</p:attrName>
                                        </p:attrNameLst>
                                      </p:cBhvr>
                                      <p:to>
                                        <p:strVal val="visible"/>
                                      </p:to>
                                    </p:set>
                                    <p:animEffect transition="in" filter="wipe(left)">
                                      <p:cBhvr>
                                        <p:cTn id="7" dur="500"/>
                                        <p:tgtEl>
                                          <p:spTgt spid="122908"/>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22883"/>
                                        </p:tgtEl>
                                        <p:attrNameLst>
                                          <p:attrName>style.visibility</p:attrName>
                                        </p:attrNameLst>
                                      </p:cBhvr>
                                      <p:to>
                                        <p:strVal val="visible"/>
                                      </p:to>
                                    </p:set>
                                    <p:animEffect transition="in" filter="wipe(left)">
                                      <p:cBhvr>
                                        <p:cTn id="16" dur="500"/>
                                        <p:tgtEl>
                                          <p:spTgt spid="12288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2949"/>
                                        </p:tgtEl>
                                        <p:attrNameLst>
                                          <p:attrName>style.visibility</p:attrName>
                                        </p:attrNameLst>
                                      </p:cBhvr>
                                      <p:to>
                                        <p:strVal val="visible"/>
                                      </p:to>
                                    </p:set>
                                    <p:animEffect transition="in" filter="wipe(left)">
                                      <p:cBhvr>
                                        <p:cTn id="21" dur="500"/>
                                        <p:tgtEl>
                                          <p:spTgt spid="122949"/>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2290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2898"/>
                                        </p:tgtEl>
                                        <p:attrNameLst>
                                          <p:attrName>style.visibility</p:attrName>
                                        </p:attrNameLst>
                                      </p:cBhvr>
                                      <p:to>
                                        <p:strVal val="visible"/>
                                      </p:to>
                                    </p:set>
                                    <p:animEffect transition="in" filter="wipe(left)">
                                      <p:cBhvr>
                                        <p:cTn id="29" dur="500"/>
                                        <p:tgtEl>
                                          <p:spTgt spid="1228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2907"/>
                                        </p:tgtEl>
                                        <p:attrNameLst>
                                          <p:attrName>style.visibility</p:attrName>
                                        </p:attrNameLst>
                                      </p:cBhvr>
                                      <p:to>
                                        <p:strVal val="visible"/>
                                      </p:to>
                                    </p:set>
                                    <p:animEffect transition="in" filter="wipe(left)">
                                      <p:cBhvr>
                                        <p:cTn id="34" dur="500"/>
                                        <p:tgtEl>
                                          <p:spTgt spid="12290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6" fill="hold" nodeType="clickEffect">
                                  <p:stCondLst>
                                    <p:cond delay="0"/>
                                  </p:stCondLst>
                                  <p:childTnLst>
                                    <p:set>
                                      <p:cBhvr>
                                        <p:cTn id="38" dur="1" fill="hold">
                                          <p:stCondLst>
                                            <p:cond delay="0"/>
                                          </p:stCondLst>
                                        </p:cTn>
                                        <p:tgtEl>
                                          <p:spTgt spid="122897"/>
                                        </p:tgtEl>
                                        <p:attrNameLst>
                                          <p:attrName>style.visibility</p:attrName>
                                        </p:attrNameLst>
                                      </p:cBhvr>
                                      <p:to>
                                        <p:strVal val="visible"/>
                                      </p:to>
                                    </p:set>
                                    <p:animEffect transition="in" filter="strips(downRight)">
                                      <p:cBhvr>
                                        <p:cTn id="39" dur="500"/>
                                        <p:tgtEl>
                                          <p:spTgt spid="12289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2946"/>
                                        </p:tgtEl>
                                        <p:attrNameLst>
                                          <p:attrName>style.visibility</p:attrName>
                                        </p:attrNameLst>
                                      </p:cBhvr>
                                      <p:to>
                                        <p:strVal val="visible"/>
                                      </p:to>
                                    </p:set>
                                    <p:animEffect transition="in" filter="wipe(left)">
                                      <p:cBhvr>
                                        <p:cTn id="44" dur="500"/>
                                        <p:tgtEl>
                                          <p:spTgt spid="12294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2911"/>
                                        </p:tgtEl>
                                        <p:attrNameLst>
                                          <p:attrName>style.visibility</p:attrName>
                                        </p:attrNameLst>
                                      </p:cBhvr>
                                      <p:to>
                                        <p:strVal val="visible"/>
                                      </p:to>
                                    </p:set>
                                    <p:animEffect transition="in" filter="wipe(left)">
                                      <p:cBhvr>
                                        <p:cTn id="49" dur="500"/>
                                        <p:tgtEl>
                                          <p:spTgt spid="122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8" grpId="0" autoUpdateAnimBg="0"/>
      <p:bldP spid="122911" grpId="0" autoUpdateAnimBg="0"/>
      <p:bldP spid="122898" grpId="0" autoUpdateAnimBg="0"/>
      <p:bldP spid="122906" grpId="0" autoUpdateAnimBg="0"/>
      <p:bldP spid="122907" grpId="0" autoUpdateAnimBg="0"/>
      <p:bldP spid="122946" grpId="0" autoUpdateAnimBg="0"/>
      <p:bldP spid="12294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6C094-5CC2-4C70-891F-6D4F57E0397E}"/>
              </a:ext>
            </a:extLst>
          </p:cNvPr>
          <p:cNvSpPr>
            <a:spLocks noGrp="1"/>
          </p:cNvSpPr>
          <p:nvPr>
            <p:ph type="title"/>
          </p:nvPr>
        </p:nvSpPr>
        <p:spPr>
          <a:xfrm>
            <a:off x="460007" y="122102"/>
            <a:ext cx="8229600" cy="1143000"/>
          </a:xfrm>
        </p:spPr>
        <p:txBody>
          <a:bodyPr/>
          <a:lstStyle/>
          <a:p>
            <a:r>
              <a:rPr lang="en-US" altLang="zh-CN" dirty="0"/>
              <a:t>AI</a:t>
            </a:r>
            <a:r>
              <a:rPr lang="zh-CN" altLang="en-US" dirty="0"/>
              <a:t>芯片</a:t>
            </a:r>
          </a:p>
        </p:txBody>
      </p:sp>
      <p:sp>
        <p:nvSpPr>
          <p:cNvPr id="3" name="内容占位符 2">
            <a:extLst>
              <a:ext uri="{FF2B5EF4-FFF2-40B4-BE49-F238E27FC236}">
                <a16:creationId xmlns:a16="http://schemas.microsoft.com/office/drawing/2014/main" id="{2D773040-8272-4E6D-95E7-BF3463334C23}"/>
              </a:ext>
            </a:extLst>
          </p:cNvPr>
          <p:cNvSpPr>
            <a:spLocks noGrp="1"/>
          </p:cNvSpPr>
          <p:nvPr>
            <p:ph idx="1"/>
          </p:nvPr>
        </p:nvSpPr>
        <p:spPr>
          <a:xfrm>
            <a:off x="179512" y="1166019"/>
            <a:ext cx="8856984" cy="2911054"/>
          </a:xfrm>
        </p:spPr>
        <p:txBody>
          <a:bodyPr/>
          <a:lstStyle/>
          <a:p>
            <a:r>
              <a:rPr lang="en-US" altLang="zh-CN" dirty="0">
                <a:solidFill>
                  <a:schemeClr val="tx2"/>
                </a:solidFill>
                <a:latin typeface="黑体" panose="02010609060101010101" pitchFamily="49" charset="-122"/>
                <a:ea typeface="黑体" panose="02010609060101010101" pitchFamily="49" charset="-122"/>
                <a:cs typeface="+mj-cs"/>
              </a:rPr>
              <a:t>2023</a:t>
            </a:r>
            <a:r>
              <a:rPr lang="zh-CN" altLang="en-US" dirty="0">
                <a:solidFill>
                  <a:schemeClr val="tx2"/>
                </a:solidFill>
                <a:latin typeface="黑体" panose="02010609060101010101" pitchFamily="49" charset="-122"/>
                <a:ea typeface="黑体" panose="02010609060101010101" pitchFamily="49" charset="-122"/>
                <a:cs typeface="+mj-cs"/>
              </a:rPr>
              <a:t>年，中国</a:t>
            </a:r>
            <a:r>
              <a:rPr lang="en-US" altLang="zh-CN" dirty="0">
                <a:solidFill>
                  <a:schemeClr val="tx2"/>
                </a:solidFill>
                <a:latin typeface="黑体" panose="02010609060101010101" pitchFamily="49" charset="-122"/>
                <a:ea typeface="黑体" panose="02010609060101010101" pitchFamily="49" charset="-122"/>
                <a:cs typeface="+mj-cs"/>
              </a:rPr>
              <a:t>AI</a:t>
            </a:r>
            <a:r>
              <a:rPr lang="zh-CN" altLang="en-US" dirty="0">
                <a:solidFill>
                  <a:schemeClr val="tx2"/>
                </a:solidFill>
                <a:latin typeface="黑体" panose="02010609060101010101" pitchFamily="49" charset="-122"/>
                <a:ea typeface="黑体" panose="02010609060101010101" pitchFamily="49" charset="-122"/>
                <a:cs typeface="+mj-cs"/>
              </a:rPr>
              <a:t>芯片市场规模预计达到</a:t>
            </a:r>
            <a:r>
              <a:rPr lang="en-US" altLang="zh-CN" dirty="0">
                <a:solidFill>
                  <a:schemeClr val="tx2"/>
                </a:solidFill>
                <a:latin typeface="黑体" panose="02010609060101010101" pitchFamily="49" charset="-122"/>
                <a:ea typeface="黑体" panose="02010609060101010101" pitchFamily="49" charset="-122"/>
                <a:cs typeface="+mj-cs"/>
              </a:rPr>
              <a:t>1206</a:t>
            </a:r>
            <a:r>
              <a:rPr lang="zh-CN" altLang="en-US" dirty="0">
                <a:solidFill>
                  <a:schemeClr val="tx2"/>
                </a:solidFill>
                <a:latin typeface="黑体" panose="02010609060101010101" pitchFamily="49" charset="-122"/>
                <a:ea typeface="黑体" panose="02010609060101010101" pitchFamily="49" charset="-122"/>
                <a:cs typeface="+mj-cs"/>
              </a:rPr>
              <a:t>亿元，</a:t>
            </a:r>
            <a:r>
              <a:rPr lang="en-US" altLang="zh-CN" dirty="0">
                <a:solidFill>
                  <a:schemeClr val="tx2"/>
                </a:solidFill>
                <a:latin typeface="黑体" panose="02010609060101010101" pitchFamily="49" charset="-122"/>
                <a:ea typeface="黑体" panose="02010609060101010101" pitchFamily="49" charset="-122"/>
                <a:cs typeface="+mj-cs"/>
              </a:rPr>
              <a:t>2018-2023</a:t>
            </a:r>
            <a:r>
              <a:rPr lang="zh-CN" altLang="en-US" dirty="0">
                <a:solidFill>
                  <a:schemeClr val="tx2"/>
                </a:solidFill>
                <a:latin typeface="黑体" panose="02010609060101010101" pitchFamily="49" charset="-122"/>
                <a:ea typeface="黑体" panose="02010609060101010101" pitchFamily="49" charset="-122"/>
                <a:cs typeface="+mj-cs"/>
              </a:rPr>
              <a:t>年复合增长率高达</a:t>
            </a:r>
            <a:r>
              <a:rPr lang="en-US" altLang="zh-CN" dirty="0">
                <a:solidFill>
                  <a:schemeClr val="tx2"/>
                </a:solidFill>
                <a:latin typeface="黑体" panose="02010609060101010101" pitchFamily="49" charset="-122"/>
                <a:ea typeface="黑体" panose="02010609060101010101" pitchFamily="49" charset="-122"/>
                <a:cs typeface="+mj-cs"/>
              </a:rPr>
              <a:t>80%</a:t>
            </a:r>
            <a:r>
              <a:rPr lang="zh-CN" altLang="en-US" dirty="0">
                <a:solidFill>
                  <a:schemeClr val="tx2"/>
                </a:solidFill>
                <a:latin typeface="黑体" panose="02010609060101010101" pitchFamily="49" charset="-122"/>
                <a:ea typeface="黑体" panose="02010609060101010101" pitchFamily="49" charset="-122"/>
                <a:cs typeface="+mj-cs"/>
              </a:rPr>
              <a:t>。</a:t>
            </a:r>
          </a:p>
          <a:p>
            <a:r>
              <a:rPr lang="en-US" altLang="zh-CN" dirty="0">
                <a:solidFill>
                  <a:schemeClr val="tx2"/>
                </a:solidFill>
                <a:latin typeface="黑体" panose="02010609060101010101" pitchFamily="49" charset="-122"/>
                <a:ea typeface="黑体" panose="02010609060101010101" pitchFamily="49" charset="-122"/>
                <a:cs typeface="+mj-cs"/>
              </a:rPr>
              <a:t>2027</a:t>
            </a:r>
            <a:r>
              <a:rPr lang="zh-CN" altLang="en-US" dirty="0">
                <a:solidFill>
                  <a:schemeClr val="tx2"/>
                </a:solidFill>
                <a:latin typeface="黑体" panose="02010609060101010101" pitchFamily="49" charset="-122"/>
                <a:ea typeface="黑体" panose="02010609060101010101" pitchFamily="49" charset="-122"/>
                <a:cs typeface="+mj-cs"/>
              </a:rPr>
              <a:t>年，生成式人工智能芯片收入可能达到</a:t>
            </a:r>
            <a:r>
              <a:rPr lang="en-US" altLang="zh-CN" dirty="0">
                <a:solidFill>
                  <a:schemeClr val="tx2"/>
                </a:solidFill>
                <a:latin typeface="黑体" panose="02010609060101010101" pitchFamily="49" charset="-122"/>
                <a:ea typeface="黑体" panose="02010609060101010101" pitchFamily="49" charset="-122"/>
                <a:cs typeface="+mj-cs"/>
              </a:rPr>
              <a:t>4,000</a:t>
            </a:r>
            <a:r>
              <a:rPr lang="zh-CN" altLang="en-US" dirty="0">
                <a:solidFill>
                  <a:schemeClr val="tx2"/>
                </a:solidFill>
                <a:latin typeface="黑体" panose="02010609060101010101" pitchFamily="49" charset="-122"/>
                <a:ea typeface="黑体" panose="02010609060101010101" pitchFamily="49" charset="-122"/>
                <a:cs typeface="+mj-cs"/>
              </a:rPr>
              <a:t>亿美元，人工智能芯片收入或占半导体销售额的</a:t>
            </a:r>
            <a:r>
              <a:rPr lang="en-US" altLang="zh-CN" dirty="0">
                <a:solidFill>
                  <a:schemeClr val="tx2"/>
                </a:solidFill>
                <a:latin typeface="黑体" panose="02010609060101010101" pitchFamily="49" charset="-122"/>
                <a:ea typeface="黑体" panose="02010609060101010101" pitchFamily="49" charset="-122"/>
                <a:cs typeface="+mj-cs"/>
              </a:rPr>
              <a:t>50%</a:t>
            </a:r>
            <a:r>
              <a:rPr lang="zh-CN" altLang="en-US" dirty="0">
                <a:solidFill>
                  <a:schemeClr val="tx2"/>
                </a:solidFill>
                <a:latin typeface="黑体" panose="02010609060101010101" pitchFamily="49" charset="-122"/>
                <a:ea typeface="黑体" panose="02010609060101010101" pitchFamily="49" charset="-122"/>
                <a:cs typeface="+mj-cs"/>
              </a:rPr>
              <a:t>。</a:t>
            </a:r>
            <a:br>
              <a:rPr lang="zh-CN" altLang="en-US" dirty="0"/>
            </a:br>
            <a:endParaRPr lang="zh-CN" altLang="en-US" dirty="0"/>
          </a:p>
        </p:txBody>
      </p:sp>
      <p:sp>
        <p:nvSpPr>
          <p:cNvPr id="4" name="灯片编号占位符 3">
            <a:extLst>
              <a:ext uri="{FF2B5EF4-FFF2-40B4-BE49-F238E27FC236}">
                <a16:creationId xmlns:a16="http://schemas.microsoft.com/office/drawing/2014/main" id="{2CB62B28-2008-443E-9F87-11A798DEEAAE}"/>
              </a:ext>
            </a:extLst>
          </p:cNvPr>
          <p:cNvSpPr>
            <a:spLocks noGrp="1"/>
          </p:cNvSpPr>
          <p:nvPr>
            <p:ph type="sldNum" sz="quarter" idx="12"/>
          </p:nvPr>
        </p:nvSpPr>
        <p:spPr/>
        <p:txBody>
          <a:bodyPr/>
          <a:lstStyle/>
          <a:p>
            <a:pPr>
              <a:defRPr/>
            </a:pPr>
            <a:fld id="{00C84C67-1E03-4575-9898-B709D663CCD2}" type="slidenum">
              <a:rPr lang="en-US" altLang="zh-CN" smtClean="0"/>
              <a:pPr>
                <a:defRPr/>
              </a:pPr>
              <a:t>4</a:t>
            </a:fld>
            <a:endParaRPr lang="en-US" altLang="zh-CN"/>
          </a:p>
        </p:txBody>
      </p:sp>
      <p:pic>
        <p:nvPicPr>
          <p:cNvPr id="55300" name="Picture 4" descr="https://www2.deloitte.com/content/dam/Deloitte/cn/Images/inline_images/2024/tmt/cn-tmt-predictions-2024-img4.jpg">
            <a:extLst>
              <a:ext uri="{FF2B5EF4-FFF2-40B4-BE49-F238E27FC236}">
                <a16:creationId xmlns:a16="http://schemas.microsoft.com/office/drawing/2014/main" id="{AECF0197-E1D0-49C3-9267-F6B9EF524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835495"/>
            <a:ext cx="6849538" cy="2911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067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a:extLst>
              <a:ext uri="{FF2B5EF4-FFF2-40B4-BE49-F238E27FC236}">
                <a16:creationId xmlns:a16="http://schemas.microsoft.com/office/drawing/2014/main" id="{4897CB9D-956C-45FA-8FB4-B7F7AA8563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FED7441-A76A-4BC8-99A1-AB4C887501C6}" type="slidenum">
              <a:rPr lang="en-US" altLang="zh-CN" sz="1400" smtClean="0"/>
              <a:pPr>
                <a:spcBef>
                  <a:spcPct val="0"/>
                </a:spcBef>
                <a:buFontTx/>
                <a:buNone/>
              </a:pPr>
              <a:t>40</a:t>
            </a:fld>
            <a:endParaRPr lang="en-US" altLang="zh-CN" sz="1400"/>
          </a:p>
        </p:txBody>
      </p:sp>
      <p:sp>
        <p:nvSpPr>
          <p:cNvPr id="124930" name="Rectangle 2">
            <a:extLst>
              <a:ext uri="{FF2B5EF4-FFF2-40B4-BE49-F238E27FC236}">
                <a16:creationId xmlns:a16="http://schemas.microsoft.com/office/drawing/2014/main" id="{E17E187A-680B-4169-B228-F4633D8A39D4}"/>
              </a:ext>
            </a:extLst>
          </p:cNvPr>
          <p:cNvSpPr>
            <a:spLocks noChangeArrowheads="1"/>
          </p:cNvSpPr>
          <p:nvPr/>
        </p:nvSpPr>
        <p:spPr bwMode="auto">
          <a:xfrm>
            <a:off x="900113" y="404813"/>
            <a:ext cx="6110287" cy="685800"/>
          </a:xfrm>
          <a:prstGeom prst="rect">
            <a:avLst/>
          </a:prstGeom>
          <a:noFill/>
          <a:ln w="9525">
            <a:noFill/>
            <a:miter lim="800000"/>
            <a:headEnd/>
            <a:tailEnd/>
          </a:ln>
        </p:spPr>
        <p:txBody>
          <a:bodyPr/>
          <a:lstStyle/>
          <a:p>
            <a:pPr eaLnBrk="1" hangingPunct="1">
              <a:defRPr/>
            </a:pPr>
            <a:r>
              <a:rPr lang="zh-CN" altLang="en-US" sz="3200" b="1">
                <a:effectLst>
                  <a:outerShdw blurRad="38100" dist="38100" dir="2700000" algn="tl">
                    <a:srgbClr val="C0C0C0"/>
                  </a:outerShdw>
                </a:effectLst>
                <a:latin typeface="Arial" charset="0"/>
              </a:rPr>
              <a:t>实际电源两种模型的等效变换</a:t>
            </a:r>
          </a:p>
        </p:txBody>
      </p:sp>
      <p:sp>
        <p:nvSpPr>
          <p:cNvPr id="124931" name="Text Box 3">
            <a:extLst>
              <a:ext uri="{FF2B5EF4-FFF2-40B4-BE49-F238E27FC236}">
                <a16:creationId xmlns:a16="http://schemas.microsoft.com/office/drawing/2014/main" id="{F96B3590-A0F6-4B4C-80D3-9C245A7EF3CA}"/>
              </a:ext>
            </a:extLst>
          </p:cNvPr>
          <p:cNvSpPr txBox="1">
            <a:spLocks noChangeArrowheads="1"/>
          </p:cNvSpPr>
          <p:nvPr/>
        </p:nvSpPr>
        <p:spPr bwMode="auto">
          <a:xfrm>
            <a:off x="806450" y="3810000"/>
            <a:ext cx="2470150" cy="1031875"/>
          </a:xfrm>
          <a:prstGeom prst="rect">
            <a:avLst/>
          </a:prstGeom>
          <a:noFill/>
          <a:ln w="9525">
            <a:noFill/>
            <a:miter lim="800000"/>
            <a:headEnd/>
            <a:tailEnd/>
          </a:ln>
          <a:effectLst/>
        </p:spPr>
        <p:txBody>
          <a:bodyPr>
            <a:spAutoFit/>
          </a:bodyPr>
          <a:lstStyle/>
          <a:p>
            <a:pPr eaLnBrk="1" hangingPunct="1">
              <a:lnSpc>
                <a:spcPct val="110000"/>
              </a:lnSpc>
              <a:defRPr/>
            </a:pPr>
            <a:r>
              <a:rPr kumimoji="1" lang="zh-CN" altLang="en-US" sz="2800" b="1">
                <a:effectLst>
                  <a:outerShdw blurRad="38100" dist="38100" dir="2700000" algn="tl">
                    <a:srgbClr val="C0C0C0"/>
                  </a:outerShdw>
                </a:effectLst>
                <a:latin typeface="Times New Roman" charset="0"/>
              </a:rPr>
              <a:t>由左图</a:t>
            </a:r>
          </a:p>
          <a:p>
            <a:pPr eaLnBrk="1" hangingPunct="1">
              <a:lnSpc>
                <a:spcPct val="110000"/>
              </a:lnSpc>
              <a:defRPr/>
            </a:pPr>
            <a:r>
              <a:rPr kumimoji="1" lang="zh-CN" altLang="en-US"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U</a:t>
            </a:r>
            <a:r>
              <a:rPr kumimoji="1" lang="en-US" altLang="zh-CN" sz="2800" b="1">
                <a:effectLst>
                  <a:outerShdw blurRad="38100" dist="38100" dir="2700000" algn="tl">
                    <a:srgbClr val="C0C0C0"/>
                  </a:outerShdw>
                </a:effectLst>
                <a:latin typeface="Times New Roman" charset="0"/>
              </a:rPr>
              <a:t> = </a:t>
            </a: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r>
              <a:rPr kumimoji="1" lang="zh-CN" altLang="en-US" sz="2800" b="1">
                <a:effectLst>
                  <a:outerShdw blurRad="38100" dist="38100" dir="2700000" algn="tl">
                    <a:srgbClr val="C0C0C0"/>
                  </a:outerShdw>
                </a:effectLst>
                <a:latin typeface="Times New Roman" charset="0"/>
              </a:rPr>
              <a:t>－</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S</a:t>
            </a:r>
            <a:r>
              <a:rPr kumimoji="1" lang="en-US" altLang="zh-CN"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I</a:t>
            </a:r>
          </a:p>
        </p:txBody>
      </p:sp>
      <p:sp>
        <p:nvSpPr>
          <p:cNvPr id="124932" name="Rectangle 4">
            <a:extLst>
              <a:ext uri="{FF2B5EF4-FFF2-40B4-BE49-F238E27FC236}">
                <a16:creationId xmlns:a16="http://schemas.microsoft.com/office/drawing/2014/main" id="{BDAE29F7-E378-4CEA-A81D-B1BF12A65EB9}"/>
              </a:ext>
            </a:extLst>
          </p:cNvPr>
          <p:cNvSpPr>
            <a:spLocks noChangeArrowheads="1"/>
          </p:cNvSpPr>
          <p:nvPr/>
        </p:nvSpPr>
        <p:spPr bwMode="auto">
          <a:xfrm>
            <a:off x="5562600" y="3810000"/>
            <a:ext cx="2667000" cy="946150"/>
          </a:xfrm>
          <a:prstGeom prst="rect">
            <a:avLst/>
          </a:prstGeom>
          <a:noFill/>
          <a:ln w="9525">
            <a:noFill/>
            <a:miter lim="800000"/>
            <a:headEnd/>
            <a:tailEnd/>
          </a:ln>
          <a:effectLst/>
        </p:spPr>
        <p:txBody>
          <a:bodyPr>
            <a:spAutoFit/>
          </a:bodyPr>
          <a:lstStyle/>
          <a:p>
            <a:pPr eaLnBrk="1" hangingPunct="1">
              <a:defRPr/>
            </a:pPr>
            <a:r>
              <a:rPr kumimoji="1" lang="zh-CN" altLang="en-US" sz="2800" b="1">
                <a:effectLst>
                  <a:outerShdw blurRad="38100" dist="38100" dir="2700000" algn="tl">
                    <a:srgbClr val="C0C0C0"/>
                  </a:outerShdw>
                </a:effectLst>
                <a:latin typeface="Times New Roman" charset="0"/>
              </a:rPr>
              <a:t>由右图 </a:t>
            </a:r>
          </a:p>
          <a:p>
            <a:pPr eaLnBrk="1" hangingPunct="1">
              <a:defRPr/>
            </a:pPr>
            <a:r>
              <a:rPr kumimoji="1" lang="en-US" altLang="zh-CN" sz="2800" b="1" i="1">
                <a:effectLst>
                  <a:outerShdw blurRad="38100" dist="38100" dir="2700000" algn="tl">
                    <a:srgbClr val="C0C0C0"/>
                  </a:outerShdw>
                </a:effectLst>
                <a:latin typeface="Times New Roman" charset="0"/>
              </a:rPr>
              <a:t>U</a:t>
            </a:r>
            <a:r>
              <a:rPr kumimoji="1" lang="en-US" altLang="zh-CN" sz="2800" b="1">
                <a:effectLst>
                  <a:outerShdw blurRad="38100" dist="38100" dir="2700000" algn="tl">
                    <a:srgbClr val="C0C0C0"/>
                  </a:outerShdw>
                </a:effectLst>
                <a:latin typeface="Times New Roman" charset="0"/>
              </a:rPr>
              <a:t> = </a:t>
            </a: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S</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0</a:t>
            </a:r>
            <a:r>
              <a:rPr kumimoji="1" lang="en-US" altLang="zh-CN" sz="2800" b="1">
                <a:effectLst>
                  <a:outerShdw blurRad="38100" dist="38100" dir="2700000" algn="tl">
                    <a:srgbClr val="C0C0C0"/>
                  </a:outerShdw>
                </a:effectLst>
                <a:latin typeface="Times New Roman" charset="0"/>
              </a:rPr>
              <a:t> – </a:t>
            </a:r>
            <a:r>
              <a:rPr kumimoji="1" lang="en-US" altLang="zh-CN" sz="2800" b="1" i="1">
                <a:effectLst>
                  <a:outerShdw blurRad="38100" dist="38100" dir="2700000" algn="tl">
                    <a:srgbClr val="C0C0C0"/>
                  </a:outerShdw>
                </a:effectLst>
                <a:latin typeface="Times New Roman" charset="0"/>
              </a:rPr>
              <a:t>IR</a:t>
            </a:r>
            <a:r>
              <a:rPr kumimoji="1" lang="en-US" altLang="zh-CN" sz="2800" b="1" baseline="-25000">
                <a:effectLst>
                  <a:outerShdw blurRad="38100" dist="38100" dir="2700000" algn="tl">
                    <a:srgbClr val="C0C0C0"/>
                  </a:outerShdw>
                </a:effectLst>
                <a:latin typeface="Times New Roman" charset="0"/>
              </a:rPr>
              <a:t>0</a:t>
            </a:r>
          </a:p>
        </p:txBody>
      </p:sp>
      <p:sp>
        <p:nvSpPr>
          <p:cNvPr id="124934" name="Rectangle 6">
            <a:extLst>
              <a:ext uri="{FF2B5EF4-FFF2-40B4-BE49-F238E27FC236}">
                <a16:creationId xmlns:a16="http://schemas.microsoft.com/office/drawing/2014/main" id="{B8FE78E4-EE9A-4230-8B3F-18630A7C43FF}"/>
              </a:ext>
            </a:extLst>
          </p:cNvPr>
          <p:cNvSpPr>
            <a:spLocks noChangeArrowheads="1"/>
          </p:cNvSpPr>
          <p:nvPr/>
        </p:nvSpPr>
        <p:spPr bwMode="auto">
          <a:xfrm>
            <a:off x="2725738" y="1033463"/>
            <a:ext cx="303212" cy="457200"/>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b="1" i="1">
                <a:effectLst>
                  <a:outerShdw blurRad="38100" dist="38100" dir="2700000" algn="tl">
                    <a:srgbClr val="C0C0C0"/>
                  </a:outerShdw>
                </a:effectLst>
                <a:latin typeface="Times New Roman" panose="02020603050405020304" pitchFamily="18" charset="0"/>
              </a:rPr>
              <a:t>I</a:t>
            </a:r>
          </a:p>
        </p:txBody>
      </p:sp>
      <p:sp>
        <p:nvSpPr>
          <p:cNvPr id="124935" name="Text Box 7">
            <a:extLst>
              <a:ext uri="{FF2B5EF4-FFF2-40B4-BE49-F238E27FC236}">
                <a16:creationId xmlns:a16="http://schemas.microsoft.com/office/drawing/2014/main" id="{E9A74CA2-20A0-415C-BE67-E40ABBC58314}"/>
              </a:ext>
            </a:extLst>
          </p:cNvPr>
          <p:cNvSpPr txBox="1">
            <a:spLocks noChangeArrowheads="1"/>
          </p:cNvSpPr>
          <p:nvPr/>
        </p:nvSpPr>
        <p:spPr bwMode="auto">
          <a:xfrm>
            <a:off x="3455988" y="1676400"/>
            <a:ext cx="522287" cy="457200"/>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L</a:t>
            </a:r>
            <a:endParaRPr kumimoji="1" lang="en-US" altLang="zh-CN" b="1">
              <a:effectLst>
                <a:outerShdw blurRad="38100" dist="38100" dir="2700000" algn="tl">
                  <a:srgbClr val="C0C0C0"/>
                </a:outerShdw>
              </a:effectLst>
              <a:latin typeface="Times New Roman" charset="0"/>
            </a:endParaRPr>
          </a:p>
        </p:txBody>
      </p:sp>
      <p:sp>
        <p:nvSpPr>
          <p:cNvPr id="124936" name="Rectangle 8">
            <a:extLst>
              <a:ext uri="{FF2B5EF4-FFF2-40B4-BE49-F238E27FC236}">
                <a16:creationId xmlns:a16="http://schemas.microsoft.com/office/drawing/2014/main" id="{3CB4EBDC-6031-4B8B-BD00-F87D34A52626}"/>
              </a:ext>
            </a:extLst>
          </p:cNvPr>
          <p:cNvSpPr>
            <a:spLocks noChangeArrowheads="1"/>
          </p:cNvSpPr>
          <p:nvPr/>
        </p:nvSpPr>
        <p:spPr bwMode="auto">
          <a:xfrm>
            <a:off x="3365500" y="2133600"/>
            <a:ext cx="155575" cy="295275"/>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b="1">
              <a:effectLst>
                <a:outerShdw blurRad="38100" dist="38100" dir="2700000" algn="tl">
                  <a:srgbClr val="C0C0C0"/>
                </a:outerShdw>
              </a:effectLst>
              <a:latin typeface="Times New Roman" charset="0"/>
            </a:endParaRPr>
          </a:p>
        </p:txBody>
      </p:sp>
      <p:sp>
        <p:nvSpPr>
          <p:cNvPr id="34825" name="Line 9">
            <a:extLst>
              <a:ext uri="{FF2B5EF4-FFF2-40B4-BE49-F238E27FC236}">
                <a16:creationId xmlns:a16="http://schemas.microsoft.com/office/drawing/2014/main" id="{2AEFD532-E9DF-48E7-B4AC-1317FB63016F}"/>
              </a:ext>
            </a:extLst>
          </p:cNvPr>
          <p:cNvSpPr>
            <a:spLocks noChangeShapeType="1"/>
          </p:cNvSpPr>
          <p:nvPr/>
        </p:nvSpPr>
        <p:spPr bwMode="auto">
          <a:xfrm>
            <a:off x="3443288" y="2428875"/>
            <a:ext cx="0" cy="5143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6" name="Line 10">
            <a:extLst>
              <a:ext uri="{FF2B5EF4-FFF2-40B4-BE49-F238E27FC236}">
                <a16:creationId xmlns:a16="http://schemas.microsoft.com/office/drawing/2014/main" id="{34B625C2-BF3F-4F5A-9E5B-B9F83C110243}"/>
              </a:ext>
            </a:extLst>
          </p:cNvPr>
          <p:cNvSpPr>
            <a:spLocks noChangeShapeType="1"/>
          </p:cNvSpPr>
          <p:nvPr/>
        </p:nvSpPr>
        <p:spPr bwMode="auto">
          <a:xfrm flipV="1">
            <a:off x="3443288" y="1563688"/>
            <a:ext cx="0" cy="5683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7" name="Line 11">
            <a:extLst>
              <a:ext uri="{FF2B5EF4-FFF2-40B4-BE49-F238E27FC236}">
                <a16:creationId xmlns:a16="http://schemas.microsoft.com/office/drawing/2014/main" id="{56E23CF2-0892-4C67-9285-472A5B01763B}"/>
              </a:ext>
            </a:extLst>
          </p:cNvPr>
          <p:cNvSpPr>
            <a:spLocks noChangeShapeType="1"/>
          </p:cNvSpPr>
          <p:nvPr/>
        </p:nvSpPr>
        <p:spPr bwMode="auto">
          <a:xfrm>
            <a:off x="2627313" y="1447800"/>
            <a:ext cx="56356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8" name="Line 12">
            <a:extLst>
              <a:ext uri="{FF2B5EF4-FFF2-40B4-BE49-F238E27FC236}">
                <a16:creationId xmlns:a16="http://schemas.microsoft.com/office/drawing/2014/main" id="{DE9A7F2A-B887-4724-912F-5CD842858450}"/>
              </a:ext>
            </a:extLst>
          </p:cNvPr>
          <p:cNvSpPr>
            <a:spLocks noChangeShapeType="1"/>
          </p:cNvSpPr>
          <p:nvPr/>
        </p:nvSpPr>
        <p:spPr bwMode="auto">
          <a:xfrm>
            <a:off x="2530475" y="1560513"/>
            <a:ext cx="9318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9" name="Line 13">
            <a:extLst>
              <a:ext uri="{FF2B5EF4-FFF2-40B4-BE49-F238E27FC236}">
                <a16:creationId xmlns:a16="http://schemas.microsoft.com/office/drawing/2014/main" id="{759B7905-D56A-481E-85B4-43FEB7FE57CE}"/>
              </a:ext>
            </a:extLst>
          </p:cNvPr>
          <p:cNvSpPr>
            <a:spLocks noChangeShapeType="1"/>
          </p:cNvSpPr>
          <p:nvPr/>
        </p:nvSpPr>
        <p:spPr bwMode="auto">
          <a:xfrm>
            <a:off x="2551113" y="2925763"/>
            <a:ext cx="9112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42" name="Text Box 14">
            <a:extLst>
              <a:ext uri="{FF2B5EF4-FFF2-40B4-BE49-F238E27FC236}">
                <a16:creationId xmlns:a16="http://schemas.microsoft.com/office/drawing/2014/main" id="{72FBC823-0EE8-437D-8B64-AED7DC1D9F8B}"/>
              </a:ext>
            </a:extLst>
          </p:cNvPr>
          <p:cNvSpPr txBox="1">
            <a:spLocks noChangeArrowheads="1"/>
          </p:cNvSpPr>
          <p:nvPr/>
        </p:nvSpPr>
        <p:spPr bwMode="auto">
          <a:xfrm>
            <a:off x="939800" y="2295525"/>
            <a:ext cx="500063" cy="457200"/>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b="1" i="1">
                <a:solidFill>
                  <a:srgbClr val="FF3300"/>
                </a:solidFill>
                <a:effectLst>
                  <a:outerShdw blurRad="38100" dist="38100" dir="2700000" algn="tl">
                    <a:srgbClr val="C0C0C0"/>
                  </a:outerShdw>
                </a:effectLst>
                <a:latin typeface="Times New Roman" charset="0"/>
              </a:rPr>
              <a:t>R</a:t>
            </a:r>
            <a:r>
              <a:rPr kumimoji="1" lang="en-US" altLang="zh-CN" b="1" baseline="-25000">
                <a:solidFill>
                  <a:srgbClr val="FF3300"/>
                </a:solidFill>
                <a:effectLst>
                  <a:outerShdw blurRad="38100" dist="38100" dir="2700000" algn="tl">
                    <a:srgbClr val="C0C0C0"/>
                  </a:outerShdw>
                </a:effectLst>
                <a:latin typeface="Times New Roman" charset="0"/>
              </a:rPr>
              <a:t>S</a:t>
            </a:r>
            <a:endParaRPr kumimoji="1" lang="en-US" altLang="zh-CN" b="1">
              <a:solidFill>
                <a:srgbClr val="FF3300"/>
              </a:solidFill>
              <a:effectLst>
                <a:outerShdw blurRad="38100" dist="38100" dir="2700000" algn="tl">
                  <a:srgbClr val="C0C0C0"/>
                </a:outerShdw>
              </a:effectLst>
              <a:latin typeface="Times New Roman" charset="0"/>
            </a:endParaRPr>
          </a:p>
        </p:txBody>
      </p:sp>
      <p:sp>
        <p:nvSpPr>
          <p:cNvPr id="34831" name="Line 15">
            <a:extLst>
              <a:ext uri="{FF2B5EF4-FFF2-40B4-BE49-F238E27FC236}">
                <a16:creationId xmlns:a16="http://schemas.microsoft.com/office/drawing/2014/main" id="{C44A7E12-F05F-4612-B9AC-B45E48C4D6F4}"/>
              </a:ext>
            </a:extLst>
          </p:cNvPr>
          <p:cNvSpPr>
            <a:spLocks noChangeShapeType="1"/>
          </p:cNvSpPr>
          <p:nvPr/>
        </p:nvSpPr>
        <p:spPr bwMode="auto">
          <a:xfrm>
            <a:off x="1249363" y="21129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2" name="Oval 16">
            <a:extLst>
              <a:ext uri="{FF2B5EF4-FFF2-40B4-BE49-F238E27FC236}">
                <a16:creationId xmlns:a16="http://schemas.microsoft.com/office/drawing/2014/main" id="{1A55F33B-31F1-429B-B11D-C18B4C0BB07E}"/>
              </a:ext>
            </a:extLst>
          </p:cNvPr>
          <p:cNvSpPr>
            <a:spLocks noChangeArrowheads="1"/>
          </p:cNvSpPr>
          <p:nvPr/>
        </p:nvSpPr>
        <p:spPr bwMode="auto">
          <a:xfrm>
            <a:off x="1328738" y="1804988"/>
            <a:ext cx="317500" cy="307975"/>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4833" name="Line 17">
            <a:extLst>
              <a:ext uri="{FF2B5EF4-FFF2-40B4-BE49-F238E27FC236}">
                <a16:creationId xmlns:a16="http://schemas.microsoft.com/office/drawing/2014/main" id="{6807E1E8-1EEC-4227-B0AD-DE155F8BDCDB}"/>
              </a:ext>
            </a:extLst>
          </p:cNvPr>
          <p:cNvSpPr>
            <a:spLocks noChangeShapeType="1"/>
          </p:cNvSpPr>
          <p:nvPr/>
        </p:nvSpPr>
        <p:spPr bwMode="auto">
          <a:xfrm>
            <a:off x="1487488" y="1574800"/>
            <a:ext cx="0" cy="76835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46" name="Rectangle 18">
            <a:extLst>
              <a:ext uri="{FF2B5EF4-FFF2-40B4-BE49-F238E27FC236}">
                <a16:creationId xmlns:a16="http://schemas.microsoft.com/office/drawing/2014/main" id="{D8A72602-7666-4ED8-9F2D-EA48CABD6F5A}"/>
              </a:ext>
            </a:extLst>
          </p:cNvPr>
          <p:cNvSpPr>
            <a:spLocks noChangeArrowheads="1"/>
          </p:cNvSpPr>
          <p:nvPr/>
        </p:nvSpPr>
        <p:spPr bwMode="auto">
          <a:xfrm>
            <a:off x="1408113" y="2343150"/>
            <a:ext cx="158750" cy="307975"/>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b="1">
              <a:effectLst>
                <a:outerShdw blurRad="38100" dist="38100" dir="2700000" algn="tl">
                  <a:srgbClr val="C0C0C0"/>
                </a:outerShdw>
              </a:effectLst>
              <a:latin typeface="Times New Roman" charset="0"/>
            </a:endParaRPr>
          </a:p>
        </p:txBody>
      </p:sp>
      <p:sp>
        <p:nvSpPr>
          <p:cNvPr id="34835" name="Line 19">
            <a:extLst>
              <a:ext uri="{FF2B5EF4-FFF2-40B4-BE49-F238E27FC236}">
                <a16:creationId xmlns:a16="http://schemas.microsoft.com/office/drawing/2014/main" id="{CE82D5DF-4D9B-4832-B199-ED156070D4AC}"/>
              </a:ext>
            </a:extLst>
          </p:cNvPr>
          <p:cNvSpPr>
            <a:spLocks noChangeShapeType="1"/>
          </p:cNvSpPr>
          <p:nvPr/>
        </p:nvSpPr>
        <p:spPr bwMode="auto">
          <a:xfrm>
            <a:off x="1487488" y="2651125"/>
            <a:ext cx="0" cy="3063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48" name="Text Box 20">
            <a:extLst>
              <a:ext uri="{FF2B5EF4-FFF2-40B4-BE49-F238E27FC236}">
                <a16:creationId xmlns:a16="http://schemas.microsoft.com/office/drawing/2014/main" id="{F4DF1272-909D-48FD-926E-02B65BDDDA30}"/>
              </a:ext>
            </a:extLst>
          </p:cNvPr>
          <p:cNvSpPr txBox="1">
            <a:spLocks noChangeArrowheads="1"/>
          </p:cNvSpPr>
          <p:nvPr/>
        </p:nvSpPr>
        <p:spPr bwMode="auto">
          <a:xfrm>
            <a:off x="1169988" y="1425575"/>
            <a:ext cx="317500" cy="1004888"/>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b="1">
                <a:effectLst>
                  <a:outerShdw blurRad="38100" dist="38100" dir="2700000" algn="tl">
                    <a:srgbClr val="C0C0C0"/>
                  </a:outerShdw>
                </a:effectLst>
                <a:latin typeface="Times New Roman" charset="0"/>
              </a:rPr>
              <a:t>+</a:t>
            </a:r>
            <a:endParaRPr kumimoji="1" lang="en-US" altLang="zh-CN">
              <a:effectLst>
                <a:outerShdw blurRad="38100" dist="38100" dir="2700000" algn="tl">
                  <a:srgbClr val="C0C0C0"/>
                </a:outerShdw>
              </a:effectLst>
              <a:latin typeface="Times New Roman" charset="0"/>
            </a:endParaRPr>
          </a:p>
          <a:p>
            <a:pPr algn="ctr" eaLnBrk="1" hangingPunct="1">
              <a:spcBef>
                <a:spcPct val="50000"/>
              </a:spcBef>
              <a:defRPr/>
            </a:pPr>
            <a:r>
              <a:rPr kumimoji="1" lang="en-US" altLang="zh-CN" b="1">
                <a:effectLst>
                  <a:outerShdw blurRad="38100" dist="38100" dir="2700000" algn="tl">
                    <a:srgbClr val="C0C0C0"/>
                  </a:outerShdw>
                </a:effectLst>
                <a:latin typeface="Times New Roman" charset="0"/>
              </a:rPr>
              <a:t>–</a:t>
            </a:r>
          </a:p>
        </p:txBody>
      </p:sp>
      <p:sp>
        <p:nvSpPr>
          <p:cNvPr id="124949" name="Rectangle 21">
            <a:extLst>
              <a:ext uri="{FF2B5EF4-FFF2-40B4-BE49-F238E27FC236}">
                <a16:creationId xmlns:a16="http://schemas.microsoft.com/office/drawing/2014/main" id="{32BF2BAC-61E4-40E3-A428-D7685913EB7B}"/>
              </a:ext>
            </a:extLst>
          </p:cNvPr>
          <p:cNvSpPr>
            <a:spLocks noChangeArrowheads="1"/>
          </p:cNvSpPr>
          <p:nvPr/>
        </p:nvSpPr>
        <p:spPr bwMode="auto">
          <a:xfrm>
            <a:off x="790575" y="1733550"/>
            <a:ext cx="517525" cy="457200"/>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b="1" i="1">
                <a:solidFill>
                  <a:srgbClr val="FF0000"/>
                </a:solidFill>
                <a:effectLst>
                  <a:outerShdw blurRad="38100" dist="38100" dir="2700000" algn="tl">
                    <a:srgbClr val="C0C0C0"/>
                  </a:outerShdw>
                </a:effectLst>
                <a:latin typeface="Times New Roman" charset="0"/>
              </a:rPr>
              <a:t>U</a:t>
            </a:r>
            <a:r>
              <a:rPr kumimoji="1" lang="en-US" altLang="zh-CN" b="1" baseline="-25000">
                <a:solidFill>
                  <a:srgbClr val="FF0000"/>
                </a:solidFill>
                <a:effectLst>
                  <a:outerShdw blurRad="38100" dist="38100" dir="2700000" algn="tl">
                    <a:srgbClr val="C0C0C0"/>
                  </a:outerShdw>
                </a:effectLst>
                <a:latin typeface="Times New Roman" charset="0"/>
              </a:rPr>
              <a:t>S</a:t>
            </a:r>
          </a:p>
        </p:txBody>
      </p:sp>
      <p:sp>
        <p:nvSpPr>
          <p:cNvPr id="124950" name="Rectangle 22">
            <a:extLst>
              <a:ext uri="{FF2B5EF4-FFF2-40B4-BE49-F238E27FC236}">
                <a16:creationId xmlns:a16="http://schemas.microsoft.com/office/drawing/2014/main" id="{199394C1-37DE-4E57-ABBD-89474325D8CA}"/>
              </a:ext>
            </a:extLst>
          </p:cNvPr>
          <p:cNvSpPr>
            <a:spLocks noChangeArrowheads="1"/>
          </p:cNvSpPr>
          <p:nvPr/>
        </p:nvSpPr>
        <p:spPr bwMode="auto">
          <a:xfrm>
            <a:off x="2354263" y="2068513"/>
            <a:ext cx="404812" cy="457200"/>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b="1" i="1">
                <a:effectLst>
                  <a:outerShdw blurRad="38100" dist="38100" dir="2700000" algn="tl">
                    <a:srgbClr val="C0C0C0"/>
                  </a:outerShdw>
                </a:effectLst>
                <a:latin typeface="Times New Roman" panose="02020603050405020304" pitchFamily="18" charset="0"/>
              </a:rPr>
              <a:t>U</a:t>
            </a:r>
          </a:p>
        </p:txBody>
      </p:sp>
      <p:sp>
        <p:nvSpPr>
          <p:cNvPr id="34839" name="Line 23">
            <a:extLst>
              <a:ext uri="{FF2B5EF4-FFF2-40B4-BE49-F238E27FC236}">
                <a16:creationId xmlns:a16="http://schemas.microsoft.com/office/drawing/2014/main" id="{1EDFF57C-2F4A-49D3-953E-A02C5690FEA1}"/>
              </a:ext>
            </a:extLst>
          </p:cNvPr>
          <p:cNvSpPr>
            <a:spLocks noChangeShapeType="1"/>
          </p:cNvSpPr>
          <p:nvPr/>
        </p:nvSpPr>
        <p:spPr bwMode="auto">
          <a:xfrm>
            <a:off x="1482725" y="1576388"/>
            <a:ext cx="9921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0" name="Line 24">
            <a:extLst>
              <a:ext uri="{FF2B5EF4-FFF2-40B4-BE49-F238E27FC236}">
                <a16:creationId xmlns:a16="http://schemas.microsoft.com/office/drawing/2014/main" id="{55BCB350-2108-4A8F-8EA7-42C9B6723256}"/>
              </a:ext>
            </a:extLst>
          </p:cNvPr>
          <p:cNvSpPr>
            <a:spLocks noChangeShapeType="1"/>
          </p:cNvSpPr>
          <p:nvPr/>
        </p:nvSpPr>
        <p:spPr bwMode="auto">
          <a:xfrm>
            <a:off x="1489075" y="2938463"/>
            <a:ext cx="9921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1" name="Oval 25">
            <a:extLst>
              <a:ext uri="{FF2B5EF4-FFF2-40B4-BE49-F238E27FC236}">
                <a16:creationId xmlns:a16="http://schemas.microsoft.com/office/drawing/2014/main" id="{A96236E6-C3A3-498B-99D3-19C4C0D03C32}"/>
              </a:ext>
            </a:extLst>
          </p:cNvPr>
          <p:cNvSpPr>
            <a:spLocks noChangeArrowheads="1"/>
          </p:cNvSpPr>
          <p:nvPr/>
        </p:nvSpPr>
        <p:spPr bwMode="auto">
          <a:xfrm>
            <a:off x="2474913" y="1519238"/>
            <a:ext cx="84137" cy="9207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4842" name="Oval 26">
            <a:extLst>
              <a:ext uri="{FF2B5EF4-FFF2-40B4-BE49-F238E27FC236}">
                <a16:creationId xmlns:a16="http://schemas.microsoft.com/office/drawing/2014/main" id="{768D127A-2CD3-4DE0-9227-C52364E80242}"/>
              </a:ext>
            </a:extLst>
          </p:cNvPr>
          <p:cNvSpPr>
            <a:spLocks noChangeArrowheads="1"/>
          </p:cNvSpPr>
          <p:nvPr/>
        </p:nvSpPr>
        <p:spPr bwMode="auto">
          <a:xfrm>
            <a:off x="2474913" y="2865438"/>
            <a:ext cx="84137" cy="9207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4955" name="Text Box 27">
            <a:extLst>
              <a:ext uri="{FF2B5EF4-FFF2-40B4-BE49-F238E27FC236}">
                <a16:creationId xmlns:a16="http://schemas.microsoft.com/office/drawing/2014/main" id="{A6353BBD-5745-4566-847F-DC57416DB6CD}"/>
              </a:ext>
            </a:extLst>
          </p:cNvPr>
          <p:cNvSpPr txBox="1">
            <a:spLocks noChangeArrowheads="1"/>
          </p:cNvSpPr>
          <p:nvPr/>
        </p:nvSpPr>
        <p:spPr bwMode="auto">
          <a:xfrm>
            <a:off x="2282825" y="1597025"/>
            <a:ext cx="585788" cy="457200"/>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124956" name="Text Box 28">
            <a:extLst>
              <a:ext uri="{FF2B5EF4-FFF2-40B4-BE49-F238E27FC236}">
                <a16:creationId xmlns:a16="http://schemas.microsoft.com/office/drawing/2014/main" id="{57330836-2482-4A49-9105-B9F8D07B8743}"/>
              </a:ext>
            </a:extLst>
          </p:cNvPr>
          <p:cNvSpPr txBox="1">
            <a:spLocks noChangeArrowheads="1"/>
          </p:cNvSpPr>
          <p:nvPr/>
        </p:nvSpPr>
        <p:spPr bwMode="auto">
          <a:xfrm>
            <a:off x="2332038" y="2424113"/>
            <a:ext cx="396875" cy="457200"/>
          </a:xfrm>
          <a:prstGeom prst="rect">
            <a:avLst/>
          </a:prstGeom>
          <a:noFill/>
          <a:ln w="9525">
            <a:noFill/>
            <a:miter lim="800000"/>
            <a:headEnd/>
            <a:tailEnd/>
          </a:ln>
          <a:effectLst/>
        </p:spPr>
        <p:txBody>
          <a:bodyPr>
            <a:spAutoFit/>
          </a:bodyPr>
          <a:lstStyle/>
          <a:p>
            <a:pPr algn="ctr">
              <a:spcBef>
                <a:spcPct val="50000"/>
              </a:spcBef>
              <a:defRPr/>
            </a:pPr>
            <a:r>
              <a:rPr lang="en-US" altLang="zh-CN" b="1">
                <a:effectLst>
                  <a:outerShdw blurRad="38100" dist="38100" dir="2700000" algn="tl">
                    <a:srgbClr val="C0C0C0"/>
                  </a:outerShdw>
                </a:effectLst>
                <a:latin typeface="Times New Roman" charset="0"/>
              </a:rPr>
              <a:t>–</a:t>
            </a:r>
          </a:p>
        </p:txBody>
      </p:sp>
      <p:sp>
        <p:nvSpPr>
          <p:cNvPr id="124957" name="Rectangle 29">
            <a:extLst>
              <a:ext uri="{FF2B5EF4-FFF2-40B4-BE49-F238E27FC236}">
                <a16:creationId xmlns:a16="http://schemas.microsoft.com/office/drawing/2014/main" id="{2F7FC25C-CB20-4837-A88C-156017667AB4}"/>
              </a:ext>
            </a:extLst>
          </p:cNvPr>
          <p:cNvSpPr>
            <a:spLocks noChangeArrowheads="1"/>
          </p:cNvSpPr>
          <p:nvPr/>
        </p:nvSpPr>
        <p:spPr bwMode="auto">
          <a:xfrm>
            <a:off x="725488" y="3154363"/>
            <a:ext cx="1716087" cy="457200"/>
          </a:xfrm>
          <a:prstGeom prst="rect">
            <a:avLst/>
          </a:prstGeom>
          <a:noFill/>
          <a:ln w="38100">
            <a:noFill/>
            <a:miter lim="800000"/>
            <a:headEnd/>
            <a:tailEnd/>
          </a:ln>
          <a:effectLst/>
        </p:spPr>
        <p:txBody>
          <a:bodyPr wrap="none" anchor="ctr">
            <a:spAutoFit/>
          </a:bodyPr>
          <a:lstStyle/>
          <a:p>
            <a:pPr algn="ctr">
              <a:defRPr/>
            </a:pPr>
            <a:r>
              <a:rPr kumimoji="1" lang="zh-CN" altLang="en-US" b="1">
                <a:solidFill>
                  <a:srgbClr val="000099"/>
                </a:solidFill>
                <a:effectLst>
                  <a:outerShdw blurRad="38100" dist="38100" dir="2700000" algn="tl">
                    <a:srgbClr val="C0C0C0"/>
                  </a:outerShdw>
                </a:effectLst>
                <a:latin typeface="Times New Roman" charset="0"/>
              </a:rPr>
              <a:t>电压源模型</a:t>
            </a:r>
          </a:p>
        </p:txBody>
      </p:sp>
      <p:sp>
        <p:nvSpPr>
          <p:cNvPr id="34846" name="Rectangle 30">
            <a:extLst>
              <a:ext uri="{FF2B5EF4-FFF2-40B4-BE49-F238E27FC236}">
                <a16:creationId xmlns:a16="http://schemas.microsoft.com/office/drawing/2014/main" id="{0FE5718D-0389-4704-9C9A-21B5A9825515}"/>
              </a:ext>
            </a:extLst>
          </p:cNvPr>
          <p:cNvSpPr>
            <a:spLocks noChangeArrowheads="1"/>
          </p:cNvSpPr>
          <p:nvPr/>
        </p:nvSpPr>
        <p:spPr bwMode="auto">
          <a:xfrm>
            <a:off x="731838" y="1357313"/>
            <a:ext cx="1524000" cy="1752600"/>
          </a:xfrm>
          <a:prstGeom prst="rect">
            <a:avLst/>
          </a:prstGeom>
          <a:noFill/>
          <a:ln w="38100">
            <a:solidFill>
              <a:srgbClr val="CC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4961" name="Text Box 33">
            <a:extLst>
              <a:ext uri="{FF2B5EF4-FFF2-40B4-BE49-F238E27FC236}">
                <a16:creationId xmlns:a16="http://schemas.microsoft.com/office/drawing/2014/main" id="{FF9BA029-CBF5-4309-AF45-84410B5C0735}"/>
              </a:ext>
            </a:extLst>
          </p:cNvPr>
          <p:cNvSpPr txBox="1">
            <a:spLocks noChangeArrowheads="1"/>
          </p:cNvSpPr>
          <p:nvPr/>
        </p:nvSpPr>
        <p:spPr bwMode="auto">
          <a:xfrm>
            <a:off x="990600" y="5181600"/>
            <a:ext cx="2446338" cy="519113"/>
          </a:xfrm>
          <a:prstGeom prst="rect">
            <a:avLst/>
          </a:prstGeom>
          <a:noFill/>
          <a:ln w="9525">
            <a:noFill/>
            <a:miter lim="800000"/>
            <a:headEnd/>
            <a:tailEnd/>
          </a:ln>
          <a:effectLst/>
        </p:spPr>
        <p:txBody>
          <a:bodyPr wrap="none">
            <a:spAutoFit/>
          </a:bodyPr>
          <a:lstStyle/>
          <a:p>
            <a:pPr eaLnBrk="1" hangingPunct="1">
              <a:defRPr/>
            </a:pPr>
            <a:r>
              <a:rPr kumimoji="1" lang="zh-CN" altLang="en-US" sz="2800" b="1">
                <a:solidFill>
                  <a:srgbClr val="CC0000"/>
                </a:solidFill>
                <a:effectLst>
                  <a:outerShdw blurRad="38100" dist="38100" dir="2700000" algn="tl">
                    <a:srgbClr val="C0C0C0"/>
                  </a:outerShdw>
                </a:effectLst>
                <a:latin typeface="Times New Roman" charset="0"/>
              </a:rPr>
              <a:t>等效变换条件</a:t>
            </a:r>
            <a:r>
              <a:rPr kumimoji="1" lang="en-US" altLang="zh-CN" sz="2800" b="1">
                <a:solidFill>
                  <a:srgbClr val="CC0000"/>
                </a:solidFill>
                <a:effectLst>
                  <a:outerShdw blurRad="38100" dist="38100" dir="2700000" algn="tl">
                    <a:srgbClr val="C0C0C0"/>
                  </a:outerShdw>
                </a:effectLst>
                <a:latin typeface="Times New Roman" charset="0"/>
              </a:rPr>
              <a:t>:</a:t>
            </a:r>
          </a:p>
        </p:txBody>
      </p:sp>
      <p:sp>
        <p:nvSpPr>
          <p:cNvPr id="124962" name="Rectangle 34" descr="40%">
            <a:extLst>
              <a:ext uri="{FF2B5EF4-FFF2-40B4-BE49-F238E27FC236}">
                <a16:creationId xmlns:a16="http://schemas.microsoft.com/office/drawing/2014/main" id="{FC52737B-E15B-4304-8969-318180AD2EE1}"/>
              </a:ext>
            </a:extLst>
          </p:cNvPr>
          <p:cNvSpPr>
            <a:spLocks noChangeArrowheads="1"/>
          </p:cNvSpPr>
          <p:nvPr/>
        </p:nvSpPr>
        <p:spPr bwMode="auto">
          <a:xfrm>
            <a:off x="3733800" y="4724400"/>
            <a:ext cx="2057400" cy="604838"/>
          </a:xfrm>
          <a:prstGeom prst="rect">
            <a:avLst/>
          </a:prstGeom>
          <a:noFill/>
          <a:ln w="9525">
            <a:noFill/>
            <a:miter lim="800000"/>
            <a:headEnd/>
            <a:tailEnd/>
          </a:ln>
          <a:effectLst/>
        </p:spPr>
        <p:txBody>
          <a:bodyPr>
            <a:spAutoFit/>
          </a:bodyPr>
          <a:lstStyle/>
          <a:p>
            <a:pPr eaLnBrk="1" hangingPunct="1">
              <a:lnSpc>
                <a:spcPct val="120000"/>
              </a:lnSpc>
              <a:defRPr/>
            </a:pPr>
            <a:r>
              <a:rPr kumimoji="1" lang="en-US" altLang="zh-CN" sz="2800" b="1" i="1">
                <a:solidFill>
                  <a:srgbClr val="CC0000"/>
                </a:solidFill>
                <a:effectLst>
                  <a:outerShdw blurRad="38100" dist="38100" dir="2700000" algn="tl">
                    <a:srgbClr val="C0C0C0"/>
                  </a:outerShdw>
                </a:effectLst>
                <a:latin typeface="Times New Roman" charset="0"/>
              </a:rPr>
              <a:t>U</a:t>
            </a:r>
            <a:r>
              <a:rPr kumimoji="1" lang="en-US" altLang="zh-CN" sz="2800" b="1" baseline="-25000">
                <a:solidFill>
                  <a:srgbClr val="CC0000"/>
                </a:solidFill>
                <a:effectLst>
                  <a:outerShdw blurRad="38100" dist="38100" dir="2700000" algn="tl">
                    <a:srgbClr val="C0C0C0"/>
                  </a:outerShdw>
                </a:effectLst>
                <a:latin typeface="Times New Roman" charset="0"/>
              </a:rPr>
              <a:t>S</a:t>
            </a:r>
            <a:r>
              <a:rPr kumimoji="1" lang="en-US" altLang="zh-CN" sz="2800" b="1">
                <a:solidFill>
                  <a:srgbClr val="CC0000"/>
                </a:solidFill>
                <a:effectLst>
                  <a:outerShdw blurRad="38100" dist="38100" dir="2700000" algn="tl">
                    <a:srgbClr val="C0C0C0"/>
                  </a:outerShdw>
                </a:effectLst>
                <a:latin typeface="Times New Roman" charset="0"/>
              </a:rPr>
              <a:t>  = </a:t>
            </a:r>
            <a:r>
              <a:rPr kumimoji="1" lang="en-US" altLang="zh-CN" sz="2800" b="1" i="1">
                <a:solidFill>
                  <a:srgbClr val="CC0000"/>
                </a:solidFill>
                <a:effectLst>
                  <a:outerShdw blurRad="38100" dist="38100" dir="2700000" algn="tl">
                    <a:srgbClr val="C0C0C0"/>
                  </a:outerShdw>
                </a:effectLst>
                <a:latin typeface="Times New Roman" charset="0"/>
              </a:rPr>
              <a:t>I</a:t>
            </a:r>
            <a:r>
              <a:rPr kumimoji="1" lang="en-US" altLang="zh-CN" sz="2800" b="1" baseline="-25000">
                <a:solidFill>
                  <a:srgbClr val="CC0000"/>
                </a:solidFill>
                <a:effectLst>
                  <a:outerShdw blurRad="38100" dist="38100" dir="2700000" algn="tl">
                    <a:srgbClr val="C0C0C0"/>
                  </a:outerShdw>
                </a:effectLst>
                <a:latin typeface="Times New Roman" charset="0"/>
              </a:rPr>
              <a:t>S</a:t>
            </a:r>
            <a:r>
              <a:rPr kumimoji="1" lang="en-US" altLang="zh-CN" sz="2800" b="1" i="1">
                <a:solidFill>
                  <a:srgbClr val="CC0000"/>
                </a:solidFill>
                <a:effectLst>
                  <a:outerShdw blurRad="38100" dist="38100" dir="2700000" algn="tl">
                    <a:srgbClr val="C0C0C0"/>
                  </a:outerShdw>
                </a:effectLst>
                <a:latin typeface="Times New Roman" charset="0"/>
              </a:rPr>
              <a:t>R</a:t>
            </a:r>
            <a:r>
              <a:rPr kumimoji="1" lang="en-US" altLang="zh-CN" sz="2800" b="1" baseline="-25000">
                <a:solidFill>
                  <a:srgbClr val="CC0000"/>
                </a:solidFill>
                <a:effectLst>
                  <a:outerShdw blurRad="38100" dist="38100" dir="2700000" algn="tl">
                    <a:srgbClr val="C0C0C0"/>
                  </a:outerShdw>
                </a:effectLst>
                <a:latin typeface="Times New Roman" charset="0"/>
              </a:rPr>
              <a:t>0</a:t>
            </a:r>
          </a:p>
        </p:txBody>
      </p:sp>
      <p:sp>
        <p:nvSpPr>
          <p:cNvPr id="34849" name="AutoShape 36">
            <a:extLst>
              <a:ext uri="{FF2B5EF4-FFF2-40B4-BE49-F238E27FC236}">
                <a16:creationId xmlns:a16="http://schemas.microsoft.com/office/drawing/2014/main" id="{3A364DD4-E836-4FC3-BE27-B9A20C2A652E}"/>
              </a:ext>
            </a:extLst>
          </p:cNvPr>
          <p:cNvSpPr>
            <a:spLocks/>
          </p:cNvSpPr>
          <p:nvPr/>
        </p:nvSpPr>
        <p:spPr bwMode="auto">
          <a:xfrm>
            <a:off x="3505200" y="5029200"/>
            <a:ext cx="152400" cy="914400"/>
          </a:xfrm>
          <a:prstGeom prst="leftBrace">
            <a:avLst>
              <a:gd name="adj1" fmla="val 50000"/>
              <a:gd name="adj2" fmla="val 50000"/>
            </a:avLst>
          </a:prstGeom>
          <a:noFill/>
          <a:ln w="38100">
            <a:solidFill>
              <a:srgbClr val="003E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34850" name="Group 40">
            <a:extLst>
              <a:ext uri="{FF2B5EF4-FFF2-40B4-BE49-F238E27FC236}">
                <a16:creationId xmlns:a16="http://schemas.microsoft.com/office/drawing/2014/main" id="{0D01A3DE-0176-43AA-9E8B-182D5E01998A}"/>
              </a:ext>
            </a:extLst>
          </p:cNvPr>
          <p:cNvGrpSpPr>
            <a:grpSpLocks/>
          </p:cNvGrpSpPr>
          <p:nvPr/>
        </p:nvGrpSpPr>
        <p:grpSpPr bwMode="auto">
          <a:xfrm>
            <a:off x="5641975" y="1565275"/>
            <a:ext cx="360363" cy="1427163"/>
            <a:chOff x="2448" y="960"/>
            <a:chExt cx="192" cy="864"/>
          </a:xfrm>
        </p:grpSpPr>
        <p:grpSp>
          <p:nvGrpSpPr>
            <p:cNvPr id="34879" name="Group 41">
              <a:extLst>
                <a:ext uri="{FF2B5EF4-FFF2-40B4-BE49-F238E27FC236}">
                  <a16:creationId xmlns:a16="http://schemas.microsoft.com/office/drawing/2014/main" id="{6AB104BF-6BF7-4BBB-8ADD-91F04234DCF0}"/>
                </a:ext>
              </a:extLst>
            </p:cNvPr>
            <p:cNvGrpSpPr>
              <a:grpSpLocks/>
            </p:cNvGrpSpPr>
            <p:nvPr/>
          </p:nvGrpSpPr>
          <p:grpSpPr bwMode="auto">
            <a:xfrm flipV="1">
              <a:off x="2448" y="1296"/>
              <a:ext cx="192" cy="192"/>
              <a:chOff x="1344" y="1872"/>
              <a:chExt cx="192" cy="192"/>
            </a:xfrm>
          </p:grpSpPr>
          <p:sp>
            <p:nvSpPr>
              <p:cNvPr id="34882" name="Oval 42">
                <a:extLst>
                  <a:ext uri="{FF2B5EF4-FFF2-40B4-BE49-F238E27FC236}">
                    <a16:creationId xmlns:a16="http://schemas.microsoft.com/office/drawing/2014/main" id="{611A7B68-DA70-4AF3-A038-FD8287DA363D}"/>
                  </a:ext>
                </a:extLst>
              </p:cNvPr>
              <p:cNvSpPr>
                <a:spLocks noChangeArrowheads="1"/>
              </p:cNvSpPr>
              <p:nvPr/>
            </p:nvSpPr>
            <p:spPr bwMode="auto">
              <a:xfrm>
                <a:off x="1344" y="1872"/>
                <a:ext cx="192" cy="192"/>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4883" name="Line 43">
                <a:extLst>
                  <a:ext uri="{FF2B5EF4-FFF2-40B4-BE49-F238E27FC236}">
                    <a16:creationId xmlns:a16="http://schemas.microsoft.com/office/drawing/2014/main" id="{89988C73-398C-4E29-A4C8-BA92E371BA11}"/>
                  </a:ext>
                </a:extLst>
              </p:cNvPr>
              <p:cNvSpPr>
                <a:spLocks noChangeShapeType="1"/>
              </p:cNvSpPr>
              <p:nvPr/>
            </p:nvSpPr>
            <p:spPr bwMode="auto">
              <a:xfrm>
                <a:off x="1344" y="1968"/>
                <a:ext cx="192"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80" name="Line 44">
              <a:extLst>
                <a:ext uri="{FF2B5EF4-FFF2-40B4-BE49-F238E27FC236}">
                  <a16:creationId xmlns:a16="http://schemas.microsoft.com/office/drawing/2014/main" id="{812AAE36-69D9-47BE-9C85-2AE9805C25FE}"/>
                </a:ext>
              </a:extLst>
            </p:cNvPr>
            <p:cNvSpPr>
              <a:spLocks noChangeShapeType="1"/>
            </p:cNvSpPr>
            <p:nvPr/>
          </p:nvSpPr>
          <p:spPr bwMode="auto">
            <a:xfrm>
              <a:off x="2544" y="1488"/>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1" name="Line 45">
              <a:extLst>
                <a:ext uri="{FF2B5EF4-FFF2-40B4-BE49-F238E27FC236}">
                  <a16:creationId xmlns:a16="http://schemas.microsoft.com/office/drawing/2014/main" id="{7A2A7E79-2DAF-4DD6-824F-3C604B5A15F0}"/>
                </a:ext>
              </a:extLst>
            </p:cNvPr>
            <p:cNvSpPr>
              <a:spLocks noChangeShapeType="1"/>
            </p:cNvSpPr>
            <p:nvPr/>
          </p:nvSpPr>
          <p:spPr bwMode="auto">
            <a:xfrm>
              <a:off x="2544" y="960"/>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4974" name="Text Box 46">
            <a:extLst>
              <a:ext uri="{FF2B5EF4-FFF2-40B4-BE49-F238E27FC236}">
                <a16:creationId xmlns:a16="http://schemas.microsoft.com/office/drawing/2014/main" id="{F3D80A41-6410-469C-A67A-AD5D998FA5B9}"/>
              </a:ext>
            </a:extLst>
          </p:cNvPr>
          <p:cNvSpPr txBox="1">
            <a:spLocks noChangeArrowheads="1"/>
          </p:cNvSpPr>
          <p:nvPr/>
        </p:nvSpPr>
        <p:spPr bwMode="auto">
          <a:xfrm>
            <a:off x="8134350" y="1600200"/>
            <a:ext cx="522288" cy="457200"/>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L</a:t>
            </a:r>
            <a:endParaRPr kumimoji="1" lang="en-US" altLang="zh-CN" b="1">
              <a:effectLst>
                <a:outerShdw blurRad="38100" dist="38100" dir="2700000" algn="tl">
                  <a:srgbClr val="C0C0C0"/>
                </a:outerShdw>
              </a:effectLst>
              <a:latin typeface="Times New Roman" charset="0"/>
            </a:endParaRPr>
          </a:p>
        </p:txBody>
      </p:sp>
      <p:sp>
        <p:nvSpPr>
          <p:cNvPr id="124975" name="Rectangle 47">
            <a:extLst>
              <a:ext uri="{FF2B5EF4-FFF2-40B4-BE49-F238E27FC236}">
                <a16:creationId xmlns:a16="http://schemas.microsoft.com/office/drawing/2014/main" id="{2B154CD6-5FC8-498F-AC61-A5E88442A511}"/>
              </a:ext>
            </a:extLst>
          </p:cNvPr>
          <p:cNvSpPr>
            <a:spLocks noChangeArrowheads="1"/>
          </p:cNvSpPr>
          <p:nvPr/>
        </p:nvSpPr>
        <p:spPr bwMode="auto">
          <a:xfrm>
            <a:off x="7986713" y="2109788"/>
            <a:ext cx="180975" cy="317500"/>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rgbClr val="003399"/>
              </a:solidFill>
              <a:effectLst>
                <a:outerShdw blurRad="38100" dist="38100" dir="2700000" algn="tl">
                  <a:srgbClr val="C0C0C0"/>
                </a:outerShdw>
              </a:effectLst>
              <a:latin typeface="Times New Roman" charset="0"/>
            </a:endParaRPr>
          </a:p>
        </p:txBody>
      </p:sp>
      <p:sp>
        <p:nvSpPr>
          <p:cNvPr id="34853" name="Line 48">
            <a:extLst>
              <a:ext uri="{FF2B5EF4-FFF2-40B4-BE49-F238E27FC236}">
                <a16:creationId xmlns:a16="http://schemas.microsoft.com/office/drawing/2014/main" id="{CDA13D71-70F0-48AB-A57E-1AB51D3B9E8A}"/>
              </a:ext>
            </a:extLst>
          </p:cNvPr>
          <p:cNvSpPr>
            <a:spLocks noChangeShapeType="1"/>
          </p:cNvSpPr>
          <p:nvPr/>
        </p:nvSpPr>
        <p:spPr bwMode="auto">
          <a:xfrm>
            <a:off x="8078788" y="2427288"/>
            <a:ext cx="0" cy="5524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4" name="Line 49">
            <a:extLst>
              <a:ext uri="{FF2B5EF4-FFF2-40B4-BE49-F238E27FC236}">
                <a16:creationId xmlns:a16="http://schemas.microsoft.com/office/drawing/2014/main" id="{32CE240B-6F3F-4BD3-BB85-972A6BDB4518}"/>
              </a:ext>
            </a:extLst>
          </p:cNvPr>
          <p:cNvSpPr>
            <a:spLocks noChangeShapeType="1"/>
          </p:cNvSpPr>
          <p:nvPr/>
        </p:nvSpPr>
        <p:spPr bwMode="auto">
          <a:xfrm flipV="1">
            <a:off x="8078788" y="1554163"/>
            <a:ext cx="0" cy="555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5" name="Line 50">
            <a:extLst>
              <a:ext uri="{FF2B5EF4-FFF2-40B4-BE49-F238E27FC236}">
                <a16:creationId xmlns:a16="http://schemas.microsoft.com/office/drawing/2014/main" id="{6AA916B5-97E6-457B-AA8F-83D2CD82CBD5}"/>
              </a:ext>
            </a:extLst>
          </p:cNvPr>
          <p:cNvSpPr>
            <a:spLocks noChangeShapeType="1"/>
          </p:cNvSpPr>
          <p:nvPr/>
        </p:nvSpPr>
        <p:spPr bwMode="auto">
          <a:xfrm>
            <a:off x="5799138" y="1546225"/>
            <a:ext cx="15779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6" name="Line 51">
            <a:extLst>
              <a:ext uri="{FF2B5EF4-FFF2-40B4-BE49-F238E27FC236}">
                <a16:creationId xmlns:a16="http://schemas.microsoft.com/office/drawing/2014/main" id="{25793584-E9E1-44EE-B9CD-F786F8248924}"/>
              </a:ext>
            </a:extLst>
          </p:cNvPr>
          <p:cNvSpPr>
            <a:spLocks noChangeShapeType="1"/>
          </p:cNvSpPr>
          <p:nvPr/>
        </p:nvSpPr>
        <p:spPr bwMode="auto">
          <a:xfrm>
            <a:off x="5799138" y="2971800"/>
            <a:ext cx="16240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7" name="Line 52">
            <a:extLst>
              <a:ext uri="{FF2B5EF4-FFF2-40B4-BE49-F238E27FC236}">
                <a16:creationId xmlns:a16="http://schemas.microsoft.com/office/drawing/2014/main" id="{13E31592-4683-4766-8D9F-EEE69083E788}"/>
              </a:ext>
            </a:extLst>
          </p:cNvPr>
          <p:cNvSpPr>
            <a:spLocks noChangeShapeType="1"/>
          </p:cNvSpPr>
          <p:nvPr/>
        </p:nvSpPr>
        <p:spPr bwMode="auto">
          <a:xfrm>
            <a:off x="7129463" y="1433513"/>
            <a:ext cx="65405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1" name="Rectangle 53">
            <a:extLst>
              <a:ext uri="{FF2B5EF4-FFF2-40B4-BE49-F238E27FC236}">
                <a16:creationId xmlns:a16="http://schemas.microsoft.com/office/drawing/2014/main" id="{FD11B6E8-AF89-40A5-8E24-A25943EC9E8D}"/>
              </a:ext>
            </a:extLst>
          </p:cNvPr>
          <p:cNvSpPr>
            <a:spLocks noChangeArrowheads="1"/>
          </p:cNvSpPr>
          <p:nvPr/>
        </p:nvSpPr>
        <p:spPr bwMode="auto">
          <a:xfrm>
            <a:off x="6453188" y="2101850"/>
            <a:ext cx="179387" cy="315913"/>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rgbClr val="003399"/>
              </a:solidFill>
              <a:effectLst>
                <a:outerShdw blurRad="38100" dist="38100" dir="2700000" algn="tl">
                  <a:srgbClr val="C0C0C0"/>
                </a:outerShdw>
              </a:effectLst>
              <a:latin typeface="Times New Roman" charset="0"/>
            </a:endParaRPr>
          </a:p>
        </p:txBody>
      </p:sp>
      <p:sp>
        <p:nvSpPr>
          <p:cNvPr id="34859" name="Line 54">
            <a:extLst>
              <a:ext uri="{FF2B5EF4-FFF2-40B4-BE49-F238E27FC236}">
                <a16:creationId xmlns:a16="http://schemas.microsoft.com/office/drawing/2014/main" id="{921AD27C-E980-435B-A4A6-8EB035D99D72}"/>
              </a:ext>
            </a:extLst>
          </p:cNvPr>
          <p:cNvSpPr>
            <a:spLocks noChangeShapeType="1"/>
          </p:cNvSpPr>
          <p:nvPr/>
        </p:nvSpPr>
        <p:spPr bwMode="auto">
          <a:xfrm>
            <a:off x="6543675" y="2417763"/>
            <a:ext cx="0" cy="5540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60" name="Line 55">
            <a:extLst>
              <a:ext uri="{FF2B5EF4-FFF2-40B4-BE49-F238E27FC236}">
                <a16:creationId xmlns:a16="http://schemas.microsoft.com/office/drawing/2014/main" id="{12D28813-7FE1-41D6-B7C4-0B1178A130CE}"/>
              </a:ext>
            </a:extLst>
          </p:cNvPr>
          <p:cNvSpPr>
            <a:spLocks noChangeShapeType="1"/>
          </p:cNvSpPr>
          <p:nvPr/>
        </p:nvSpPr>
        <p:spPr bwMode="auto">
          <a:xfrm flipV="1">
            <a:off x="6543675" y="1546225"/>
            <a:ext cx="0" cy="555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4" name="Text Box 56">
            <a:extLst>
              <a:ext uri="{FF2B5EF4-FFF2-40B4-BE49-F238E27FC236}">
                <a16:creationId xmlns:a16="http://schemas.microsoft.com/office/drawing/2014/main" id="{34802D8C-B683-4E40-B449-474E36EB7EB6}"/>
              </a:ext>
            </a:extLst>
          </p:cNvPr>
          <p:cNvSpPr txBox="1">
            <a:spLocks noChangeArrowheads="1"/>
          </p:cNvSpPr>
          <p:nvPr/>
        </p:nvSpPr>
        <p:spPr bwMode="auto">
          <a:xfrm>
            <a:off x="6064250" y="2438400"/>
            <a:ext cx="488950" cy="457200"/>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b="1" i="1">
                <a:solidFill>
                  <a:srgbClr val="FF3300"/>
                </a:solidFill>
                <a:effectLst>
                  <a:outerShdw blurRad="38100" dist="38100" dir="2700000" algn="tl">
                    <a:srgbClr val="C0C0C0"/>
                  </a:outerShdw>
                </a:effectLst>
                <a:latin typeface="Times New Roman" charset="0"/>
              </a:rPr>
              <a:t>R</a:t>
            </a:r>
            <a:r>
              <a:rPr kumimoji="1" lang="en-US" altLang="zh-CN" b="1" baseline="-25000">
                <a:solidFill>
                  <a:srgbClr val="FF3300"/>
                </a:solidFill>
                <a:effectLst>
                  <a:outerShdw blurRad="38100" dist="38100" dir="2700000" algn="tl">
                    <a:srgbClr val="C0C0C0"/>
                  </a:outerShdw>
                </a:effectLst>
                <a:latin typeface="Times New Roman" charset="0"/>
              </a:rPr>
              <a:t>0</a:t>
            </a:r>
            <a:endParaRPr kumimoji="1" lang="en-US" altLang="zh-CN" b="1">
              <a:solidFill>
                <a:srgbClr val="FF3300"/>
              </a:solidFill>
              <a:effectLst>
                <a:outerShdw blurRad="38100" dist="38100" dir="2700000" algn="tl">
                  <a:srgbClr val="C0C0C0"/>
                </a:outerShdw>
              </a:effectLst>
              <a:latin typeface="Times New Roman" charset="0"/>
            </a:endParaRPr>
          </a:p>
        </p:txBody>
      </p:sp>
      <p:sp>
        <p:nvSpPr>
          <p:cNvPr id="124985" name="Rectangle 57">
            <a:extLst>
              <a:ext uri="{FF2B5EF4-FFF2-40B4-BE49-F238E27FC236}">
                <a16:creationId xmlns:a16="http://schemas.microsoft.com/office/drawing/2014/main" id="{5C638A25-ED2D-4EC9-B921-3891360ACB1A}"/>
              </a:ext>
            </a:extLst>
          </p:cNvPr>
          <p:cNvSpPr>
            <a:spLocks noChangeArrowheads="1"/>
          </p:cNvSpPr>
          <p:nvPr/>
        </p:nvSpPr>
        <p:spPr bwMode="auto">
          <a:xfrm>
            <a:off x="7319963" y="2073275"/>
            <a:ext cx="404812" cy="457200"/>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b="1" i="1">
                <a:effectLst>
                  <a:outerShdw blurRad="38100" dist="38100" dir="2700000" algn="tl">
                    <a:srgbClr val="C0C0C0"/>
                  </a:outerShdw>
                </a:effectLst>
                <a:latin typeface="Times New Roman" panose="02020603050405020304" pitchFamily="18" charset="0"/>
              </a:rPr>
              <a:t>U</a:t>
            </a:r>
          </a:p>
        </p:txBody>
      </p:sp>
      <p:sp>
        <p:nvSpPr>
          <p:cNvPr id="34863" name="Line 58">
            <a:extLst>
              <a:ext uri="{FF2B5EF4-FFF2-40B4-BE49-F238E27FC236}">
                <a16:creationId xmlns:a16="http://schemas.microsoft.com/office/drawing/2014/main" id="{6B68A0F1-B991-4EAE-81F4-A2B142106E00}"/>
              </a:ext>
            </a:extLst>
          </p:cNvPr>
          <p:cNvSpPr>
            <a:spLocks noChangeShapeType="1"/>
          </p:cNvSpPr>
          <p:nvPr/>
        </p:nvSpPr>
        <p:spPr bwMode="auto">
          <a:xfrm>
            <a:off x="6675438" y="1619250"/>
            <a:ext cx="0" cy="500063"/>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64" name="Oval 62">
            <a:extLst>
              <a:ext uri="{FF2B5EF4-FFF2-40B4-BE49-F238E27FC236}">
                <a16:creationId xmlns:a16="http://schemas.microsoft.com/office/drawing/2014/main" id="{329D1E14-6C1F-4A21-9988-D548C6EE8387}"/>
              </a:ext>
            </a:extLst>
          </p:cNvPr>
          <p:cNvSpPr>
            <a:spLocks noChangeArrowheads="1"/>
          </p:cNvSpPr>
          <p:nvPr/>
        </p:nvSpPr>
        <p:spPr bwMode="auto">
          <a:xfrm>
            <a:off x="7400925" y="1487488"/>
            <a:ext cx="90488" cy="984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4865" name="Oval 63">
            <a:extLst>
              <a:ext uri="{FF2B5EF4-FFF2-40B4-BE49-F238E27FC236}">
                <a16:creationId xmlns:a16="http://schemas.microsoft.com/office/drawing/2014/main" id="{47F88489-767F-45E2-B090-E85FDF26ACD4}"/>
              </a:ext>
            </a:extLst>
          </p:cNvPr>
          <p:cNvSpPr>
            <a:spLocks noChangeArrowheads="1"/>
          </p:cNvSpPr>
          <p:nvPr/>
        </p:nvSpPr>
        <p:spPr bwMode="auto">
          <a:xfrm>
            <a:off x="7423150" y="2932113"/>
            <a:ext cx="90488" cy="1000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4866" name="Line 64">
            <a:extLst>
              <a:ext uri="{FF2B5EF4-FFF2-40B4-BE49-F238E27FC236}">
                <a16:creationId xmlns:a16="http://schemas.microsoft.com/office/drawing/2014/main" id="{D16982EB-9B43-4461-A88E-5BFDB685B7AA}"/>
              </a:ext>
            </a:extLst>
          </p:cNvPr>
          <p:cNvSpPr>
            <a:spLocks noChangeShapeType="1"/>
          </p:cNvSpPr>
          <p:nvPr/>
        </p:nvSpPr>
        <p:spPr bwMode="auto">
          <a:xfrm>
            <a:off x="7513638" y="2979738"/>
            <a:ext cx="5778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67" name="Line 65">
            <a:extLst>
              <a:ext uri="{FF2B5EF4-FFF2-40B4-BE49-F238E27FC236}">
                <a16:creationId xmlns:a16="http://schemas.microsoft.com/office/drawing/2014/main" id="{7763A0E9-DB9B-4AC0-9D7C-E4E4C78F0F07}"/>
              </a:ext>
            </a:extLst>
          </p:cNvPr>
          <p:cNvSpPr>
            <a:spLocks noChangeShapeType="1"/>
          </p:cNvSpPr>
          <p:nvPr/>
        </p:nvSpPr>
        <p:spPr bwMode="auto">
          <a:xfrm>
            <a:off x="7491413" y="1546225"/>
            <a:ext cx="6080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68" name="Line 66">
            <a:extLst>
              <a:ext uri="{FF2B5EF4-FFF2-40B4-BE49-F238E27FC236}">
                <a16:creationId xmlns:a16="http://schemas.microsoft.com/office/drawing/2014/main" id="{71B3AFB4-E8DC-4506-A889-80323EA318F8}"/>
              </a:ext>
            </a:extLst>
          </p:cNvPr>
          <p:cNvSpPr>
            <a:spLocks noChangeShapeType="1"/>
          </p:cNvSpPr>
          <p:nvPr/>
        </p:nvSpPr>
        <p:spPr bwMode="auto">
          <a:xfrm flipV="1">
            <a:off x="5532438" y="1966913"/>
            <a:ext cx="0" cy="569912"/>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5" name="Rectangle 67">
            <a:extLst>
              <a:ext uri="{FF2B5EF4-FFF2-40B4-BE49-F238E27FC236}">
                <a16:creationId xmlns:a16="http://schemas.microsoft.com/office/drawing/2014/main" id="{116D250C-46A4-4964-957E-42872FA370C6}"/>
              </a:ext>
            </a:extLst>
          </p:cNvPr>
          <p:cNvSpPr>
            <a:spLocks noChangeArrowheads="1"/>
          </p:cNvSpPr>
          <p:nvPr/>
        </p:nvSpPr>
        <p:spPr bwMode="auto">
          <a:xfrm>
            <a:off x="5095875" y="1997075"/>
            <a:ext cx="415925" cy="457200"/>
          </a:xfrm>
          <a:prstGeom prst="rect">
            <a:avLst/>
          </a:prstGeom>
          <a:noFill/>
          <a:ln w="9525">
            <a:noFill/>
            <a:miter lim="800000"/>
            <a:headEnd/>
            <a:tailEnd/>
          </a:ln>
          <a:effectLst/>
        </p:spPr>
        <p:txBody>
          <a:bodyPr wrap="none" anchor="ctr">
            <a:spAutoFit/>
          </a:bodyPr>
          <a:lstStyle/>
          <a:p>
            <a:pPr algn="ctr" eaLnBrk="1" hangingPunct="1">
              <a:defRPr/>
            </a:pPr>
            <a:r>
              <a:rPr lang="en-US" altLang="zh-CN" b="1" i="1">
                <a:solidFill>
                  <a:srgbClr val="FF0000"/>
                </a:solidFill>
                <a:effectLst>
                  <a:outerShdw blurRad="38100" dist="38100" dir="2700000" algn="tl">
                    <a:srgbClr val="C0C0C0"/>
                  </a:outerShdw>
                </a:effectLst>
                <a:latin typeface="Times New Roman" charset="0"/>
              </a:rPr>
              <a:t>I</a:t>
            </a:r>
            <a:r>
              <a:rPr lang="en-US" altLang="zh-CN" b="1" baseline="-25000">
                <a:solidFill>
                  <a:srgbClr val="FF0000"/>
                </a:solidFill>
                <a:effectLst>
                  <a:outerShdw blurRad="38100" dist="38100" dir="2700000" algn="tl">
                    <a:srgbClr val="C0C0C0"/>
                  </a:outerShdw>
                </a:effectLst>
                <a:latin typeface="Times New Roman" charset="0"/>
              </a:rPr>
              <a:t>S</a:t>
            </a:r>
          </a:p>
        </p:txBody>
      </p:sp>
      <p:sp>
        <p:nvSpPr>
          <p:cNvPr id="124996" name="Rectangle 68">
            <a:extLst>
              <a:ext uri="{FF2B5EF4-FFF2-40B4-BE49-F238E27FC236}">
                <a16:creationId xmlns:a16="http://schemas.microsoft.com/office/drawing/2014/main" id="{7ADF6E9A-DDA4-4915-9C80-91CBB54EDDAA}"/>
              </a:ext>
            </a:extLst>
          </p:cNvPr>
          <p:cNvSpPr>
            <a:spLocks noChangeArrowheads="1"/>
          </p:cNvSpPr>
          <p:nvPr/>
        </p:nvSpPr>
        <p:spPr bwMode="auto">
          <a:xfrm>
            <a:off x="7300913" y="1020763"/>
            <a:ext cx="303212" cy="457200"/>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b="1" i="1">
                <a:effectLst>
                  <a:outerShdw blurRad="38100" dist="38100" dir="2700000" algn="tl">
                    <a:srgbClr val="C0C0C0"/>
                  </a:outerShdw>
                </a:effectLst>
                <a:latin typeface="Times New Roman" panose="02020603050405020304" pitchFamily="18" charset="0"/>
              </a:rPr>
              <a:t>I</a:t>
            </a:r>
          </a:p>
        </p:txBody>
      </p:sp>
      <p:sp>
        <p:nvSpPr>
          <p:cNvPr id="124997" name="Text Box 69">
            <a:extLst>
              <a:ext uri="{FF2B5EF4-FFF2-40B4-BE49-F238E27FC236}">
                <a16:creationId xmlns:a16="http://schemas.microsoft.com/office/drawing/2014/main" id="{E4384934-DF6D-487E-BD03-D2824E132946}"/>
              </a:ext>
            </a:extLst>
          </p:cNvPr>
          <p:cNvSpPr txBox="1">
            <a:spLocks noChangeArrowheads="1"/>
          </p:cNvSpPr>
          <p:nvPr/>
        </p:nvSpPr>
        <p:spPr bwMode="auto">
          <a:xfrm>
            <a:off x="7253288" y="1524000"/>
            <a:ext cx="565150" cy="519113"/>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effectLst>
                  <a:outerShdw blurRad="38100" dist="38100" dir="2700000" algn="tl">
                    <a:srgbClr val="C0C0C0"/>
                  </a:outerShdw>
                </a:effectLst>
                <a:latin typeface="Times New Roman" panose="02020603050405020304" pitchFamily="18" charset="0"/>
              </a:rPr>
              <a:t>+</a:t>
            </a:r>
          </a:p>
        </p:txBody>
      </p:sp>
      <p:sp>
        <p:nvSpPr>
          <p:cNvPr id="124998" name="Text Box 70">
            <a:extLst>
              <a:ext uri="{FF2B5EF4-FFF2-40B4-BE49-F238E27FC236}">
                <a16:creationId xmlns:a16="http://schemas.microsoft.com/office/drawing/2014/main" id="{4EC5D712-4868-4AA3-BF3C-60FF20858C9A}"/>
              </a:ext>
            </a:extLst>
          </p:cNvPr>
          <p:cNvSpPr txBox="1">
            <a:spLocks noChangeArrowheads="1"/>
          </p:cNvSpPr>
          <p:nvPr/>
        </p:nvSpPr>
        <p:spPr bwMode="auto">
          <a:xfrm>
            <a:off x="7207250" y="2525713"/>
            <a:ext cx="566738" cy="519112"/>
          </a:xfrm>
          <a:prstGeom prst="rect">
            <a:avLst/>
          </a:prstGeom>
          <a:noFill/>
          <a:ln w="9525">
            <a:noFill/>
            <a:miter lim="800000"/>
            <a:headEnd/>
            <a:tailEnd/>
          </a:ln>
          <a:effectLst/>
        </p:spPr>
        <p:txBody>
          <a:bodyPr>
            <a:spAutoFit/>
          </a:bodyPr>
          <a:lstStyle/>
          <a:p>
            <a:pPr algn="ctr">
              <a:spcBef>
                <a:spcPct val="50000"/>
              </a:spcBef>
              <a:defRPr/>
            </a:pPr>
            <a:r>
              <a:rPr lang="en-US" altLang="zh-CN" sz="2800" b="1">
                <a:effectLst>
                  <a:outerShdw blurRad="38100" dist="38100" dir="2700000" algn="tl">
                    <a:srgbClr val="C0C0C0"/>
                  </a:outerShdw>
                </a:effectLst>
                <a:latin typeface="Times New Roman" charset="0"/>
              </a:rPr>
              <a:t>–</a:t>
            </a:r>
          </a:p>
        </p:txBody>
      </p:sp>
      <p:sp>
        <p:nvSpPr>
          <p:cNvPr id="124999" name="Rectangle 71">
            <a:extLst>
              <a:ext uri="{FF2B5EF4-FFF2-40B4-BE49-F238E27FC236}">
                <a16:creationId xmlns:a16="http://schemas.microsoft.com/office/drawing/2014/main" id="{9B6A3D05-66CA-4DBC-8E5E-C92110D781AD}"/>
              </a:ext>
            </a:extLst>
          </p:cNvPr>
          <p:cNvSpPr>
            <a:spLocks noChangeArrowheads="1"/>
          </p:cNvSpPr>
          <p:nvPr/>
        </p:nvSpPr>
        <p:spPr bwMode="auto">
          <a:xfrm>
            <a:off x="5827713" y="3230563"/>
            <a:ext cx="1716087" cy="457200"/>
          </a:xfrm>
          <a:prstGeom prst="rect">
            <a:avLst/>
          </a:prstGeom>
          <a:noFill/>
          <a:ln w="38100">
            <a:noFill/>
            <a:miter lim="800000"/>
            <a:headEnd/>
            <a:tailEnd/>
          </a:ln>
          <a:effectLst/>
        </p:spPr>
        <p:txBody>
          <a:bodyPr wrap="none" anchor="ctr">
            <a:spAutoFit/>
          </a:bodyPr>
          <a:lstStyle/>
          <a:p>
            <a:pPr algn="ctr">
              <a:defRPr/>
            </a:pPr>
            <a:r>
              <a:rPr kumimoji="1" lang="zh-CN" altLang="en-US" b="1">
                <a:solidFill>
                  <a:srgbClr val="000099"/>
                </a:solidFill>
                <a:effectLst>
                  <a:outerShdw blurRad="38100" dist="38100" dir="2700000" algn="tl">
                    <a:srgbClr val="C0C0C0"/>
                  </a:outerShdw>
                </a:effectLst>
                <a:latin typeface="Times New Roman" charset="0"/>
              </a:rPr>
              <a:t>电流源模型</a:t>
            </a:r>
          </a:p>
        </p:txBody>
      </p:sp>
      <p:sp>
        <p:nvSpPr>
          <p:cNvPr id="34874" name="Rectangle 72">
            <a:extLst>
              <a:ext uri="{FF2B5EF4-FFF2-40B4-BE49-F238E27FC236}">
                <a16:creationId xmlns:a16="http://schemas.microsoft.com/office/drawing/2014/main" id="{E685C0EE-134A-483F-9607-22ADC35E701F}"/>
              </a:ext>
            </a:extLst>
          </p:cNvPr>
          <p:cNvSpPr>
            <a:spLocks noChangeArrowheads="1"/>
          </p:cNvSpPr>
          <p:nvPr/>
        </p:nvSpPr>
        <p:spPr bwMode="auto">
          <a:xfrm>
            <a:off x="5151438" y="1357313"/>
            <a:ext cx="1676400" cy="1752600"/>
          </a:xfrm>
          <a:prstGeom prst="rect">
            <a:avLst/>
          </a:prstGeom>
          <a:noFill/>
          <a:ln w="38100">
            <a:solidFill>
              <a:srgbClr val="CC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4875" name="Oval 73">
            <a:extLst>
              <a:ext uri="{FF2B5EF4-FFF2-40B4-BE49-F238E27FC236}">
                <a16:creationId xmlns:a16="http://schemas.microsoft.com/office/drawing/2014/main" id="{AB446327-CAD5-4827-82B4-637A5281557B}"/>
              </a:ext>
            </a:extLst>
          </p:cNvPr>
          <p:cNvSpPr>
            <a:spLocks noChangeArrowheads="1"/>
          </p:cNvSpPr>
          <p:nvPr/>
        </p:nvSpPr>
        <p:spPr bwMode="auto">
          <a:xfrm>
            <a:off x="6494463" y="1492250"/>
            <a:ext cx="90487" cy="9048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4876" name="Oval 74">
            <a:extLst>
              <a:ext uri="{FF2B5EF4-FFF2-40B4-BE49-F238E27FC236}">
                <a16:creationId xmlns:a16="http://schemas.microsoft.com/office/drawing/2014/main" id="{A631B515-C72F-45E6-8ACC-0CF67E263CB3}"/>
              </a:ext>
            </a:extLst>
          </p:cNvPr>
          <p:cNvSpPr>
            <a:spLocks noChangeArrowheads="1"/>
          </p:cNvSpPr>
          <p:nvPr/>
        </p:nvSpPr>
        <p:spPr bwMode="auto">
          <a:xfrm>
            <a:off x="6488113" y="2911475"/>
            <a:ext cx="90487" cy="9048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5003" name="Rectangle 75" descr="40%">
            <a:extLst>
              <a:ext uri="{FF2B5EF4-FFF2-40B4-BE49-F238E27FC236}">
                <a16:creationId xmlns:a16="http://schemas.microsoft.com/office/drawing/2014/main" id="{0B2E4D2C-935B-461F-ABB6-EF4A143E324B}"/>
              </a:ext>
            </a:extLst>
          </p:cNvPr>
          <p:cNvSpPr>
            <a:spLocks noChangeArrowheads="1"/>
          </p:cNvSpPr>
          <p:nvPr/>
        </p:nvSpPr>
        <p:spPr bwMode="auto">
          <a:xfrm>
            <a:off x="3733800" y="5486400"/>
            <a:ext cx="2057400" cy="604838"/>
          </a:xfrm>
          <a:prstGeom prst="rect">
            <a:avLst/>
          </a:prstGeom>
          <a:noFill/>
          <a:ln w="9525">
            <a:noFill/>
            <a:miter lim="800000"/>
            <a:headEnd/>
            <a:tailEnd/>
          </a:ln>
          <a:effectLst/>
        </p:spPr>
        <p:txBody>
          <a:bodyPr>
            <a:spAutoFit/>
          </a:bodyPr>
          <a:lstStyle/>
          <a:p>
            <a:pPr eaLnBrk="1" hangingPunct="1">
              <a:lnSpc>
                <a:spcPct val="120000"/>
              </a:lnSpc>
              <a:defRPr/>
            </a:pPr>
            <a:r>
              <a:rPr kumimoji="1" lang="en-US" altLang="zh-CN" sz="2800" b="1" i="1">
                <a:solidFill>
                  <a:srgbClr val="CC0000"/>
                </a:solidFill>
                <a:effectLst>
                  <a:outerShdw blurRad="38100" dist="38100" dir="2700000" algn="tl">
                    <a:srgbClr val="C0C0C0"/>
                  </a:outerShdw>
                </a:effectLst>
                <a:latin typeface="Times New Roman" charset="0"/>
              </a:rPr>
              <a:t>R</a:t>
            </a:r>
            <a:r>
              <a:rPr kumimoji="1" lang="en-US" altLang="zh-CN" sz="2800" b="1" baseline="-25000">
                <a:solidFill>
                  <a:srgbClr val="CC0000"/>
                </a:solidFill>
                <a:effectLst>
                  <a:outerShdw blurRad="38100" dist="38100" dir="2700000" algn="tl">
                    <a:srgbClr val="C0C0C0"/>
                  </a:outerShdw>
                </a:effectLst>
                <a:latin typeface="Times New Roman" charset="0"/>
              </a:rPr>
              <a:t>S</a:t>
            </a:r>
            <a:r>
              <a:rPr kumimoji="1" lang="en-US" altLang="zh-CN" sz="2800" b="1">
                <a:solidFill>
                  <a:srgbClr val="CC0000"/>
                </a:solidFill>
                <a:effectLst>
                  <a:outerShdw blurRad="38100" dist="38100" dir="2700000" algn="tl">
                    <a:srgbClr val="C0C0C0"/>
                  </a:outerShdw>
                </a:effectLst>
                <a:latin typeface="Times New Roman" charset="0"/>
              </a:rPr>
              <a:t> = </a:t>
            </a:r>
            <a:r>
              <a:rPr kumimoji="1" lang="en-US" altLang="zh-CN" sz="2800" b="1" i="1">
                <a:solidFill>
                  <a:srgbClr val="CC0000"/>
                </a:solidFill>
                <a:effectLst>
                  <a:outerShdw blurRad="38100" dist="38100" dir="2700000" algn="tl">
                    <a:srgbClr val="C0C0C0"/>
                  </a:outerShdw>
                </a:effectLst>
                <a:latin typeface="Times New Roman" charset="0"/>
              </a:rPr>
              <a:t>R</a:t>
            </a:r>
            <a:r>
              <a:rPr kumimoji="1" lang="en-US" altLang="zh-CN" sz="2800" b="1" baseline="-25000">
                <a:solidFill>
                  <a:srgbClr val="CC0000"/>
                </a:solidFill>
                <a:effectLst>
                  <a:outerShdw blurRad="38100" dist="38100" dir="2700000" algn="tl">
                    <a:srgbClr val="C0C0C0"/>
                  </a:outerShdw>
                </a:effectLst>
                <a:latin typeface="Times New Roman" charset="0"/>
              </a:rPr>
              <a:t>0</a:t>
            </a:r>
          </a:p>
        </p:txBody>
      </p:sp>
      <p:sp>
        <p:nvSpPr>
          <p:cNvPr id="34878" name="AutoShape 76">
            <a:extLst>
              <a:ext uri="{FF2B5EF4-FFF2-40B4-BE49-F238E27FC236}">
                <a16:creationId xmlns:a16="http://schemas.microsoft.com/office/drawing/2014/main" id="{AC015B81-F8AB-4127-AB02-940B48C923A1}"/>
              </a:ext>
            </a:extLst>
          </p:cNvPr>
          <p:cNvSpPr>
            <a:spLocks noChangeArrowheads="1"/>
          </p:cNvSpPr>
          <p:nvPr/>
        </p:nvSpPr>
        <p:spPr bwMode="auto">
          <a:xfrm>
            <a:off x="4191000" y="2209800"/>
            <a:ext cx="609600" cy="533400"/>
          </a:xfrm>
          <a:prstGeom prst="leftRightArrow">
            <a:avLst>
              <a:gd name="adj1" fmla="val 50000"/>
              <a:gd name="adj2" fmla="val 2285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31"/>
                                        </p:tgtEl>
                                        <p:attrNameLst>
                                          <p:attrName>style.visibility</p:attrName>
                                        </p:attrNameLst>
                                      </p:cBhvr>
                                      <p:to>
                                        <p:strVal val="visible"/>
                                      </p:to>
                                    </p:set>
                                    <p:animEffect transition="in" filter="wipe(left)">
                                      <p:cBhvr>
                                        <p:cTn id="7" dur="500"/>
                                        <p:tgtEl>
                                          <p:spTgt spid="1249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932"/>
                                        </p:tgtEl>
                                        <p:attrNameLst>
                                          <p:attrName>style.visibility</p:attrName>
                                        </p:attrNameLst>
                                      </p:cBhvr>
                                      <p:to>
                                        <p:strVal val="visible"/>
                                      </p:to>
                                    </p:set>
                                    <p:animEffect transition="in" filter="wipe(left)">
                                      <p:cBhvr>
                                        <p:cTn id="12" dur="500"/>
                                        <p:tgtEl>
                                          <p:spTgt spid="124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autoUpdateAnimBg="0"/>
      <p:bldP spid="12493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a:extLst>
              <a:ext uri="{FF2B5EF4-FFF2-40B4-BE49-F238E27FC236}">
                <a16:creationId xmlns:a16="http://schemas.microsoft.com/office/drawing/2014/main" id="{00AC37FE-3A0A-451D-94D0-4708046A9F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F24F478-D754-4EB4-A04F-5E33B74A258F}" type="slidenum">
              <a:rPr lang="en-US" altLang="zh-CN" sz="1400" smtClean="0"/>
              <a:pPr>
                <a:spcBef>
                  <a:spcPct val="0"/>
                </a:spcBef>
                <a:buFontTx/>
                <a:buNone/>
              </a:pPr>
              <a:t>41</a:t>
            </a:fld>
            <a:endParaRPr lang="en-US" altLang="zh-CN" sz="1400"/>
          </a:p>
        </p:txBody>
      </p:sp>
      <p:sp>
        <p:nvSpPr>
          <p:cNvPr id="125954" name="Text Box 2">
            <a:extLst>
              <a:ext uri="{FF2B5EF4-FFF2-40B4-BE49-F238E27FC236}">
                <a16:creationId xmlns:a16="http://schemas.microsoft.com/office/drawing/2014/main" id="{92BD36BF-4F58-458A-ACA4-403E5EB53FF2}"/>
              </a:ext>
            </a:extLst>
          </p:cNvPr>
          <p:cNvSpPr txBox="1">
            <a:spLocks noChangeArrowheads="1"/>
          </p:cNvSpPr>
          <p:nvPr/>
        </p:nvSpPr>
        <p:spPr bwMode="auto">
          <a:xfrm>
            <a:off x="304800" y="2590800"/>
            <a:ext cx="8534400" cy="519113"/>
          </a:xfrm>
          <a:prstGeom prst="rect">
            <a:avLst/>
          </a:prstGeom>
          <a:noFill/>
          <a:ln w="9525">
            <a:noFill/>
            <a:miter lim="800000"/>
            <a:headEnd/>
            <a:tailEnd/>
          </a:ln>
          <a:effectLst/>
        </p:spPr>
        <p:txBody>
          <a:bodyPr>
            <a:spAutoFit/>
          </a:bodyPr>
          <a:lstStyle/>
          <a:p>
            <a:pPr>
              <a:spcBef>
                <a:spcPct val="50000"/>
              </a:spcBef>
              <a:defRPr/>
            </a:pPr>
            <a:r>
              <a:rPr lang="en-US" altLang="zh-CN" sz="2800" b="1">
                <a:effectLst>
                  <a:outerShdw blurRad="38100" dist="38100" dir="2700000" algn="tl">
                    <a:srgbClr val="C0C0C0"/>
                  </a:outerShdw>
                </a:effectLst>
                <a:latin typeface="Times New Roman" charset="0"/>
              </a:rPr>
              <a:t>②  </a:t>
            </a:r>
            <a:r>
              <a:rPr lang="zh-CN" altLang="en-US" sz="2800" b="1">
                <a:effectLst>
                  <a:outerShdw blurRad="38100" dist="38100" dir="2700000" algn="tl">
                    <a:srgbClr val="C0C0C0"/>
                  </a:outerShdw>
                </a:effectLst>
                <a:latin typeface="Times New Roman" charset="0"/>
              </a:rPr>
              <a:t>等效变换</a:t>
            </a:r>
            <a:r>
              <a:rPr kumimoji="1" lang="zh-CN" altLang="en-US" sz="2800" b="1">
                <a:effectLst>
                  <a:outerShdw blurRad="38100" dist="38100" dir="2700000" algn="tl">
                    <a:srgbClr val="C0C0C0"/>
                  </a:outerShdw>
                </a:effectLst>
                <a:latin typeface="Times New Roman" charset="0"/>
              </a:rPr>
              <a:t>时，两电源的</a:t>
            </a:r>
            <a:r>
              <a:rPr lang="zh-CN" altLang="en-US" sz="2800" b="1">
                <a:effectLst>
                  <a:outerShdw blurRad="38100" dist="38100" dir="2700000" algn="tl">
                    <a:srgbClr val="C0C0C0"/>
                  </a:outerShdw>
                </a:effectLst>
                <a:latin typeface="Times New Roman" charset="0"/>
              </a:rPr>
              <a:t>参考方向</a:t>
            </a:r>
            <a:r>
              <a:rPr kumimoji="1" lang="zh-CN" altLang="en-US" sz="2800" b="1">
                <a:effectLst>
                  <a:outerShdw blurRad="38100" dist="38100" dir="2700000" algn="tl">
                    <a:srgbClr val="C0C0C0"/>
                  </a:outerShdw>
                </a:effectLst>
                <a:latin typeface="Times New Roman" charset="0"/>
              </a:rPr>
              <a:t>要一一对应。</a:t>
            </a:r>
          </a:p>
        </p:txBody>
      </p:sp>
      <p:sp>
        <p:nvSpPr>
          <p:cNvPr id="125955" name="Text Box 3">
            <a:extLst>
              <a:ext uri="{FF2B5EF4-FFF2-40B4-BE49-F238E27FC236}">
                <a16:creationId xmlns:a16="http://schemas.microsoft.com/office/drawing/2014/main" id="{FA88C882-D92D-4105-8D01-D0228660F58D}"/>
              </a:ext>
            </a:extLst>
          </p:cNvPr>
          <p:cNvSpPr txBox="1">
            <a:spLocks noChangeArrowheads="1"/>
          </p:cNvSpPr>
          <p:nvPr/>
        </p:nvSpPr>
        <p:spPr bwMode="auto">
          <a:xfrm>
            <a:off x="381000" y="4953000"/>
            <a:ext cx="7620000" cy="519113"/>
          </a:xfrm>
          <a:prstGeom prst="rect">
            <a:avLst/>
          </a:prstGeom>
          <a:noFill/>
          <a:ln w="9525">
            <a:noFill/>
            <a:miter lim="800000"/>
            <a:headEnd/>
            <a:tailEnd/>
          </a:ln>
          <a:effectLst/>
        </p:spPr>
        <p:txBody>
          <a:bodyPr>
            <a:spAutoFit/>
          </a:bodyPr>
          <a:lstStyle/>
          <a:p>
            <a:pPr>
              <a:spcBef>
                <a:spcPct val="50000"/>
              </a:spcBef>
              <a:defRPr/>
            </a:pPr>
            <a:r>
              <a:rPr lang="en-US" altLang="zh-CN" sz="2800" b="1">
                <a:effectLst>
                  <a:outerShdw blurRad="38100" dist="38100" dir="2700000" algn="tl">
                    <a:srgbClr val="C0C0C0"/>
                  </a:outerShdw>
                </a:effectLst>
                <a:latin typeface="Times New Roman" charset="0"/>
              </a:rPr>
              <a:t>③  </a:t>
            </a:r>
            <a:r>
              <a:rPr kumimoji="1" lang="zh-CN" altLang="en-US" sz="2800" b="1">
                <a:effectLst>
                  <a:outerShdw blurRad="38100" dist="38100" dir="2700000" algn="tl">
                    <a:srgbClr val="C0C0C0"/>
                  </a:outerShdw>
                </a:effectLst>
                <a:latin typeface="Times New Roman" charset="0"/>
              </a:rPr>
              <a:t>理想电压源与理想电流源之间无等效关系。</a:t>
            </a:r>
          </a:p>
        </p:txBody>
      </p:sp>
      <p:sp>
        <p:nvSpPr>
          <p:cNvPr id="125956" name="Text Box 4">
            <a:extLst>
              <a:ext uri="{FF2B5EF4-FFF2-40B4-BE49-F238E27FC236}">
                <a16:creationId xmlns:a16="http://schemas.microsoft.com/office/drawing/2014/main" id="{DB697631-5D67-4F53-A1C0-B4E86C47C4C7}"/>
              </a:ext>
            </a:extLst>
          </p:cNvPr>
          <p:cNvSpPr txBox="1">
            <a:spLocks noChangeArrowheads="1"/>
          </p:cNvSpPr>
          <p:nvPr/>
        </p:nvSpPr>
        <p:spPr bwMode="auto">
          <a:xfrm>
            <a:off x="304800" y="838200"/>
            <a:ext cx="8305800" cy="946150"/>
          </a:xfrm>
          <a:prstGeom prst="rect">
            <a:avLst/>
          </a:prstGeom>
          <a:noFill/>
          <a:ln w="9525">
            <a:noFill/>
            <a:miter lim="800000"/>
            <a:headEnd/>
            <a:tailEnd/>
          </a:ln>
          <a:effectLst/>
        </p:spPr>
        <p:txBody>
          <a:bodyPr>
            <a:spAutoFit/>
          </a:bodyPr>
          <a:lstStyle/>
          <a:p>
            <a:pPr>
              <a:spcBef>
                <a:spcPct val="5000"/>
              </a:spcBef>
              <a:defRPr/>
            </a:pPr>
            <a:r>
              <a:rPr lang="en-US" altLang="zh-CN" sz="2800" b="1">
                <a:effectLst>
                  <a:outerShdw blurRad="38100" dist="38100" dir="2700000" algn="tl">
                    <a:srgbClr val="C0C0C0"/>
                  </a:outerShdw>
                </a:effectLst>
                <a:latin typeface="Times New Roman" charset="0"/>
              </a:rPr>
              <a:t>①  </a:t>
            </a:r>
            <a:r>
              <a:rPr lang="zh-CN" altLang="en-US" sz="2800" b="1">
                <a:effectLst>
                  <a:outerShdw blurRad="38100" dist="38100" dir="2700000" algn="tl">
                    <a:srgbClr val="C0C0C0"/>
                  </a:outerShdw>
                </a:effectLst>
                <a:latin typeface="Times New Roman" charset="0"/>
              </a:rPr>
              <a:t>电压源模型和电流源模型的等效关系只</a:t>
            </a:r>
            <a:r>
              <a:rPr kumimoji="1" lang="zh-CN" altLang="en-US" sz="2800" b="1">
                <a:effectLst>
                  <a:outerShdw blurRad="38100" dist="38100" dir="2700000" algn="tl">
                    <a:srgbClr val="C0C0C0"/>
                  </a:outerShdw>
                </a:effectLst>
                <a:latin typeface="Times New Roman" charset="0"/>
              </a:rPr>
              <a:t>对</a:t>
            </a:r>
            <a:r>
              <a:rPr lang="zh-CN" altLang="en-US" sz="2800" b="1">
                <a:effectLst>
                  <a:outerShdw blurRad="38100" dist="38100" dir="2700000" algn="tl">
                    <a:srgbClr val="C0C0C0"/>
                  </a:outerShdw>
                </a:effectLst>
                <a:latin typeface="Times New Roman" charset="0"/>
              </a:rPr>
              <a:t>外</a:t>
            </a:r>
            <a:r>
              <a:rPr kumimoji="1" lang="zh-CN" altLang="en-US" sz="2800" b="1">
                <a:effectLst>
                  <a:outerShdw blurRad="38100" dist="38100" dir="2700000" algn="tl">
                    <a:srgbClr val="C0C0C0"/>
                  </a:outerShdw>
                </a:effectLst>
                <a:latin typeface="Times New Roman" charset="0"/>
              </a:rPr>
              <a:t>电路而言， 对电源</a:t>
            </a:r>
            <a:r>
              <a:rPr lang="zh-CN" altLang="en-US" sz="2800" b="1">
                <a:effectLst>
                  <a:outerShdw blurRad="38100" dist="38100" dir="2700000" algn="tl">
                    <a:srgbClr val="C0C0C0"/>
                  </a:outerShdw>
                </a:effectLst>
                <a:latin typeface="Times New Roman" charset="0"/>
              </a:rPr>
              <a:t>内部则是</a:t>
            </a:r>
            <a:r>
              <a:rPr kumimoji="1" lang="zh-CN" altLang="en-US" sz="2800" b="1">
                <a:effectLst>
                  <a:outerShdw blurRad="38100" dist="38100" dir="2700000" algn="tl">
                    <a:srgbClr val="C0C0C0"/>
                  </a:outerShdw>
                </a:effectLst>
                <a:latin typeface="Times New Roman" charset="0"/>
              </a:rPr>
              <a:t>不等效的。</a:t>
            </a:r>
          </a:p>
        </p:txBody>
      </p:sp>
      <p:sp>
        <p:nvSpPr>
          <p:cNvPr id="125958" name="Text Box 6">
            <a:extLst>
              <a:ext uri="{FF2B5EF4-FFF2-40B4-BE49-F238E27FC236}">
                <a16:creationId xmlns:a16="http://schemas.microsoft.com/office/drawing/2014/main" id="{F0B94F29-8470-4CAB-A366-242B6CB139A1}"/>
              </a:ext>
            </a:extLst>
          </p:cNvPr>
          <p:cNvSpPr txBox="1">
            <a:spLocks noChangeArrowheads="1"/>
          </p:cNvSpPr>
          <p:nvPr/>
        </p:nvSpPr>
        <p:spPr bwMode="auto">
          <a:xfrm>
            <a:off x="838200" y="1700213"/>
            <a:ext cx="7772400" cy="966787"/>
          </a:xfrm>
          <a:prstGeom prst="rect">
            <a:avLst/>
          </a:prstGeom>
          <a:noFill/>
          <a:ln w="9525">
            <a:noFill/>
            <a:miter lim="800000"/>
            <a:headEnd/>
            <a:tailEnd/>
          </a:ln>
          <a:effectLst/>
        </p:spPr>
        <p:txBody>
          <a:bodyPr>
            <a:spAutoFit/>
          </a:bodyPr>
          <a:lstStyle/>
          <a:p>
            <a:pPr eaLnBrk="1" hangingPunct="1">
              <a:spcBef>
                <a:spcPct val="5000"/>
              </a:spcBef>
              <a:defRPr/>
            </a:pPr>
            <a:r>
              <a:rPr kumimoji="1" lang="en-US" altLang="zh-CN" sz="2800" b="1">
                <a:solidFill>
                  <a:srgbClr val="CC0000"/>
                </a:solidFill>
                <a:effectLst>
                  <a:outerShdw blurRad="38100" dist="38100" dir="2700000" algn="tl">
                    <a:srgbClr val="C0C0C0"/>
                  </a:outerShdw>
                </a:effectLst>
                <a:latin typeface="Times New Roman" charset="0"/>
              </a:rPr>
              <a:t>[</a:t>
            </a:r>
            <a:r>
              <a:rPr kumimoji="1" lang="zh-CN" altLang="en-US" sz="2800" b="1">
                <a:solidFill>
                  <a:srgbClr val="CC0000"/>
                </a:solidFill>
                <a:effectLst>
                  <a:outerShdw blurRad="38100" dist="38100" dir="2700000" algn="tl">
                    <a:srgbClr val="C0C0C0"/>
                  </a:outerShdw>
                </a:effectLst>
                <a:latin typeface="Times New Roman" charset="0"/>
              </a:rPr>
              <a:t>例</a:t>
            </a:r>
            <a:r>
              <a:rPr kumimoji="1" lang="en-US" altLang="zh-CN" sz="2800" b="1">
                <a:solidFill>
                  <a:srgbClr val="CC0000"/>
                </a:solidFill>
                <a:effectLst>
                  <a:outerShdw blurRad="38100" dist="38100" dir="2700000" algn="tl">
                    <a:srgbClr val="C0C0C0"/>
                  </a:outerShdw>
                </a:effectLst>
                <a:latin typeface="Times New Roman" charset="0"/>
              </a:rPr>
              <a:t>] </a:t>
            </a:r>
            <a:r>
              <a:rPr kumimoji="1" lang="zh-CN" altLang="en-US" sz="2800" b="1">
                <a:solidFill>
                  <a:srgbClr val="CC0000"/>
                </a:solidFill>
                <a:effectLst>
                  <a:outerShdw blurRad="38100" dist="38100" dir="2700000" algn="tl">
                    <a:srgbClr val="C0C0C0"/>
                  </a:outerShdw>
                </a:effectLst>
                <a:latin typeface="Times New Roman" charset="0"/>
              </a:rPr>
              <a:t>当</a:t>
            </a:r>
            <a:r>
              <a:rPr kumimoji="1" lang="en-US" altLang="zh-CN" sz="2800" b="1" i="1">
                <a:solidFill>
                  <a:srgbClr val="CC0000"/>
                </a:solidFill>
                <a:effectLst>
                  <a:outerShdw blurRad="38100" dist="38100" dir="2700000" algn="tl">
                    <a:srgbClr val="C0C0C0"/>
                  </a:outerShdw>
                </a:effectLst>
                <a:latin typeface="Times New Roman" charset="0"/>
              </a:rPr>
              <a:t>R</a:t>
            </a:r>
            <a:r>
              <a:rPr kumimoji="1" lang="en-US" altLang="zh-CN" sz="2800" b="1" baseline="-25000">
                <a:solidFill>
                  <a:srgbClr val="CC0000"/>
                </a:solidFill>
                <a:effectLst>
                  <a:outerShdw blurRad="38100" dist="38100" dir="2700000" algn="tl">
                    <a:srgbClr val="C0C0C0"/>
                  </a:outerShdw>
                </a:effectLst>
                <a:latin typeface="Times New Roman" charset="0"/>
              </a:rPr>
              <a:t>L</a:t>
            </a:r>
            <a:r>
              <a:rPr kumimoji="1" lang="en-US" altLang="zh-CN" sz="2800" b="1">
                <a:solidFill>
                  <a:srgbClr val="CC0000"/>
                </a:solidFill>
                <a:effectLst>
                  <a:outerShdw blurRad="38100" dist="38100" dir="2700000" algn="tl">
                    <a:srgbClr val="C0C0C0"/>
                  </a:outerShdw>
                </a:effectLst>
                <a:latin typeface="Times New Roman" charset="0"/>
                <a:sym typeface="Symbol" pitchFamily="18" charset="2"/>
              </a:rPr>
              <a:t>= </a:t>
            </a:r>
            <a:r>
              <a:rPr lang="en-US" altLang="zh-CN" sz="2800" b="1">
                <a:solidFill>
                  <a:srgbClr val="CC0000"/>
                </a:solidFill>
                <a:effectLst>
                  <a:outerShdw blurRad="38100" dist="38100" dir="2700000" algn="tl">
                    <a:srgbClr val="C0C0C0"/>
                  </a:outerShdw>
                </a:effectLst>
                <a:latin typeface="Times New Roman" charset="0"/>
                <a:sym typeface="Symbol" pitchFamily="18" charset="2"/>
              </a:rPr>
              <a:t> </a:t>
            </a:r>
            <a:r>
              <a:rPr lang="zh-CN" altLang="en-US" sz="2800" b="1">
                <a:solidFill>
                  <a:srgbClr val="CC0000"/>
                </a:solidFill>
                <a:effectLst>
                  <a:outerShdw blurRad="38100" dist="38100" dir="2700000" algn="tl">
                    <a:srgbClr val="C0C0C0"/>
                  </a:outerShdw>
                </a:effectLst>
                <a:latin typeface="Times New Roman" charset="0"/>
                <a:sym typeface="Symbol" pitchFamily="18" charset="2"/>
              </a:rPr>
              <a:t>时，</a:t>
            </a:r>
            <a:r>
              <a:rPr lang="zh-CN" altLang="en-US" sz="2800" b="1">
                <a:effectLst>
                  <a:outerShdw blurRad="38100" dist="38100" dir="2700000" algn="tl">
                    <a:srgbClr val="C0C0C0"/>
                  </a:outerShdw>
                </a:effectLst>
                <a:latin typeface="Times New Roman" charset="0"/>
                <a:sym typeface="Symbol" pitchFamily="18" charset="2"/>
              </a:rPr>
              <a:t>电压源模型内阻 </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S</a:t>
            </a:r>
            <a:r>
              <a:rPr kumimoji="1" lang="en-US" altLang="zh-CN" sz="2800" b="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中不损耗</a:t>
            </a:r>
          </a:p>
          <a:p>
            <a:pPr eaLnBrk="1" hangingPunct="1">
              <a:spcBef>
                <a:spcPct val="5000"/>
              </a:spcBef>
              <a:defRPr/>
            </a:pPr>
            <a:r>
              <a:rPr kumimoji="1" lang="zh-CN" altLang="en-US" sz="2800" b="1">
                <a:effectLst>
                  <a:outerShdw blurRad="38100" dist="38100" dir="2700000" algn="tl">
                    <a:srgbClr val="C0C0C0"/>
                  </a:outerShdw>
                </a:effectLst>
                <a:latin typeface="Times New Roman" charset="0"/>
              </a:rPr>
              <a:t>功率，</a:t>
            </a:r>
            <a:r>
              <a:rPr lang="zh-CN" altLang="en-US" sz="2800" b="1">
                <a:effectLst>
                  <a:outerShdw blurRad="38100" dist="38100" dir="2700000" algn="tl">
                    <a:srgbClr val="C0C0C0"/>
                  </a:outerShdw>
                </a:effectLst>
                <a:latin typeface="Times New Roman" charset="0"/>
                <a:sym typeface="Symbol" pitchFamily="18" charset="2"/>
              </a:rPr>
              <a:t>而电流源模型的内阻 </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0</a:t>
            </a:r>
            <a:r>
              <a:rPr kumimoji="1" lang="en-US" altLang="zh-CN" sz="2800" b="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中则损耗功率。</a:t>
            </a:r>
          </a:p>
        </p:txBody>
      </p:sp>
      <p:sp>
        <p:nvSpPr>
          <p:cNvPr id="125959" name="Text Box 7">
            <a:extLst>
              <a:ext uri="{FF2B5EF4-FFF2-40B4-BE49-F238E27FC236}">
                <a16:creationId xmlns:a16="http://schemas.microsoft.com/office/drawing/2014/main" id="{FEF7B606-E618-416D-BDA6-3FF7B54A2F14}"/>
              </a:ext>
            </a:extLst>
          </p:cNvPr>
          <p:cNvSpPr txBox="1">
            <a:spLocks noChangeArrowheads="1"/>
          </p:cNvSpPr>
          <p:nvPr/>
        </p:nvSpPr>
        <p:spPr bwMode="auto">
          <a:xfrm>
            <a:off x="381000" y="5410200"/>
            <a:ext cx="8382000" cy="966788"/>
          </a:xfrm>
          <a:prstGeom prst="rect">
            <a:avLst/>
          </a:prstGeom>
          <a:noFill/>
          <a:ln w="9525">
            <a:noFill/>
            <a:miter lim="800000"/>
            <a:headEnd/>
            <a:tailEnd/>
          </a:ln>
          <a:effectLst/>
        </p:spPr>
        <p:txBody>
          <a:bodyPr>
            <a:spAutoFit/>
          </a:bodyPr>
          <a:lstStyle/>
          <a:p>
            <a:pPr eaLnBrk="1" hangingPunct="1">
              <a:spcBef>
                <a:spcPct val="5000"/>
              </a:spcBef>
              <a:defRPr/>
            </a:pPr>
            <a:r>
              <a:rPr lang="en-US" altLang="zh-CN" sz="2800" b="1">
                <a:effectLst>
                  <a:outerShdw blurRad="38100" dist="38100" dir="2700000" algn="tl">
                    <a:srgbClr val="C0C0C0"/>
                  </a:outerShdw>
                </a:effectLst>
                <a:latin typeface="Times New Roman" charset="0"/>
              </a:rPr>
              <a:t>④  </a:t>
            </a:r>
            <a:r>
              <a:rPr lang="zh-CN" altLang="en-US" sz="2800" b="1">
                <a:effectLst>
                  <a:outerShdw blurRad="38100" dist="38100" dir="2700000" algn="tl">
                    <a:srgbClr val="C0C0C0"/>
                  </a:outerShdw>
                </a:effectLst>
                <a:latin typeface="Times New Roman" charset="0"/>
              </a:rPr>
              <a:t>任何一个电动势 </a:t>
            </a:r>
            <a:r>
              <a:rPr lang="en-US" altLang="zh-CN" sz="2800" b="1" i="1">
                <a:effectLst>
                  <a:outerShdw blurRad="38100" dist="38100" dir="2700000" algn="tl">
                    <a:srgbClr val="C0C0C0"/>
                  </a:outerShdw>
                </a:effectLst>
                <a:latin typeface="Times New Roman" charset="0"/>
              </a:rPr>
              <a:t>U</a:t>
            </a:r>
            <a:r>
              <a:rPr lang="en-US" altLang="zh-CN" sz="2800" b="1" baseline="-25000">
                <a:effectLst>
                  <a:outerShdw blurRad="38100" dist="38100" dir="2700000" algn="tl">
                    <a:srgbClr val="C0C0C0"/>
                  </a:outerShdw>
                </a:effectLst>
                <a:latin typeface="Times New Roman" charset="0"/>
              </a:rPr>
              <a:t>S</a:t>
            </a:r>
            <a:r>
              <a:rPr lang="en-US" altLang="zh-CN" sz="2800" b="1" i="1">
                <a:effectLst>
                  <a:outerShdw blurRad="38100" dist="38100" dir="2700000" algn="tl">
                    <a:srgbClr val="C0C0C0"/>
                  </a:outerShdw>
                </a:effectLst>
                <a:latin typeface="Times New Roman" charset="0"/>
              </a:rPr>
              <a:t> </a:t>
            </a:r>
            <a:r>
              <a:rPr lang="zh-CN" altLang="en-US" sz="2800" b="1">
                <a:effectLst>
                  <a:outerShdw blurRad="38100" dist="38100" dir="2700000" algn="tl">
                    <a:srgbClr val="C0C0C0"/>
                  </a:outerShdw>
                </a:effectLst>
                <a:latin typeface="Times New Roman" charset="0"/>
              </a:rPr>
              <a:t>和某个电阻 </a:t>
            </a:r>
            <a:r>
              <a:rPr lang="en-US" altLang="zh-CN" sz="2800" b="1" i="1">
                <a:effectLst>
                  <a:outerShdw blurRad="38100" dist="38100" dir="2700000" algn="tl">
                    <a:srgbClr val="C0C0C0"/>
                  </a:outerShdw>
                </a:effectLst>
                <a:latin typeface="Times New Roman" charset="0"/>
              </a:rPr>
              <a:t>R </a:t>
            </a:r>
            <a:r>
              <a:rPr lang="zh-CN" altLang="en-US" sz="2800" b="1">
                <a:effectLst>
                  <a:outerShdw blurRad="38100" dist="38100" dir="2700000" algn="tl">
                    <a:srgbClr val="C0C0C0"/>
                  </a:outerShdw>
                </a:effectLst>
                <a:latin typeface="Times New Roman" charset="0"/>
              </a:rPr>
              <a:t>串联的电路，</a:t>
            </a:r>
          </a:p>
          <a:p>
            <a:pPr eaLnBrk="1" hangingPunct="1">
              <a:spcBef>
                <a:spcPct val="5000"/>
              </a:spcBef>
              <a:defRPr/>
            </a:pPr>
            <a:r>
              <a:rPr lang="zh-CN" altLang="en-US" sz="2800" b="1">
                <a:effectLst>
                  <a:outerShdw blurRad="38100" dist="38100" dir="2700000" algn="tl">
                    <a:srgbClr val="C0C0C0"/>
                  </a:outerShdw>
                </a:effectLst>
                <a:latin typeface="Times New Roman" charset="0"/>
              </a:rPr>
              <a:t>      都可化为一个</a:t>
            </a:r>
            <a:r>
              <a:rPr kumimoji="1" lang="zh-CN" altLang="en-US" sz="2800" b="1">
                <a:effectLst>
                  <a:outerShdw blurRad="38100" dist="38100" dir="2700000" algn="tl">
                    <a:srgbClr val="C0C0C0"/>
                  </a:outerShdw>
                </a:effectLst>
                <a:latin typeface="Times New Roman" charset="0"/>
              </a:rPr>
              <a:t>电流为 </a:t>
            </a:r>
            <a:r>
              <a:rPr lang="en-US" altLang="zh-CN" sz="2800" b="1" i="1">
                <a:effectLst>
                  <a:outerShdw blurRad="38100" dist="38100" dir="2700000" algn="tl">
                    <a:srgbClr val="C0C0C0"/>
                  </a:outerShdw>
                </a:effectLst>
                <a:latin typeface="Times New Roman" charset="0"/>
              </a:rPr>
              <a:t>I</a:t>
            </a:r>
            <a:r>
              <a:rPr lang="en-US" altLang="zh-CN" sz="2800" b="1" baseline="-25000">
                <a:effectLst>
                  <a:outerShdw blurRad="38100" dist="38100" dir="2700000" algn="tl">
                    <a:srgbClr val="C0C0C0"/>
                  </a:outerShdw>
                </a:effectLst>
                <a:latin typeface="Times New Roman" charset="0"/>
              </a:rPr>
              <a:t>S </a:t>
            </a:r>
            <a:r>
              <a:rPr kumimoji="1" lang="zh-CN" altLang="en-US" sz="2800" b="1">
                <a:effectLst>
                  <a:outerShdw blurRad="38100" dist="38100" dir="2700000" algn="tl">
                    <a:srgbClr val="C0C0C0"/>
                  </a:outerShdw>
                </a:effectLst>
                <a:latin typeface="Times New Roman" charset="0"/>
              </a:rPr>
              <a:t>和这个电阻</a:t>
            </a:r>
            <a:r>
              <a:rPr lang="en-US" altLang="zh-CN" sz="2800" b="1" i="1">
                <a:effectLst>
                  <a:outerShdw blurRad="38100" dist="38100" dir="2700000" algn="tl">
                    <a:srgbClr val="C0C0C0"/>
                  </a:outerShdw>
                </a:effectLst>
                <a:latin typeface="Times New Roman" charset="0"/>
              </a:rPr>
              <a:t>R</a:t>
            </a:r>
            <a:r>
              <a:rPr kumimoji="1" lang="zh-CN" altLang="en-US" sz="2800" b="1">
                <a:effectLst>
                  <a:outerShdw blurRad="38100" dist="38100" dir="2700000" algn="tl">
                    <a:srgbClr val="C0C0C0"/>
                  </a:outerShdw>
                </a:effectLst>
                <a:latin typeface="Times New Roman" charset="0"/>
              </a:rPr>
              <a:t>并联的电路。</a:t>
            </a:r>
          </a:p>
        </p:txBody>
      </p:sp>
      <p:grpSp>
        <p:nvGrpSpPr>
          <p:cNvPr id="35848" name="Group 98">
            <a:extLst>
              <a:ext uri="{FF2B5EF4-FFF2-40B4-BE49-F238E27FC236}">
                <a16:creationId xmlns:a16="http://schemas.microsoft.com/office/drawing/2014/main" id="{78BB23B4-11DE-4DBF-94F0-765803E3B836}"/>
              </a:ext>
            </a:extLst>
          </p:cNvPr>
          <p:cNvGrpSpPr>
            <a:grpSpLocks/>
          </p:cNvGrpSpPr>
          <p:nvPr/>
        </p:nvGrpSpPr>
        <p:grpSpPr bwMode="auto">
          <a:xfrm>
            <a:off x="668338" y="3001963"/>
            <a:ext cx="3979862" cy="1905000"/>
            <a:chOff x="421" y="1891"/>
            <a:chExt cx="2507" cy="1200"/>
          </a:xfrm>
        </p:grpSpPr>
        <p:grpSp>
          <p:nvGrpSpPr>
            <p:cNvPr id="35888" name="Group 97">
              <a:extLst>
                <a:ext uri="{FF2B5EF4-FFF2-40B4-BE49-F238E27FC236}">
                  <a16:creationId xmlns:a16="http://schemas.microsoft.com/office/drawing/2014/main" id="{F4042CA6-B511-480B-918B-B6EE2A070326}"/>
                </a:ext>
              </a:extLst>
            </p:cNvPr>
            <p:cNvGrpSpPr>
              <a:grpSpLocks/>
            </p:cNvGrpSpPr>
            <p:nvPr/>
          </p:nvGrpSpPr>
          <p:grpSpPr bwMode="auto">
            <a:xfrm>
              <a:off x="421" y="1891"/>
              <a:ext cx="2507" cy="1200"/>
              <a:chOff x="421" y="1891"/>
              <a:chExt cx="2507" cy="1200"/>
            </a:xfrm>
          </p:grpSpPr>
          <p:grpSp>
            <p:nvGrpSpPr>
              <p:cNvPr id="35891" name="Group 95">
                <a:extLst>
                  <a:ext uri="{FF2B5EF4-FFF2-40B4-BE49-F238E27FC236}">
                    <a16:creationId xmlns:a16="http://schemas.microsoft.com/office/drawing/2014/main" id="{A358D118-D709-4B5F-ADDA-C945B90D0EC4}"/>
                  </a:ext>
                </a:extLst>
              </p:cNvPr>
              <p:cNvGrpSpPr>
                <a:grpSpLocks/>
              </p:cNvGrpSpPr>
              <p:nvPr/>
            </p:nvGrpSpPr>
            <p:grpSpPr bwMode="auto">
              <a:xfrm>
                <a:off x="421" y="1891"/>
                <a:ext cx="1147" cy="1152"/>
                <a:chOff x="421" y="1891"/>
                <a:chExt cx="1147" cy="1152"/>
              </a:xfrm>
            </p:grpSpPr>
            <p:sp>
              <p:nvSpPr>
                <p:cNvPr id="125963" name="Text Box 11">
                  <a:extLst>
                    <a:ext uri="{FF2B5EF4-FFF2-40B4-BE49-F238E27FC236}">
                      <a16:creationId xmlns:a16="http://schemas.microsoft.com/office/drawing/2014/main" id="{C64E2BD7-5CAE-45F2-85C5-91F87E573C77}"/>
                    </a:ext>
                  </a:extLst>
                </p:cNvPr>
                <p:cNvSpPr txBox="1">
                  <a:spLocks noChangeArrowheads="1"/>
                </p:cNvSpPr>
                <p:nvPr/>
              </p:nvSpPr>
              <p:spPr bwMode="auto">
                <a:xfrm>
                  <a:off x="453" y="2524"/>
                  <a:ext cx="315" cy="288"/>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S</a:t>
                  </a:r>
                  <a:endParaRPr kumimoji="1" lang="en-US" altLang="zh-CN" b="1">
                    <a:effectLst>
                      <a:outerShdw blurRad="38100" dist="38100" dir="2700000" algn="tl">
                        <a:srgbClr val="C0C0C0"/>
                      </a:outerShdw>
                    </a:effectLst>
                    <a:latin typeface="Times New Roman" charset="0"/>
                  </a:endParaRPr>
                </a:p>
              </p:txBody>
            </p:sp>
            <p:sp>
              <p:nvSpPr>
                <p:cNvPr id="35912" name="Line 12">
                  <a:extLst>
                    <a:ext uri="{FF2B5EF4-FFF2-40B4-BE49-F238E27FC236}">
                      <a16:creationId xmlns:a16="http://schemas.microsoft.com/office/drawing/2014/main" id="{44090499-0BAD-4A0A-9DEA-4760D037FB08}"/>
                    </a:ext>
                  </a:extLst>
                </p:cNvPr>
                <p:cNvSpPr>
                  <a:spLocks noChangeShapeType="1"/>
                </p:cNvSpPr>
                <p:nvPr/>
              </p:nvSpPr>
              <p:spPr bwMode="auto">
                <a:xfrm>
                  <a:off x="699" y="2396"/>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3" name="Oval 13">
                  <a:extLst>
                    <a:ext uri="{FF2B5EF4-FFF2-40B4-BE49-F238E27FC236}">
                      <a16:creationId xmlns:a16="http://schemas.microsoft.com/office/drawing/2014/main" id="{3893CFBE-DC91-41FB-A3C0-08B3222ED04E}"/>
                    </a:ext>
                  </a:extLst>
                </p:cNvPr>
                <p:cNvSpPr>
                  <a:spLocks noChangeArrowheads="1"/>
                </p:cNvSpPr>
                <p:nvPr/>
              </p:nvSpPr>
              <p:spPr bwMode="auto">
                <a:xfrm>
                  <a:off x="713" y="2202"/>
                  <a:ext cx="195" cy="194"/>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914" name="Line 14">
                  <a:extLst>
                    <a:ext uri="{FF2B5EF4-FFF2-40B4-BE49-F238E27FC236}">
                      <a16:creationId xmlns:a16="http://schemas.microsoft.com/office/drawing/2014/main" id="{BA27BE24-14CF-4428-89C8-997FBDF81EF3}"/>
                    </a:ext>
                  </a:extLst>
                </p:cNvPr>
                <p:cNvSpPr>
                  <a:spLocks noChangeShapeType="1"/>
                </p:cNvSpPr>
                <p:nvPr/>
              </p:nvSpPr>
              <p:spPr bwMode="auto">
                <a:xfrm>
                  <a:off x="819" y="2057"/>
                  <a:ext cx="0" cy="48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7" name="Rectangle 15">
                  <a:extLst>
                    <a:ext uri="{FF2B5EF4-FFF2-40B4-BE49-F238E27FC236}">
                      <a16:creationId xmlns:a16="http://schemas.microsoft.com/office/drawing/2014/main" id="{2D51685D-5932-4623-9D6E-5E4830ED8867}"/>
                    </a:ext>
                  </a:extLst>
                </p:cNvPr>
                <p:cNvSpPr>
                  <a:spLocks noChangeArrowheads="1"/>
                </p:cNvSpPr>
                <p:nvPr/>
              </p:nvSpPr>
              <p:spPr bwMode="auto">
                <a:xfrm>
                  <a:off x="779" y="2541"/>
                  <a:ext cx="80" cy="194"/>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35916" name="Line 16">
                  <a:extLst>
                    <a:ext uri="{FF2B5EF4-FFF2-40B4-BE49-F238E27FC236}">
                      <a16:creationId xmlns:a16="http://schemas.microsoft.com/office/drawing/2014/main" id="{DE0D1C2D-223D-468E-B7F6-AE4127B5F09B}"/>
                    </a:ext>
                  </a:extLst>
                </p:cNvPr>
                <p:cNvSpPr>
                  <a:spLocks noChangeShapeType="1"/>
                </p:cNvSpPr>
                <p:nvPr/>
              </p:nvSpPr>
              <p:spPr bwMode="auto">
                <a:xfrm>
                  <a:off x="819" y="2735"/>
                  <a:ext cx="0" cy="19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9" name="Text Box 17">
                  <a:extLst>
                    <a:ext uri="{FF2B5EF4-FFF2-40B4-BE49-F238E27FC236}">
                      <a16:creationId xmlns:a16="http://schemas.microsoft.com/office/drawing/2014/main" id="{A8B0ECCA-928A-433B-AA9C-843B53FE7F00}"/>
                    </a:ext>
                  </a:extLst>
                </p:cNvPr>
                <p:cNvSpPr txBox="1">
                  <a:spLocks noChangeArrowheads="1"/>
                </p:cNvSpPr>
                <p:nvPr/>
              </p:nvSpPr>
              <p:spPr bwMode="auto">
                <a:xfrm>
                  <a:off x="528" y="1914"/>
                  <a:ext cx="160" cy="731"/>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solidFill>
                        <a:srgbClr val="FF0000"/>
                      </a:solidFill>
                      <a:effectLst>
                        <a:outerShdw blurRad="38100" dist="38100" dir="2700000" algn="tl">
                          <a:srgbClr val="C0C0C0"/>
                        </a:outerShdw>
                      </a:effectLst>
                      <a:latin typeface="Times New Roman" charset="0"/>
                    </a:rPr>
                    <a:t>+</a:t>
                  </a:r>
                  <a:endParaRPr kumimoji="1" lang="en-US" altLang="zh-CN" sz="2800" b="1">
                    <a:effectLst>
                      <a:outerShdw blurRad="38100" dist="38100" dir="2700000" algn="tl">
                        <a:srgbClr val="C0C0C0"/>
                      </a:outerShdw>
                    </a:effectLst>
                    <a:latin typeface="Times New Roman" charset="0"/>
                  </a:endParaRPr>
                </a:p>
                <a:p>
                  <a:pPr algn="ctr" eaLnBrk="1" hangingPunct="1">
                    <a:spcBef>
                      <a:spcPct val="50000"/>
                    </a:spcBef>
                    <a:defRPr/>
                  </a:pPr>
                  <a:r>
                    <a:rPr kumimoji="1" lang="en-US" altLang="zh-CN" sz="2800" b="1">
                      <a:solidFill>
                        <a:srgbClr val="FF3300"/>
                      </a:solidFill>
                      <a:effectLst>
                        <a:outerShdw blurRad="38100" dist="38100" dir="2700000" algn="tl">
                          <a:srgbClr val="C0C0C0"/>
                        </a:outerShdw>
                      </a:effectLst>
                      <a:latin typeface="Times New Roman" charset="0"/>
                    </a:rPr>
                    <a:t>–</a:t>
                  </a:r>
                </a:p>
              </p:txBody>
            </p:sp>
            <p:sp>
              <p:nvSpPr>
                <p:cNvPr id="125970" name="Rectangle 18">
                  <a:extLst>
                    <a:ext uri="{FF2B5EF4-FFF2-40B4-BE49-F238E27FC236}">
                      <a16:creationId xmlns:a16="http://schemas.microsoft.com/office/drawing/2014/main" id="{9B89A5B1-8A2F-4331-9261-9FD20895D9EB}"/>
                    </a:ext>
                  </a:extLst>
                </p:cNvPr>
                <p:cNvSpPr>
                  <a:spLocks noChangeArrowheads="1"/>
                </p:cNvSpPr>
                <p:nvPr/>
              </p:nvSpPr>
              <p:spPr bwMode="auto">
                <a:xfrm>
                  <a:off x="421" y="2157"/>
                  <a:ext cx="326" cy="288"/>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b="1" i="1">
                      <a:solidFill>
                        <a:srgbClr val="FF0000"/>
                      </a:solidFill>
                      <a:effectLst>
                        <a:outerShdw blurRad="38100" dist="38100" dir="2700000" algn="tl">
                          <a:srgbClr val="C0C0C0"/>
                        </a:outerShdw>
                      </a:effectLst>
                      <a:latin typeface="Times New Roman" charset="0"/>
                    </a:rPr>
                    <a:t>U</a:t>
                  </a:r>
                  <a:r>
                    <a:rPr kumimoji="1" lang="en-US" altLang="zh-CN" b="1" baseline="-25000">
                      <a:solidFill>
                        <a:srgbClr val="FF0000"/>
                      </a:solidFill>
                      <a:effectLst>
                        <a:outerShdw blurRad="38100" dist="38100" dir="2700000" algn="tl">
                          <a:srgbClr val="C0C0C0"/>
                        </a:outerShdw>
                      </a:effectLst>
                      <a:latin typeface="Times New Roman" charset="0"/>
                    </a:rPr>
                    <a:t>S</a:t>
                  </a:r>
                </a:p>
              </p:txBody>
            </p:sp>
            <p:sp>
              <p:nvSpPr>
                <p:cNvPr id="35919" name="Line 19">
                  <a:extLst>
                    <a:ext uri="{FF2B5EF4-FFF2-40B4-BE49-F238E27FC236}">
                      <a16:creationId xmlns:a16="http://schemas.microsoft.com/office/drawing/2014/main" id="{D0129F4A-BEA6-4441-8A7E-3C84108D4F6C}"/>
                    </a:ext>
                  </a:extLst>
                </p:cNvPr>
                <p:cNvSpPr>
                  <a:spLocks noChangeShapeType="1"/>
                </p:cNvSpPr>
                <p:nvPr/>
              </p:nvSpPr>
              <p:spPr bwMode="auto">
                <a:xfrm>
                  <a:off x="817" y="2058"/>
                  <a:ext cx="5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20" name="Line 20">
                  <a:extLst>
                    <a:ext uri="{FF2B5EF4-FFF2-40B4-BE49-F238E27FC236}">
                      <a16:creationId xmlns:a16="http://schemas.microsoft.com/office/drawing/2014/main" id="{60E9018C-6134-4BF6-8484-6BCCC4636AF3}"/>
                    </a:ext>
                  </a:extLst>
                </p:cNvPr>
                <p:cNvSpPr>
                  <a:spLocks noChangeShapeType="1"/>
                </p:cNvSpPr>
                <p:nvPr/>
              </p:nvSpPr>
              <p:spPr bwMode="auto">
                <a:xfrm>
                  <a:off x="820" y="2916"/>
                  <a:ext cx="50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21" name="Oval 21">
                  <a:extLst>
                    <a:ext uri="{FF2B5EF4-FFF2-40B4-BE49-F238E27FC236}">
                      <a16:creationId xmlns:a16="http://schemas.microsoft.com/office/drawing/2014/main" id="{F95E7620-3E97-4243-9C0E-69F9F45E1A78}"/>
                    </a:ext>
                  </a:extLst>
                </p:cNvPr>
                <p:cNvSpPr>
                  <a:spLocks noChangeArrowheads="1"/>
                </p:cNvSpPr>
                <p:nvPr/>
              </p:nvSpPr>
              <p:spPr bwMode="auto">
                <a:xfrm>
                  <a:off x="1317" y="2022"/>
                  <a:ext cx="43" cy="5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922" name="Oval 22">
                  <a:extLst>
                    <a:ext uri="{FF2B5EF4-FFF2-40B4-BE49-F238E27FC236}">
                      <a16:creationId xmlns:a16="http://schemas.microsoft.com/office/drawing/2014/main" id="{53DCA1F4-535B-4D70-96A0-BB9B4FBEE6F8}"/>
                    </a:ext>
                  </a:extLst>
                </p:cNvPr>
                <p:cNvSpPr>
                  <a:spLocks noChangeArrowheads="1"/>
                </p:cNvSpPr>
                <p:nvPr/>
              </p:nvSpPr>
              <p:spPr bwMode="auto">
                <a:xfrm>
                  <a:off x="1317" y="2870"/>
                  <a:ext cx="43" cy="5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5975" name="Text Box 23">
                  <a:extLst>
                    <a:ext uri="{FF2B5EF4-FFF2-40B4-BE49-F238E27FC236}">
                      <a16:creationId xmlns:a16="http://schemas.microsoft.com/office/drawing/2014/main" id="{94E1D00B-0A67-49D6-AAAF-17BC5FE35560}"/>
                    </a:ext>
                  </a:extLst>
                </p:cNvPr>
                <p:cNvSpPr txBox="1">
                  <a:spLocks noChangeArrowheads="1"/>
                </p:cNvSpPr>
                <p:nvPr/>
              </p:nvSpPr>
              <p:spPr bwMode="auto">
                <a:xfrm>
                  <a:off x="1356" y="1891"/>
                  <a:ext cx="212" cy="288"/>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en-US" altLang="zh-CN" b="1">
                      <a:effectLst>
                        <a:outerShdw blurRad="38100" dist="38100" dir="2700000" algn="tl">
                          <a:srgbClr val="C0C0C0"/>
                        </a:outerShdw>
                      </a:effectLst>
                      <a:latin typeface="Times New Roman" panose="02020603050405020304" pitchFamily="18" charset="0"/>
                    </a:rPr>
                    <a:t>a</a:t>
                  </a:r>
                </a:p>
              </p:txBody>
            </p:sp>
            <p:sp>
              <p:nvSpPr>
                <p:cNvPr id="125976" name="Text Box 24">
                  <a:extLst>
                    <a:ext uri="{FF2B5EF4-FFF2-40B4-BE49-F238E27FC236}">
                      <a16:creationId xmlns:a16="http://schemas.microsoft.com/office/drawing/2014/main" id="{E0ACC9E8-6318-4CF6-9144-A47D47F1F7A9}"/>
                    </a:ext>
                  </a:extLst>
                </p:cNvPr>
                <p:cNvSpPr txBox="1">
                  <a:spLocks noChangeArrowheads="1"/>
                </p:cNvSpPr>
                <p:nvPr/>
              </p:nvSpPr>
              <p:spPr bwMode="auto">
                <a:xfrm>
                  <a:off x="1341" y="2755"/>
                  <a:ext cx="223" cy="288"/>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en-US" altLang="zh-CN" b="1">
                      <a:effectLst>
                        <a:outerShdw blurRad="38100" dist="38100" dir="2700000" algn="tl">
                          <a:srgbClr val="C0C0C0"/>
                        </a:outerShdw>
                      </a:effectLst>
                      <a:latin typeface="Times New Roman" panose="02020603050405020304" pitchFamily="18" charset="0"/>
                    </a:rPr>
                    <a:t>b</a:t>
                  </a:r>
                </a:p>
              </p:txBody>
            </p:sp>
          </p:grpSp>
          <p:grpSp>
            <p:nvGrpSpPr>
              <p:cNvPr id="35892" name="Group 96">
                <a:extLst>
                  <a:ext uri="{FF2B5EF4-FFF2-40B4-BE49-F238E27FC236}">
                    <a16:creationId xmlns:a16="http://schemas.microsoft.com/office/drawing/2014/main" id="{084A1D59-1487-400D-912B-66CE47C9C097}"/>
                  </a:ext>
                </a:extLst>
              </p:cNvPr>
              <p:cNvGrpSpPr>
                <a:grpSpLocks/>
              </p:cNvGrpSpPr>
              <p:nvPr/>
            </p:nvGrpSpPr>
            <p:grpSpPr bwMode="auto">
              <a:xfrm>
                <a:off x="1363" y="1891"/>
                <a:ext cx="1565" cy="1200"/>
                <a:chOff x="1363" y="1891"/>
                <a:chExt cx="1565" cy="1200"/>
              </a:xfrm>
            </p:grpSpPr>
            <p:sp>
              <p:nvSpPr>
                <p:cNvPr id="125978" name="Rectangle 26">
                  <a:extLst>
                    <a:ext uri="{FF2B5EF4-FFF2-40B4-BE49-F238E27FC236}">
                      <a16:creationId xmlns:a16="http://schemas.microsoft.com/office/drawing/2014/main" id="{BA8E28F0-99EA-4F84-8834-A7DAA9980E1B}"/>
                    </a:ext>
                  </a:extLst>
                </p:cNvPr>
                <p:cNvSpPr>
                  <a:spLocks noChangeArrowheads="1"/>
                </p:cNvSpPr>
                <p:nvPr/>
              </p:nvSpPr>
              <p:spPr bwMode="auto">
                <a:xfrm>
                  <a:off x="1363" y="2358"/>
                  <a:ext cx="432" cy="288"/>
                </a:xfrm>
                <a:prstGeom prst="rect">
                  <a:avLst/>
                </a:prstGeom>
                <a:noFill/>
                <a:ln w="9525">
                  <a:noFill/>
                  <a:miter lim="800000"/>
                  <a:headEnd/>
                  <a:tailEnd/>
                </a:ln>
                <a:effectLst/>
              </p:spPr>
              <p:txBody>
                <a:bodyPr anchor="ctr">
                  <a:spAutoFit/>
                </a:bodyPr>
                <a:lstStyle/>
                <a:p>
                  <a:pPr algn="ctr" eaLnBrk="1" hangingPunct="1">
                    <a:defRPr/>
                  </a:pPr>
                  <a:r>
                    <a:rPr lang="en-US" altLang="zh-CN" b="1" i="1">
                      <a:solidFill>
                        <a:srgbClr val="FF0000"/>
                      </a:solidFill>
                      <a:effectLst>
                        <a:outerShdw blurRad="38100" dist="38100" dir="2700000" algn="tl">
                          <a:srgbClr val="C0C0C0"/>
                        </a:outerShdw>
                      </a:effectLst>
                      <a:latin typeface="Times New Roman" charset="0"/>
                    </a:rPr>
                    <a:t>I</a:t>
                  </a:r>
                  <a:r>
                    <a:rPr lang="en-US" altLang="zh-CN" b="1" baseline="-25000">
                      <a:solidFill>
                        <a:srgbClr val="FF0000"/>
                      </a:solidFill>
                      <a:effectLst>
                        <a:outerShdw blurRad="38100" dist="38100" dir="2700000" algn="tl">
                          <a:srgbClr val="C0C0C0"/>
                        </a:outerShdw>
                      </a:effectLst>
                      <a:latin typeface="Times New Roman" charset="0"/>
                    </a:rPr>
                    <a:t>S</a:t>
                  </a:r>
                </a:p>
              </p:txBody>
            </p:sp>
            <p:grpSp>
              <p:nvGrpSpPr>
                <p:cNvPr id="35894" name="Group 27">
                  <a:extLst>
                    <a:ext uri="{FF2B5EF4-FFF2-40B4-BE49-F238E27FC236}">
                      <a16:creationId xmlns:a16="http://schemas.microsoft.com/office/drawing/2014/main" id="{C4F5EB24-EE5A-42A0-A88F-514EB2B2D321}"/>
                    </a:ext>
                  </a:extLst>
                </p:cNvPr>
                <p:cNvGrpSpPr>
                  <a:grpSpLocks/>
                </p:cNvGrpSpPr>
                <p:nvPr/>
              </p:nvGrpSpPr>
              <p:grpSpPr bwMode="auto">
                <a:xfrm>
                  <a:off x="1754" y="2065"/>
                  <a:ext cx="195" cy="899"/>
                  <a:chOff x="2448" y="960"/>
                  <a:chExt cx="192" cy="864"/>
                </a:xfrm>
              </p:grpSpPr>
              <p:grpSp>
                <p:nvGrpSpPr>
                  <p:cNvPr id="35906" name="Group 28">
                    <a:extLst>
                      <a:ext uri="{FF2B5EF4-FFF2-40B4-BE49-F238E27FC236}">
                        <a16:creationId xmlns:a16="http://schemas.microsoft.com/office/drawing/2014/main" id="{F193C161-5F24-4BD3-BFE8-4FCA1AC3ADE2}"/>
                      </a:ext>
                    </a:extLst>
                  </p:cNvPr>
                  <p:cNvGrpSpPr>
                    <a:grpSpLocks/>
                  </p:cNvGrpSpPr>
                  <p:nvPr/>
                </p:nvGrpSpPr>
                <p:grpSpPr bwMode="auto">
                  <a:xfrm flipV="1">
                    <a:off x="2448" y="1296"/>
                    <a:ext cx="192" cy="192"/>
                    <a:chOff x="1344" y="1872"/>
                    <a:chExt cx="192" cy="192"/>
                  </a:xfrm>
                </p:grpSpPr>
                <p:sp>
                  <p:nvSpPr>
                    <p:cNvPr id="35909" name="Oval 29">
                      <a:extLst>
                        <a:ext uri="{FF2B5EF4-FFF2-40B4-BE49-F238E27FC236}">
                          <a16:creationId xmlns:a16="http://schemas.microsoft.com/office/drawing/2014/main" id="{CDC91FA4-776C-463B-A678-A58533528C1C}"/>
                        </a:ext>
                      </a:extLst>
                    </p:cNvPr>
                    <p:cNvSpPr>
                      <a:spLocks noChangeArrowheads="1"/>
                    </p:cNvSpPr>
                    <p:nvPr/>
                  </p:nvSpPr>
                  <p:spPr bwMode="auto">
                    <a:xfrm>
                      <a:off x="1344" y="1872"/>
                      <a:ext cx="192" cy="192"/>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910" name="Line 30">
                      <a:extLst>
                        <a:ext uri="{FF2B5EF4-FFF2-40B4-BE49-F238E27FC236}">
                          <a16:creationId xmlns:a16="http://schemas.microsoft.com/office/drawing/2014/main" id="{EDC49A0A-A675-4BAB-A90C-84A099B78B48}"/>
                        </a:ext>
                      </a:extLst>
                    </p:cNvPr>
                    <p:cNvSpPr>
                      <a:spLocks noChangeShapeType="1"/>
                    </p:cNvSpPr>
                    <p:nvPr/>
                  </p:nvSpPr>
                  <p:spPr bwMode="auto">
                    <a:xfrm>
                      <a:off x="1344" y="1968"/>
                      <a:ext cx="192"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907" name="Line 31">
                    <a:extLst>
                      <a:ext uri="{FF2B5EF4-FFF2-40B4-BE49-F238E27FC236}">
                        <a16:creationId xmlns:a16="http://schemas.microsoft.com/office/drawing/2014/main" id="{980634F3-FC56-4913-A455-C79AB6CCD269}"/>
                      </a:ext>
                    </a:extLst>
                  </p:cNvPr>
                  <p:cNvSpPr>
                    <a:spLocks noChangeShapeType="1"/>
                  </p:cNvSpPr>
                  <p:nvPr/>
                </p:nvSpPr>
                <p:spPr bwMode="auto">
                  <a:xfrm>
                    <a:off x="2544" y="1488"/>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8" name="Line 32">
                    <a:extLst>
                      <a:ext uri="{FF2B5EF4-FFF2-40B4-BE49-F238E27FC236}">
                        <a16:creationId xmlns:a16="http://schemas.microsoft.com/office/drawing/2014/main" id="{D7E1B0B4-CD8A-4B30-AF7B-B28EC5435F3C}"/>
                      </a:ext>
                    </a:extLst>
                  </p:cNvPr>
                  <p:cNvSpPr>
                    <a:spLocks noChangeShapeType="1"/>
                  </p:cNvSpPr>
                  <p:nvPr/>
                </p:nvSpPr>
                <p:spPr bwMode="auto">
                  <a:xfrm>
                    <a:off x="2544" y="960"/>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895" name="Line 33">
                  <a:extLst>
                    <a:ext uri="{FF2B5EF4-FFF2-40B4-BE49-F238E27FC236}">
                      <a16:creationId xmlns:a16="http://schemas.microsoft.com/office/drawing/2014/main" id="{E57C4F3C-4323-41A9-9E7A-D9FE88A191CE}"/>
                    </a:ext>
                  </a:extLst>
                </p:cNvPr>
                <p:cNvSpPr>
                  <a:spLocks noChangeShapeType="1"/>
                </p:cNvSpPr>
                <p:nvPr/>
              </p:nvSpPr>
              <p:spPr bwMode="auto">
                <a:xfrm>
                  <a:off x="1833" y="2053"/>
                  <a:ext cx="7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6" name="Line 34">
                  <a:extLst>
                    <a:ext uri="{FF2B5EF4-FFF2-40B4-BE49-F238E27FC236}">
                      <a16:creationId xmlns:a16="http://schemas.microsoft.com/office/drawing/2014/main" id="{2D858379-0F75-4ADC-848D-33D175AFD7D1}"/>
                    </a:ext>
                  </a:extLst>
                </p:cNvPr>
                <p:cNvSpPr>
                  <a:spLocks noChangeShapeType="1"/>
                </p:cNvSpPr>
                <p:nvPr/>
              </p:nvSpPr>
              <p:spPr bwMode="auto">
                <a:xfrm>
                  <a:off x="1833" y="2951"/>
                  <a:ext cx="81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7" name="Rectangle 35">
                  <a:extLst>
                    <a:ext uri="{FF2B5EF4-FFF2-40B4-BE49-F238E27FC236}">
                      <a16:creationId xmlns:a16="http://schemas.microsoft.com/office/drawing/2014/main" id="{52F2A580-E016-4AA2-B57E-406071FED3F7}"/>
                    </a:ext>
                  </a:extLst>
                </p:cNvPr>
                <p:cNvSpPr>
                  <a:spLocks noChangeArrowheads="1"/>
                </p:cNvSpPr>
                <p:nvPr/>
              </p:nvSpPr>
              <p:spPr bwMode="auto">
                <a:xfrm>
                  <a:off x="2163" y="2403"/>
                  <a:ext cx="90" cy="199"/>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35898" name="Line 36">
                  <a:extLst>
                    <a:ext uri="{FF2B5EF4-FFF2-40B4-BE49-F238E27FC236}">
                      <a16:creationId xmlns:a16="http://schemas.microsoft.com/office/drawing/2014/main" id="{34B40E8A-D457-41DC-8B1F-BA4BA495C8BF}"/>
                    </a:ext>
                  </a:extLst>
                </p:cNvPr>
                <p:cNvSpPr>
                  <a:spLocks noChangeShapeType="1"/>
                </p:cNvSpPr>
                <p:nvPr/>
              </p:nvSpPr>
              <p:spPr bwMode="auto">
                <a:xfrm>
                  <a:off x="2209" y="2602"/>
                  <a:ext cx="0"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9" name="Line 37">
                  <a:extLst>
                    <a:ext uri="{FF2B5EF4-FFF2-40B4-BE49-F238E27FC236}">
                      <a16:creationId xmlns:a16="http://schemas.microsoft.com/office/drawing/2014/main" id="{E826BCA1-94C7-4807-80DE-E52C33967039}"/>
                    </a:ext>
                  </a:extLst>
                </p:cNvPr>
                <p:cNvSpPr>
                  <a:spLocks noChangeShapeType="1"/>
                </p:cNvSpPr>
                <p:nvPr/>
              </p:nvSpPr>
              <p:spPr bwMode="auto">
                <a:xfrm flipV="1">
                  <a:off x="2209" y="2053"/>
                  <a:ext cx="0" cy="3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0" name="Text Box 38">
                  <a:extLst>
                    <a:ext uri="{FF2B5EF4-FFF2-40B4-BE49-F238E27FC236}">
                      <a16:creationId xmlns:a16="http://schemas.microsoft.com/office/drawing/2014/main" id="{FE1E5936-6A03-45E7-984A-3354CA8E981C}"/>
                    </a:ext>
                  </a:extLst>
                </p:cNvPr>
                <p:cNvSpPr txBox="1">
                  <a:spLocks noChangeArrowheads="1"/>
                </p:cNvSpPr>
                <p:nvPr/>
              </p:nvSpPr>
              <p:spPr bwMode="auto">
                <a:xfrm>
                  <a:off x="2237" y="2363"/>
                  <a:ext cx="384" cy="288"/>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S</a:t>
                  </a:r>
                  <a:endParaRPr kumimoji="1" lang="en-US" altLang="zh-CN" b="1">
                    <a:effectLst>
                      <a:outerShdw blurRad="38100" dist="38100" dir="2700000" algn="tl">
                        <a:srgbClr val="C0C0C0"/>
                      </a:outerShdw>
                    </a:effectLst>
                    <a:latin typeface="Times New Roman" charset="0"/>
                  </a:endParaRPr>
                </a:p>
              </p:txBody>
            </p:sp>
            <p:sp>
              <p:nvSpPr>
                <p:cNvPr id="35901" name="Oval 39">
                  <a:extLst>
                    <a:ext uri="{FF2B5EF4-FFF2-40B4-BE49-F238E27FC236}">
                      <a16:creationId xmlns:a16="http://schemas.microsoft.com/office/drawing/2014/main" id="{54EF1C33-70A2-4ED9-A2A2-5FC0F328A265}"/>
                    </a:ext>
                  </a:extLst>
                </p:cNvPr>
                <p:cNvSpPr>
                  <a:spLocks noChangeArrowheads="1"/>
                </p:cNvSpPr>
                <p:nvPr/>
              </p:nvSpPr>
              <p:spPr bwMode="auto">
                <a:xfrm>
                  <a:off x="2641" y="2016"/>
                  <a:ext cx="45" cy="6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902" name="Oval 40">
                  <a:extLst>
                    <a:ext uri="{FF2B5EF4-FFF2-40B4-BE49-F238E27FC236}">
                      <a16:creationId xmlns:a16="http://schemas.microsoft.com/office/drawing/2014/main" id="{FF5B58B3-4380-43D0-8359-4C1E02D25D37}"/>
                    </a:ext>
                  </a:extLst>
                </p:cNvPr>
                <p:cNvSpPr>
                  <a:spLocks noChangeArrowheads="1"/>
                </p:cNvSpPr>
                <p:nvPr/>
              </p:nvSpPr>
              <p:spPr bwMode="auto">
                <a:xfrm>
                  <a:off x="2652" y="2926"/>
                  <a:ext cx="46" cy="6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903" name="Line 41">
                  <a:extLst>
                    <a:ext uri="{FF2B5EF4-FFF2-40B4-BE49-F238E27FC236}">
                      <a16:creationId xmlns:a16="http://schemas.microsoft.com/office/drawing/2014/main" id="{50C31757-7260-4A5F-BF99-0061752EA444}"/>
                    </a:ext>
                  </a:extLst>
                </p:cNvPr>
                <p:cNvSpPr>
                  <a:spLocks noChangeShapeType="1"/>
                </p:cNvSpPr>
                <p:nvPr/>
              </p:nvSpPr>
              <p:spPr bwMode="auto">
                <a:xfrm flipV="1">
                  <a:off x="1699" y="2318"/>
                  <a:ext cx="0" cy="35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4" name="Text Box 42">
                  <a:extLst>
                    <a:ext uri="{FF2B5EF4-FFF2-40B4-BE49-F238E27FC236}">
                      <a16:creationId xmlns:a16="http://schemas.microsoft.com/office/drawing/2014/main" id="{33D46EB8-8ACB-4498-8E01-CEA262C61B30}"/>
                    </a:ext>
                  </a:extLst>
                </p:cNvPr>
                <p:cNvSpPr txBox="1">
                  <a:spLocks noChangeArrowheads="1"/>
                </p:cNvSpPr>
                <p:nvPr/>
              </p:nvSpPr>
              <p:spPr bwMode="auto">
                <a:xfrm>
                  <a:off x="2659" y="1891"/>
                  <a:ext cx="269" cy="288"/>
                </a:xfrm>
                <a:prstGeom prst="rect">
                  <a:avLst/>
                </a:prstGeom>
                <a:noFill/>
                <a:ln w="9525">
                  <a:noFill/>
                  <a:miter lim="800000"/>
                  <a:headEnd/>
                  <a:tailEnd/>
                </a:ln>
                <a:effectLst/>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en-US" altLang="zh-CN" b="1">
                      <a:effectLst>
                        <a:outerShdw blurRad="38100" dist="38100" dir="2700000" algn="tl">
                          <a:srgbClr val="C0C0C0"/>
                        </a:outerShdw>
                      </a:effectLst>
                      <a:latin typeface="Times New Roman" panose="02020603050405020304" pitchFamily="18" charset="0"/>
                    </a:rPr>
                    <a:t>a</a:t>
                  </a:r>
                </a:p>
              </p:txBody>
            </p:sp>
            <p:sp>
              <p:nvSpPr>
                <p:cNvPr id="125995" name="Text Box 43">
                  <a:extLst>
                    <a:ext uri="{FF2B5EF4-FFF2-40B4-BE49-F238E27FC236}">
                      <a16:creationId xmlns:a16="http://schemas.microsoft.com/office/drawing/2014/main" id="{A2BFA5F1-D8AA-43C8-BA36-4DE1C8FFE9A9}"/>
                    </a:ext>
                  </a:extLst>
                </p:cNvPr>
                <p:cNvSpPr txBox="1">
                  <a:spLocks noChangeArrowheads="1"/>
                </p:cNvSpPr>
                <p:nvPr/>
              </p:nvSpPr>
              <p:spPr bwMode="auto">
                <a:xfrm>
                  <a:off x="2698" y="2803"/>
                  <a:ext cx="230" cy="288"/>
                </a:xfrm>
                <a:prstGeom prst="rect">
                  <a:avLst/>
                </a:prstGeom>
                <a:noFill/>
                <a:ln w="9525">
                  <a:noFill/>
                  <a:miter lim="800000"/>
                  <a:headEnd/>
                  <a:tailEnd/>
                </a:ln>
                <a:effectLst/>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en-US" altLang="zh-CN" b="1">
                      <a:effectLst>
                        <a:outerShdw blurRad="38100" dist="38100" dir="2700000" algn="tl">
                          <a:srgbClr val="C0C0C0"/>
                        </a:outerShdw>
                      </a:effectLst>
                      <a:latin typeface="Times New Roman" panose="02020603050405020304" pitchFamily="18" charset="0"/>
                    </a:rPr>
                    <a:t>b</a:t>
                  </a:r>
                </a:p>
              </p:txBody>
            </p:sp>
          </p:grpSp>
        </p:grpSp>
        <p:sp>
          <p:nvSpPr>
            <p:cNvPr id="35889" name="Oval 44">
              <a:extLst>
                <a:ext uri="{FF2B5EF4-FFF2-40B4-BE49-F238E27FC236}">
                  <a16:creationId xmlns:a16="http://schemas.microsoft.com/office/drawing/2014/main" id="{75448DE6-1E36-40C6-A409-8486F00C8381}"/>
                </a:ext>
              </a:extLst>
            </p:cNvPr>
            <p:cNvSpPr>
              <a:spLocks noChangeArrowheads="1"/>
            </p:cNvSpPr>
            <p:nvPr/>
          </p:nvSpPr>
          <p:spPr bwMode="auto">
            <a:xfrm>
              <a:off x="2171" y="2028"/>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890" name="Oval 45">
              <a:extLst>
                <a:ext uri="{FF2B5EF4-FFF2-40B4-BE49-F238E27FC236}">
                  <a16:creationId xmlns:a16="http://schemas.microsoft.com/office/drawing/2014/main" id="{24B67382-5647-43C2-A77E-79149379305C}"/>
                </a:ext>
              </a:extLst>
            </p:cNvPr>
            <p:cNvSpPr>
              <a:spLocks noChangeArrowheads="1"/>
            </p:cNvSpPr>
            <p:nvPr/>
          </p:nvSpPr>
          <p:spPr bwMode="auto">
            <a:xfrm>
              <a:off x="2171" y="2919"/>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35849" name="Group 101">
            <a:extLst>
              <a:ext uri="{FF2B5EF4-FFF2-40B4-BE49-F238E27FC236}">
                <a16:creationId xmlns:a16="http://schemas.microsoft.com/office/drawing/2014/main" id="{7C80E066-2991-4126-8C67-997CE3AA3B13}"/>
              </a:ext>
            </a:extLst>
          </p:cNvPr>
          <p:cNvGrpSpPr>
            <a:grpSpLocks/>
          </p:cNvGrpSpPr>
          <p:nvPr/>
        </p:nvGrpSpPr>
        <p:grpSpPr bwMode="auto">
          <a:xfrm>
            <a:off x="4724400" y="3092450"/>
            <a:ext cx="4025900" cy="1905000"/>
            <a:chOff x="2976" y="1948"/>
            <a:chExt cx="2536" cy="1200"/>
          </a:xfrm>
        </p:grpSpPr>
        <p:grpSp>
          <p:nvGrpSpPr>
            <p:cNvPr id="35851" name="Group 100">
              <a:extLst>
                <a:ext uri="{FF2B5EF4-FFF2-40B4-BE49-F238E27FC236}">
                  <a16:creationId xmlns:a16="http://schemas.microsoft.com/office/drawing/2014/main" id="{AC57B931-7F8A-4115-BB3A-5066A6146003}"/>
                </a:ext>
              </a:extLst>
            </p:cNvPr>
            <p:cNvGrpSpPr>
              <a:grpSpLocks/>
            </p:cNvGrpSpPr>
            <p:nvPr/>
          </p:nvGrpSpPr>
          <p:grpSpPr bwMode="auto">
            <a:xfrm>
              <a:off x="2976" y="1948"/>
              <a:ext cx="2536" cy="1200"/>
              <a:chOff x="2976" y="1948"/>
              <a:chExt cx="2536" cy="1200"/>
            </a:xfrm>
          </p:grpSpPr>
          <p:grpSp>
            <p:nvGrpSpPr>
              <p:cNvPr id="35854" name="Group 99">
                <a:extLst>
                  <a:ext uri="{FF2B5EF4-FFF2-40B4-BE49-F238E27FC236}">
                    <a16:creationId xmlns:a16="http://schemas.microsoft.com/office/drawing/2014/main" id="{0BBADB74-5F05-438B-B85F-317901E6DAFE}"/>
                  </a:ext>
                </a:extLst>
              </p:cNvPr>
              <p:cNvGrpSpPr>
                <a:grpSpLocks/>
              </p:cNvGrpSpPr>
              <p:nvPr/>
            </p:nvGrpSpPr>
            <p:grpSpPr bwMode="auto">
              <a:xfrm>
                <a:off x="2976" y="1948"/>
                <a:ext cx="1161" cy="1152"/>
                <a:chOff x="2976" y="1948"/>
                <a:chExt cx="1161" cy="1152"/>
              </a:xfrm>
            </p:grpSpPr>
            <p:sp>
              <p:nvSpPr>
                <p:cNvPr id="126001" name="Text Box 49">
                  <a:extLst>
                    <a:ext uri="{FF2B5EF4-FFF2-40B4-BE49-F238E27FC236}">
                      <a16:creationId xmlns:a16="http://schemas.microsoft.com/office/drawing/2014/main" id="{53EC999C-05EE-4E4B-A128-77D338D11845}"/>
                    </a:ext>
                  </a:extLst>
                </p:cNvPr>
                <p:cNvSpPr txBox="1">
                  <a:spLocks noChangeArrowheads="1"/>
                </p:cNvSpPr>
                <p:nvPr/>
              </p:nvSpPr>
              <p:spPr bwMode="auto">
                <a:xfrm>
                  <a:off x="3024" y="2572"/>
                  <a:ext cx="360" cy="288"/>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S</a:t>
                  </a:r>
                  <a:endParaRPr kumimoji="1" lang="en-US" altLang="zh-CN" b="1">
                    <a:effectLst>
                      <a:outerShdw blurRad="38100" dist="38100" dir="2700000" algn="tl">
                        <a:srgbClr val="C0C0C0"/>
                      </a:outerShdw>
                    </a:effectLst>
                    <a:latin typeface="Times New Roman" charset="0"/>
                  </a:endParaRPr>
                </a:p>
              </p:txBody>
            </p:sp>
            <p:sp>
              <p:nvSpPr>
                <p:cNvPr id="35875" name="Line 50">
                  <a:extLst>
                    <a:ext uri="{FF2B5EF4-FFF2-40B4-BE49-F238E27FC236}">
                      <a16:creationId xmlns:a16="http://schemas.microsoft.com/office/drawing/2014/main" id="{B06CC77B-37F9-45FA-A43E-3A0D7A9D4895}"/>
                    </a:ext>
                  </a:extLst>
                </p:cNvPr>
                <p:cNvSpPr>
                  <a:spLocks noChangeShapeType="1"/>
                </p:cNvSpPr>
                <p:nvPr/>
              </p:nvSpPr>
              <p:spPr bwMode="auto">
                <a:xfrm>
                  <a:off x="3268" y="245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6" name="Oval 51">
                  <a:extLst>
                    <a:ext uri="{FF2B5EF4-FFF2-40B4-BE49-F238E27FC236}">
                      <a16:creationId xmlns:a16="http://schemas.microsoft.com/office/drawing/2014/main" id="{A5853541-FDE9-4573-A7F4-B905A4DBC664}"/>
                    </a:ext>
                  </a:extLst>
                </p:cNvPr>
                <p:cNvSpPr>
                  <a:spLocks noChangeArrowheads="1"/>
                </p:cNvSpPr>
                <p:nvPr/>
              </p:nvSpPr>
              <p:spPr bwMode="auto">
                <a:xfrm>
                  <a:off x="3298" y="2259"/>
                  <a:ext cx="195" cy="194"/>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877" name="Line 52">
                  <a:extLst>
                    <a:ext uri="{FF2B5EF4-FFF2-40B4-BE49-F238E27FC236}">
                      <a16:creationId xmlns:a16="http://schemas.microsoft.com/office/drawing/2014/main" id="{1E53FD5F-A41A-4AFB-A804-19D693508CE4}"/>
                    </a:ext>
                  </a:extLst>
                </p:cNvPr>
                <p:cNvSpPr>
                  <a:spLocks noChangeShapeType="1"/>
                </p:cNvSpPr>
                <p:nvPr/>
              </p:nvSpPr>
              <p:spPr bwMode="auto">
                <a:xfrm>
                  <a:off x="3388" y="2114"/>
                  <a:ext cx="0" cy="48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5" name="Rectangle 53">
                  <a:extLst>
                    <a:ext uri="{FF2B5EF4-FFF2-40B4-BE49-F238E27FC236}">
                      <a16:creationId xmlns:a16="http://schemas.microsoft.com/office/drawing/2014/main" id="{89F76B85-3D7B-40CD-81D5-D50A49BA8637}"/>
                    </a:ext>
                  </a:extLst>
                </p:cNvPr>
                <p:cNvSpPr>
                  <a:spLocks noChangeArrowheads="1"/>
                </p:cNvSpPr>
                <p:nvPr/>
              </p:nvSpPr>
              <p:spPr bwMode="auto">
                <a:xfrm>
                  <a:off x="3348" y="2598"/>
                  <a:ext cx="80" cy="194"/>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35879" name="Line 54">
                  <a:extLst>
                    <a:ext uri="{FF2B5EF4-FFF2-40B4-BE49-F238E27FC236}">
                      <a16:creationId xmlns:a16="http://schemas.microsoft.com/office/drawing/2014/main" id="{86A28BE7-6DE8-448D-9759-9D4C4805725A}"/>
                    </a:ext>
                  </a:extLst>
                </p:cNvPr>
                <p:cNvSpPr>
                  <a:spLocks noChangeShapeType="1"/>
                </p:cNvSpPr>
                <p:nvPr/>
              </p:nvSpPr>
              <p:spPr bwMode="auto">
                <a:xfrm>
                  <a:off x="3388" y="2792"/>
                  <a:ext cx="0" cy="19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7" name="Text Box 55">
                  <a:extLst>
                    <a:ext uri="{FF2B5EF4-FFF2-40B4-BE49-F238E27FC236}">
                      <a16:creationId xmlns:a16="http://schemas.microsoft.com/office/drawing/2014/main" id="{5A9DC38C-DCDE-4ECB-A8CD-E0359165FB7F}"/>
                    </a:ext>
                  </a:extLst>
                </p:cNvPr>
                <p:cNvSpPr txBox="1">
                  <a:spLocks noChangeArrowheads="1"/>
                </p:cNvSpPr>
                <p:nvPr/>
              </p:nvSpPr>
              <p:spPr bwMode="auto">
                <a:xfrm>
                  <a:off x="3120" y="1968"/>
                  <a:ext cx="160" cy="731"/>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solidFill>
                        <a:srgbClr val="FF0000"/>
                      </a:solidFill>
                      <a:effectLst>
                        <a:outerShdw blurRad="38100" dist="38100" dir="2700000" algn="tl">
                          <a:srgbClr val="C0C0C0"/>
                        </a:outerShdw>
                      </a:effectLst>
                      <a:latin typeface="Times New Roman" charset="0"/>
                    </a:rPr>
                    <a:t>–</a:t>
                  </a:r>
                </a:p>
                <a:p>
                  <a:pPr algn="ctr" eaLnBrk="1" hangingPunct="1">
                    <a:spcBef>
                      <a:spcPct val="50000"/>
                    </a:spcBef>
                    <a:defRPr/>
                  </a:pPr>
                  <a:r>
                    <a:rPr kumimoji="1" lang="en-US" altLang="zh-CN" sz="2800" b="1">
                      <a:solidFill>
                        <a:srgbClr val="FF0000"/>
                      </a:solidFill>
                      <a:effectLst>
                        <a:outerShdw blurRad="38100" dist="38100" dir="2700000" algn="tl">
                          <a:srgbClr val="C0C0C0"/>
                        </a:outerShdw>
                      </a:effectLst>
                      <a:latin typeface="Times New Roman" charset="0"/>
                    </a:rPr>
                    <a:t>+</a:t>
                  </a:r>
                </a:p>
              </p:txBody>
            </p:sp>
            <p:sp>
              <p:nvSpPr>
                <p:cNvPr id="126008" name="Rectangle 56">
                  <a:extLst>
                    <a:ext uri="{FF2B5EF4-FFF2-40B4-BE49-F238E27FC236}">
                      <a16:creationId xmlns:a16="http://schemas.microsoft.com/office/drawing/2014/main" id="{4C266A8F-78D8-4D87-803D-5AFA6B84BBDA}"/>
                    </a:ext>
                  </a:extLst>
                </p:cNvPr>
                <p:cNvSpPr>
                  <a:spLocks noChangeArrowheads="1"/>
                </p:cNvSpPr>
                <p:nvPr/>
              </p:nvSpPr>
              <p:spPr bwMode="auto">
                <a:xfrm>
                  <a:off x="2976" y="2160"/>
                  <a:ext cx="382"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b="1" i="1">
                      <a:solidFill>
                        <a:srgbClr val="FF0000"/>
                      </a:solidFill>
                      <a:effectLst>
                        <a:outerShdw blurRad="38100" dist="38100" dir="2700000" algn="tl">
                          <a:srgbClr val="C0C0C0"/>
                        </a:outerShdw>
                      </a:effectLst>
                      <a:latin typeface="Times New Roman" charset="0"/>
                    </a:rPr>
                    <a:t>U</a:t>
                  </a:r>
                  <a:r>
                    <a:rPr kumimoji="1" lang="en-US" altLang="zh-CN" b="1" baseline="-25000">
                      <a:solidFill>
                        <a:srgbClr val="FF0000"/>
                      </a:solidFill>
                      <a:effectLst>
                        <a:outerShdw blurRad="38100" dist="38100" dir="2700000" algn="tl">
                          <a:srgbClr val="C0C0C0"/>
                        </a:outerShdw>
                      </a:effectLst>
                      <a:latin typeface="Times New Roman" charset="0"/>
                    </a:rPr>
                    <a:t>S</a:t>
                  </a:r>
                  <a:r>
                    <a:rPr kumimoji="1" lang="en-US" altLang="zh-CN" sz="2800" b="1" i="1">
                      <a:solidFill>
                        <a:srgbClr val="FF0000"/>
                      </a:solidFill>
                      <a:effectLst>
                        <a:outerShdw blurRad="38100" dist="38100" dir="2700000" algn="tl">
                          <a:srgbClr val="C0C0C0"/>
                        </a:outerShdw>
                      </a:effectLst>
                      <a:latin typeface="Times New Roman" charset="0"/>
                    </a:rPr>
                    <a:t> </a:t>
                  </a:r>
                </a:p>
              </p:txBody>
            </p:sp>
            <p:sp>
              <p:nvSpPr>
                <p:cNvPr id="35882" name="Line 57">
                  <a:extLst>
                    <a:ext uri="{FF2B5EF4-FFF2-40B4-BE49-F238E27FC236}">
                      <a16:creationId xmlns:a16="http://schemas.microsoft.com/office/drawing/2014/main" id="{E96AFA5E-125F-4CFD-9B09-E703237F4B14}"/>
                    </a:ext>
                  </a:extLst>
                </p:cNvPr>
                <p:cNvSpPr>
                  <a:spLocks noChangeShapeType="1"/>
                </p:cNvSpPr>
                <p:nvPr/>
              </p:nvSpPr>
              <p:spPr bwMode="auto">
                <a:xfrm>
                  <a:off x="3386" y="2115"/>
                  <a:ext cx="5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3" name="Line 58">
                  <a:extLst>
                    <a:ext uri="{FF2B5EF4-FFF2-40B4-BE49-F238E27FC236}">
                      <a16:creationId xmlns:a16="http://schemas.microsoft.com/office/drawing/2014/main" id="{B736E600-A1A4-4AE2-83BC-33CD46AEECE7}"/>
                    </a:ext>
                  </a:extLst>
                </p:cNvPr>
                <p:cNvSpPr>
                  <a:spLocks noChangeShapeType="1"/>
                </p:cNvSpPr>
                <p:nvPr/>
              </p:nvSpPr>
              <p:spPr bwMode="auto">
                <a:xfrm>
                  <a:off x="3389" y="2973"/>
                  <a:ext cx="50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4" name="Oval 59">
                  <a:extLst>
                    <a:ext uri="{FF2B5EF4-FFF2-40B4-BE49-F238E27FC236}">
                      <a16:creationId xmlns:a16="http://schemas.microsoft.com/office/drawing/2014/main" id="{B21F29D6-5C8E-4BCD-8EDD-9B2ABC3B9AA7}"/>
                    </a:ext>
                  </a:extLst>
                </p:cNvPr>
                <p:cNvSpPr>
                  <a:spLocks noChangeArrowheads="1"/>
                </p:cNvSpPr>
                <p:nvPr/>
              </p:nvSpPr>
              <p:spPr bwMode="auto">
                <a:xfrm>
                  <a:off x="3886" y="2079"/>
                  <a:ext cx="43" cy="5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885" name="Oval 60">
                  <a:extLst>
                    <a:ext uri="{FF2B5EF4-FFF2-40B4-BE49-F238E27FC236}">
                      <a16:creationId xmlns:a16="http://schemas.microsoft.com/office/drawing/2014/main" id="{547087D1-08D7-4455-9A96-197273EF98ED}"/>
                    </a:ext>
                  </a:extLst>
                </p:cNvPr>
                <p:cNvSpPr>
                  <a:spLocks noChangeArrowheads="1"/>
                </p:cNvSpPr>
                <p:nvPr/>
              </p:nvSpPr>
              <p:spPr bwMode="auto">
                <a:xfrm>
                  <a:off x="3886" y="2927"/>
                  <a:ext cx="43" cy="5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26013" name="Text Box 61">
                  <a:extLst>
                    <a:ext uri="{FF2B5EF4-FFF2-40B4-BE49-F238E27FC236}">
                      <a16:creationId xmlns:a16="http://schemas.microsoft.com/office/drawing/2014/main" id="{A825485B-FBBC-4856-93AE-07DE829CEA8F}"/>
                    </a:ext>
                  </a:extLst>
                </p:cNvPr>
                <p:cNvSpPr txBox="1">
                  <a:spLocks noChangeArrowheads="1"/>
                </p:cNvSpPr>
                <p:nvPr/>
              </p:nvSpPr>
              <p:spPr bwMode="auto">
                <a:xfrm>
                  <a:off x="3925" y="1948"/>
                  <a:ext cx="212" cy="288"/>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en-US" altLang="zh-CN" b="1">
                      <a:effectLst>
                        <a:outerShdw blurRad="38100" dist="38100" dir="2700000" algn="tl">
                          <a:srgbClr val="C0C0C0"/>
                        </a:outerShdw>
                      </a:effectLst>
                      <a:latin typeface="Times New Roman" panose="02020603050405020304" pitchFamily="18" charset="0"/>
                    </a:rPr>
                    <a:t>a</a:t>
                  </a:r>
                </a:p>
              </p:txBody>
            </p:sp>
            <p:sp>
              <p:nvSpPr>
                <p:cNvPr id="126014" name="Text Box 62">
                  <a:extLst>
                    <a:ext uri="{FF2B5EF4-FFF2-40B4-BE49-F238E27FC236}">
                      <a16:creationId xmlns:a16="http://schemas.microsoft.com/office/drawing/2014/main" id="{54917895-0FCD-40F7-AC7F-CB022D3B69B5}"/>
                    </a:ext>
                  </a:extLst>
                </p:cNvPr>
                <p:cNvSpPr txBox="1">
                  <a:spLocks noChangeArrowheads="1"/>
                </p:cNvSpPr>
                <p:nvPr/>
              </p:nvSpPr>
              <p:spPr bwMode="auto">
                <a:xfrm>
                  <a:off x="3910" y="2812"/>
                  <a:ext cx="223" cy="288"/>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en-US" altLang="zh-CN" b="1">
                      <a:effectLst>
                        <a:outerShdw blurRad="38100" dist="38100" dir="2700000" algn="tl">
                          <a:srgbClr val="C0C0C0"/>
                        </a:outerShdw>
                      </a:effectLst>
                      <a:latin typeface="Times New Roman" panose="02020603050405020304" pitchFamily="18" charset="0"/>
                    </a:rPr>
                    <a:t>b</a:t>
                  </a:r>
                </a:p>
              </p:txBody>
            </p:sp>
          </p:grpSp>
          <p:grpSp>
            <p:nvGrpSpPr>
              <p:cNvPr id="35855" name="Group 92">
                <a:extLst>
                  <a:ext uri="{FF2B5EF4-FFF2-40B4-BE49-F238E27FC236}">
                    <a16:creationId xmlns:a16="http://schemas.microsoft.com/office/drawing/2014/main" id="{398DA324-91CD-449D-8999-F8A95A4EAB0D}"/>
                  </a:ext>
                </a:extLst>
              </p:cNvPr>
              <p:cNvGrpSpPr>
                <a:grpSpLocks/>
              </p:cNvGrpSpPr>
              <p:nvPr/>
            </p:nvGrpSpPr>
            <p:grpSpPr bwMode="auto">
              <a:xfrm>
                <a:off x="3947" y="1948"/>
                <a:ext cx="1565" cy="1200"/>
                <a:chOff x="3947" y="1948"/>
                <a:chExt cx="1565" cy="1200"/>
              </a:xfrm>
            </p:grpSpPr>
            <p:sp>
              <p:nvSpPr>
                <p:cNvPr id="126016" name="Rectangle 64">
                  <a:extLst>
                    <a:ext uri="{FF2B5EF4-FFF2-40B4-BE49-F238E27FC236}">
                      <a16:creationId xmlns:a16="http://schemas.microsoft.com/office/drawing/2014/main" id="{F7375911-83DF-420C-8B27-8BA2663E8C32}"/>
                    </a:ext>
                  </a:extLst>
                </p:cNvPr>
                <p:cNvSpPr>
                  <a:spLocks noChangeArrowheads="1"/>
                </p:cNvSpPr>
                <p:nvPr/>
              </p:nvSpPr>
              <p:spPr bwMode="auto">
                <a:xfrm>
                  <a:off x="3947" y="2415"/>
                  <a:ext cx="432" cy="288"/>
                </a:xfrm>
                <a:prstGeom prst="rect">
                  <a:avLst/>
                </a:prstGeom>
                <a:noFill/>
                <a:ln w="9525">
                  <a:noFill/>
                  <a:miter lim="800000"/>
                  <a:headEnd/>
                  <a:tailEnd/>
                </a:ln>
                <a:effectLst/>
              </p:spPr>
              <p:txBody>
                <a:bodyPr anchor="ctr">
                  <a:spAutoFit/>
                </a:bodyPr>
                <a:lstStyle/>
                <a:p>
                  <a:pPr algn="ctr" eaLnBrk="1" hangingPunct="1">
                    <a:defRPr/>
                  </a:pPr>
                  <a:r>
                    <a:rPr lang="en-US" altLang="zh-CN" b="1" i="1">
                      <a:solidFill>
                        <a:srgbClr val="FF0000"/>
                      </a:solidFill>
                      <a:effectLst>
                        <a:outerShdw blurRad="38100" dist="38100" dir="2700000" algn="tl">
                          <a:srgbClr val="C0C0C0"/>
                        </a:outerShdw>
                      </a:effectLst>
                      <a:latin typeface="Times New Roman" charset="0"/>
                    </a:rPr>
                    <a:t>I</a:t>
                  </a:r>
                  <a:r>
                    <a:rPr lang="en-US" altLang="zh-CN" b="1" baseline="-25000">
                      <a:solidFill>
                        <a:srgbClr val="FF0000"/>
                      </a:solidFill>
                      <a:effectLst>
                        <a:outerShdw blurRad="38100" dist="38100" dir="2700000" algn="tl">
                          <a:srgbClr val="C0C0C0"/>
                        </a:outerShdw>
                      </a:effectLst>
                      <a:latin typeface="Times New Roman" charset="0"/>
                    </a:rPr>
                    <a:t>S</a:t>
                  </a:r>
                </a:p>
              </p:txBody>
            </p:sp>
            <p:grpSp>
              <p:nvGrpSpPr>
                <p:cNvPr id="35857" name="Group 91">
                  <a:extLst>
                    <a:ext uri="{FF2B5EF4-FFF2-40B4-BE49-F238E27FC236}">
                      <a16:creationId xmlns:a16="http://schemas.microsoft.com/office/drawing/2014/main" id="{30D2510D-4630-48FA-83B0-8AEC32FE7578}"/>
                    </a:ext>
                  </a:extLst>
                </p:cNvPr>
                <p:cNvGrpSpPr>
                  <a:grpSpLocks/>
                </p:cNvGrpSpPr>
                <p:nvPr/>
              </p:nvGrpSpPr>
              <p:grpSpPr bwMode="auto">
                <a:xfrm>
                  <a:off x="4315" y="2122"/>
                  <a:ext cx="195" cy="899"/>
                  <a:chOff x="4315" y="2122"/>
                  <a:chExt cx="195" cy="899"/>
                </a:xfrm>
              </p:grpSpPr>
              <p:grpSp>
                <p:nvGrpSpPr>
                  <p:cNvPr id="35869" name="Group 66">
                    <a:extLst>
                      <a:ext uri="{FF2B5EF4-FFF2-40B4-BE49-F238E27FC236}">
                        <a16:creationId xmlns:a16="http://schemas.microsoft.com/office/drawing/2014/main" id="{AFA39FC1-2DF7-4FEE-9268-22406F2927A4}"/>
                      </a:ext>
                    </a:extLst>
                  </p:cNvPr>
                  <p:cNvGrpSpPr>
                    <a:grpSpLocks/>
                  </p:cNvGrpSpPr>
                  <p:nvPr/>
                </p:nvGrpSpPr>
                <p:grpSpPr bwMode="auto">
                  <a:xfrm flipV="1">
                    <a:off x="4315" y="2472"/>
                    <a:ext cx="195" cy="199"/>
                    <a:chOff x="1344" y="1872"/>
                    <a:chExt cx="192" cy="192"/>
                  </a:xfrm>
                </p:grpSpPr>
                <p:sp>
                  <p:nvSpPr>
                    <p:cNvPr id="35872" name="Oval 67">
                      <a:extLst>
                        <a:ext uri="{FF2B5EF4-FFF2-40B4-BE49-F238E27FC236}">
                          <a16:creationId xmlns:a16="http://schemas.microsoft.com/office/drawing/2014/main" id="{9CB6236E-5EBF-4194-A3EC-0B4AB74DFCAD}"/>
                        </a:ext>
                      </a:extLst>
                    </p:cNvPr>
                    <p:cNvSpPr>
                      <a:spLocks noChangeArrowheads="1"/>
                    </p:cNvSpPr>
                    <p:nvPr/>
                  </p:nvSpPr>
                  <p:spPr bwMode="auto">
                    <a:xfrm>
                      <a:off x="1344" y="1872"/>
                      <a:ext cx="192" cy="192"/>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873" name="Line 68">
                      <a:extLst>
                        <a:ext uri="{FF2B5EF4-FFF2-40B4-BE49-F238E27FC236}">
                          <a16:creationId xmlns:a16="http://schemas.microsoft.com/office/drawing/2014/main" id="{36A6C0BD-DA6D-47C5-A104-7B8E200356CB}"/>
                        </a:ext>
                      </a:extLst>
                    </p:cNvPr>
                    <p:cNvSpPr>
                      <a:spLocks noChangeShapeType="1"/>
                    </p:cNvSpPr>
                    <p:nvPr/>
                  </p:nvSpPr>
                  <p:spPr bwMode="auto">
                    <a:xfrm>
                      <a:off x="1344" y="1968"/>
                      <a:ext cx="192"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870" name="Line 69">
                    <a:extLst>
                      <a:ext uri="{FF2B5EF4-FFF2-40B4-BE49-F238E27FC236}">
                        <a16:creationId xmlns:a16="http://schemas.microsoft.com/office/drawing/2014/main" id="{9BDE39EE-75C7-4E71-8B16-73C85B7DA2EC}"/>
                      </a:ext>
                    </a:extLst>
                  </p:cNvPr>
                  <p:cNvSpPr>
                    <a:spLocks noChangeShapeType="1"/>
                  </p:cNvSpPr>
                  <p:nvPr/>
                </p:nvSpPr>
                <p:spPr bwMode="auto">
                  <a:xfrm>
                    <a:off x="4413" y="2671"/>
                    <a:ext cx="0" cy="3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Line 70">
                    <a:extLst>
                      <a:ext uri="{FF2B5EF4-FFF2-40B4-BE49-F238E27FC236}">
                        <a16:creationId xmlns:a16="http://schemas.microsoft.com/office/drawing/2014/main" id="{5A566BE7-EAF8-4844-9C70-4B12D9679BA4}"/>
                      </a:ext>
                    </a:extLst>
                  </p:cNvPr>
                  <p:cNvSpPr>
                    <a:spLocks noChangeShapeType="1"/>
                  </p:cNvSpPr>
                  <p:nvPr/>
                </p:nvSpPr>
                <p:spPr bwMode="auto">
                  <a:xfrm>
                    <a:off x="4413" y="2122"/>
                    <a:ext cx="0" cy="3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858" name="Line 71">
                  <a:extLst>
                    <a:ext uri="{FF2B5EF4-FFF2-40B4-BE49-F238E27FC236}">
                      <a16:creationId xmlns:a16="http://schemas.microsoft.com/office/drawing/2014/main" id="{1D41F55D-71DD-41A6-9136-462B809831BD}"/>
                    </a:ext>
                  </a:extLst>
                </p:cNvPr>
                <p:cNvSpPr>
                  <a:spLocks noChangeShapeType="1"/>
                </p:cNvSpPr>
                <p:nvPr/>
              </p:nvSpPr>
              <p:spPr bwMode="auto">
                <a:xfrm>
                  <a:off x="4417" y="2110"/>
                  <a:ext cx="7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Line 72">
                  <a:extLst>
                    <a:ext uri="{FF2B5EF4-FFF2-40B4-BE49-F238E27FC236}">
                      <a16:creationId xmlns:a16="http://schemas.microsoft.com/office/drawing/2014/main" id="{D13C3103-347D-4D3A-B181-3E1B1DF424E7}"/>
                    </a:ext>
                  </a:extLst>
                </p:cNvPr>
                <p:cNvSpPr>
                  <a:spLocks noChangeShapeType="1"/>
                </p:cNvSpPr>
                <p:nvPr/>
              </p:nvSpPr>
              <p:spPr bwMode="auto">
                <a:xfrm>
                  <a:off x="4417" y="3008"/>
                  <a:ext cx="81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25" name="Rectangle 73">
                  <a:extLst>
                    <a:ext uri="{FF2B5EF4-FFF2-40B4-BE49-F238E27FC236}">
                      <a16:creationId xmlns:a16="http://schemas.microsoft.com/office/drawing/2014/main" id="{30F3AE64-6020-4BBB-A59F-EC5C3302D027}"/>
                    </a:ext>
                  </a:extLst>
                </p:cNvPr>
                <p:cNvSpPr>
                  <a:spLocks noChangeArrowheads="1"/>
                </p:cNvSpPr>
                <p:nvPr/>
              </p:nvSpPr>
              <p:spPr bwMode="auto">
                <a:xfrm>
                  <a:off x="4747" y="2460"/>
                  <a:ext cx="90" cy="199"/>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35861" name="Line 74">
                  <a:extLst>
                    <a:ext uri="{FF2B5EF4-FFF2-40B4-BE49-F238E27FC236}">
                      <a16:creationId xmlns:a16="http://schemas.microsoft.com/office/drawing/2014/main" id="{8F84C6A4-D363-4877-B785-445803EB55E3}"/>
                    </a:ext>
                  </a:extLst>
                </p:cNvPr>
                <p:cNvSpPr>
                  <a:spLocks noChangeShapeType="1"/>
                </p:cNvSpPr>
                <p:nvPr/>
              </p:nvSpPr>
              <p:spPr bwMode="auto">
                <a:xfrm>
                  <a:off x="4793" y="2659"/>
                  <a:ext cx="0" cy="3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2" name="Line 75">
                  <a:extLst>
                    <a:ext uri="{FF2B5EF4-FFF2-40B4-BE49-F238E27FC236}">
                      <a16:creationId xmlns:a16="http://schemas.microsoft.com/office/drawing/2014/main" id="{5B7F51EB-894E-47CE-B4B9-70ED6D1C5FE8}"/>
                    </a:ext>
                  </a:extLst>
                </p:cNvPr>
                <p:cNvSpPr>
                  <a:spLocks noChangeShapeType="1"/>
                </p:cNvSpPr>
                <p:nvPr/>
              </p:nvSpPr>
              <p:spPr bwMode="auto">
                <a:xfrm flipV="1">
                  <a:off x="4793" y="2110"/>
                  <a:ext cx="0" cy="3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28" name="Text Box 76">
                  <a:extLst>
                    <a:ext uri="{FF2B5EF4-FFF2-40B4-BE49-F238E27FC236}">
                      <a16:creationId xmlns:a16="http://schemas.microsoft.com/office/drawing/2014/main" id="{0E091B2F-FF60-4EEC-821F-9F41E5810F0C}"/>
                    </a:ext>
                  </a:extLst>
                </p:cNvPr>
                <p:cNvSpPr txBox="1">
                  <a:spLocks noChangeArrowheads="1"/>
                </p:cNvSpPr>
                <p:nvPr/>
              </p:nvSpPr>
              <p:spPr bwMode="auto">
                <a:xfrm>
                  <a:off x="4821" y="2420"/>
                  <a:ext cx="384" cy="288"/>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S</a:t>
                  </a:r>
                  <a:endParaRPr kumimoji="1" lang="en-US" altLang="zh-CN" b="1">
                    <a:effectLst>
                      <a:outerShdw blurRad="38100" dist="38100" dir="2700000" algn="tl">
                        <a:srgbClr val="C0C0C0"/>
                      </a:outerShdw>
                    </a:effectLst>
                    <a:latin typeface="Times New Roman" charset="0"/>
                  </a:endParaRPr>
                </a:p>
              </p:txBody>
            </p:sp>
            <p:sp>
              <p:nvSpPr>
                <p:cNvPr id="35864" name="Oval 77">
                  <a:extLst>
                    <a:ext uri="{FF2B5EF4-FFF2-40B4-BE49-F238E27FC236}">
                      <a16:creationId xmlns:a16="http://schemas.microsoft.com/office/drawing/2014/main" id="{ECA43F03-671B-41C9-A252-638FEAC76D1F}"/>
                    </a:ext>
                  </a:extLst>
                </p:cNvPr>
                <p:cNvSpPr>
                  <a:spLocks noChangeArrowheads="1"/>
                </p:cNvSpPr>
                <p:nvPr/>
              </p:nvSpPr>
              <p:spPr bwMode="auto">
                <a:xfrm>
                  <a:off x="5225" y="2073"/>
                  <a:ext cx="45" cy="6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865" name="Oval 78">
                  <a:extLst>
                    <a:ext uri="{FF2B5EF4-FFF2-40B4-BE49-F238E27FC236}">
                      <a16:creationId xmlns:a16="http://schemas.microsoft.com/office/drawing/2014/main" id="{E4F6FC91-20FD-4063-8E5B-452805165CF4}"/>
                    </a:ext>
                  </a:extLst>
                </p:cNvPr>
                <p:cNvSpPr>
                  <a:spLocks noChangeArrowheads="1"/>
                </p:cNvSpPr>
                <p:nvPr/>
              </p:nvSpPr>
              <p:spPr bwMode="auto">
                <a:xfrm>
                  <a:off x="5236" y="2983"/>
                  <a:ext cx="46" cy="6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866" name="Line 79">
                  <a:extLst>
                    <a:ext uri="{FF2B5EF4-FFF2-40B4-BE49-F238E27FC236}">
                      <a16:creationId xmlns:a16="http://schemas.microsoft.com/office/drawing/2014/main" id="{410E6FB5-145F-4FA6-8B86-9CFE98637645}"/>
                    </a:ext>
                  </a:extLst>
                </p:cNvPr>
                <p:cNvSpPr>
                  <a:spLocks noChangeShapeType="1"/>
                </p:cNvSpPr>
                <p:nvPr/>
              </p:nvSpPr>
              <p:spPr bwMode="auto">
                <a:xfrm>
                  <a:off x="4283" y="2425"/>
                  <a:ext cx="0" cy="35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32" name="Text Box 80">
                  <a:extLst>
                    <a:ext uri="{FF2B5EF4-FFF2-40B4-BE49-F238E27FC236}">
                      <a16:creationId xmlns:a16="http://schemas.microsoft.com/office/drawing/2014/main" id="{9FEFED9D-48FD-41D0-92B7-67FBA3687CC7}"/>
                    </a:ext>
                  </a:extLst>
                </p:cNvPr>
                <p:cNvSpPr txBox="1">
                  <a:spLocks noChangeArrowheads="1"/>
                </p:cNvSpPr>
                <p:nvPr/>
              </p:nvSpPr>
              <p:spPr bwMode="auto">
                <a:xfrm>
                  <a:off x="5243" y="1948"/>
                  <a:ext cx="269" cy="288"/>
                </a:xfrm>
                <a:prstGeom prst="rect">
                  <a:avLst/>
                </a:prstGeom>
                <a:noFill/>
                <a:ln w="9525">
                  <a:noFill/>
                  <a:miter lim="800000"/>
                  <a:headEnd/>
                  <a:tailEnd/>
                </a:ln>
                <a:effectLst/>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en-US" altLang="zh-CN" b="1">
                      <a:effectLst>
                        <a:outerShdw blurRad="38100" dist="38100" dir="2700000" algn="tl">
                          <a:srgbClr val="C0C0C0"/>
                        </a:outerShdw>
                      </a:effectLst>
                      <a:latin typeface="Times New Roman" panose="02020603050405020304" pitchFamily="18" charset="0"/>
                    </a:rPr>
                    <a:t>a</a:t>
                  </a:r>
                </a:p>
              </p:txBody>
            </p:sp>
            <p:sp>
              <p:nvSpPr>
                <p:cNvPr id="126033" name="Text Box 81">
                  <a:extLst>
                    <a:ext uri="{FF2B5EF4-FFF2-40B4-BE49-F238E27FC236}">
                      <a16:creationId xmlns:a16="http://schemas.microsoft.com/office/drawing/2014/main" id="{3ADDCEC8-D4E2-46CA-8637-8FE423090A77}"/>
                    </a:ext>
                  </a:extLst>
                </p:cNvPr>
                <p:cNvSpPr txBox="1">
                  <a:spLocks noChangeArrowheads="1"/>
                </p:cNvSpPr>
                <p:nvPr/>
              </p:nvSpPr>
              <p:spPr bwMode="auto">
                <a:xfrm>
                  <a:off x="5282" y="2860"/>
                  <a:ext cx="230" cy="288"/>
                </a:xfrm>
                <a:prstGeom prst="rect">
                  <a:avLst/>
                </a:prstGeom>
                <a:noFill/>
                <a:ln w="9525">
                  <a:noFill/>
                  <a:miter lim="800000"/>
                  <a:headEnd/>
                  <a:tailEnd/>
                </a:ln>
                <a:effectLst/>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en-US" altLang="zh-CN" b="1">
                      <a:effectLst>
                        <a:outerShdw blurRad="38100" dist="38100" dir="2700000" algn="tl">
                          <a:srgbClr val="C0C0C0"/>
                        </a:outerShdw>
                      </a:effectLst>
                      <a:latin typeface="Times New Roman" panose="02020603050405020304" pitchFamily="18" charset="0"/>
                    </a:rPr>
                    <a:t>b</a:t>
                  </a:r>
                </a:p>
              </p:txBody>
            </p:sp>
          </p:grpSp>
        </p:grpSp>
        <p:sp>
          <p:nvSpPr>
            <p:cNvPr id="35852" name="Oval 82">
              <a:extLst>
                <a:ext uri="{FF2B5EF4-FFF2-40B4-BE49-F238E27FC236}">
                  <a16:creationId xmlns:a16="http://schemas.microsoft.com/office/drawing/2014/main" id="{FADB70A5-BD08-40B3-9C59-FBF848D036F4}"/>
                </a:ext>
              </a:extLst>
            </p:cNvPr>
            <p:cNvSpPr>
              <a:spLocks noChangeArrowheads="1"/>
            </p:cNvSpPr>
            <p:nvPr/>
          </p:nvSpPr>
          <p:spPr bwMode="auto">
            <a:xfrm>
              <a:off x="4765" y="2083"/>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5853" name="Oval 83">
              <a:extLst>
                <a:ext uri="{FF2B5EF4-FFF2-40B4-BE49-F238E27FC236}">
                  <a16:creationId xmlns:a16="http://schemas.microsoft.com/office/drawing/2014/main" id="{5F2696FE-30BF-47AE-8E4B-8AF21B9DF1F1}"/>
                </a:ext>
              </a:extLst>
            </p:cNvPr>
            <p:cNvSpPr>
              <a:spLocks noChangeArrowheads="1"/>
            </p:cNvSpPr>
            <p:nvPr/>
          </p:nvSpPr>
          <p:spPr bwMode="auto">
            <a:xfrm>
              <a:off x="4765" y="2976"/>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35850" name="Text Box 85">
            <a:extLst>
              <a:ext uri="{FF2B5EF4-FFF2-40B4-BE49-F238E27FC236}">
                <a16:creationId xmlns:a16="http://schemas.microsoft.com/office/drawing/2014/main" id="{8F67C2CB-4C5B-487C-B5F8-6E4E9434199A}"/>
              </a:ext>
            </a:extLst>
          </p:cNvPr>
          <p:cNvSpPr txBox="1">
            <a:spLocks noChangeArrowheads="1"/>
          </p:cNvSpPr>
          <p:nvPr/>
        </p:nvSpPr>
        <p:spPr bwMode="auto">
          <a:xfrm>
            <a:off x="381000" y="22860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3300"/>
                </a:solidFill>
                <a:latin typeface="Times New Roman" panose="02020603050405020304" pitchFamily="18" charset="0"/>
              </a:rPr>
              <a:t>注意事项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56">
                                            <p:txEl>
                                              <p:pRg st="0" end="0"/>
                                            </p:txEl>
                                          </p:spTgt>
                                        </p:tgtEl>
                                        <p:attrNameLst>
                                          <p:attrName>style.visibility</p:attrName>
                                        </p:attrNameLst>
                                      </p:cBhvr>
                                      <p:to>
                                        <p:strVal val="visible"/>
                                      </p:to>
                                    </p:set>
                                    <p:animEffect transition="in" filter="wipe(left)">
                                      <p:cBhvr>
                                        <p:cTn id="7" dur="500"/>
                                        <p:tgtEl>
                                          <p:spTgt spid="1259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958">
                                            <p:txEl>
                                              <p:pRg st="0" end="0"/>
                                            </p:txEl>
                                          </p:spTgt>
                                        </p:tgtEl>
                                        <p:attrNameLst>
                                          <p:attrName>style.visibility</p:attrName>
                                        </p:attrNameLst>
                                      </p:cBhvr>
                                      <p:to>
                                        <p:strVal val="visible"/>
                                      </p:to>
                                    </p:set>
                                    <p:animEffect transition="in" filter="wipe(left)">
                                      <p:cBhvr>
                                        <p:cTn id="12" dur="500"/>
                                        <p:tgtEl>
                                          <p:spTgt spid="12595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5958">
                                            <p:txEl>
                                              <p:pRg st="1" end="1"/>
                                            </p:txEl>
                                          </p:spTgt>
                                        </p:tgtEl>
                                        <p:attrNameLst>
                                          <p:attrName>style.visibility</p:attrName>
                                        </p:attrNameLst>
                                      </p:cBhvr>
                                      <p:to>
                                        <p:strVal val="visible"/>
                                      </p:to>
                                    </p:set>
                                    <p:animEffect transition="in" filter="wipe(left)">
                                      <p:cBhvr>
                                        <p:cTn id="17" dur="500"/>
                                        <p:tgtEl>
                                          <p:spTgt spid="12595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5954"/>
                                        </p:tgtEl>
                                        <p:attrNameLst>
                                          <p:attrName>style.visibility</p:attrName>
                                        </p:attrNameLst>
                                      </p:cBhvr>
                                      <p:to>
                                        <p:strVal val="visible"/>
                                      </p:to>
                                    </p:set>
                                    <p:animEffect transition="in" filter="wipe(left)">
                                      <p:cBhvr>
                                        <p:cTn id="22" dur="500"/>
                                        <p:tgtEl>
                                          <p:spTgt spid="1259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5955"/>
                                        </p:tgtEl>
                                        <p:attrNameLst>
                                          <p:attrName>style.visibility</p:attrName>
                                        </p:attrNameLst>
                                      </p:cBhvr>
                                      <p:to>
                                        <p:strVal val="visible"/>
                                      </p:to>
                                    </p:set>
                                    <p:animEffect transition="in" filter="wipe(left)">
                                      <p:cBhvr>
                                        <p:cTn id="27" dur="500"/>
                                        <p:tgtEl>
                                          <p:spTgt spid="12595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5959"/>
                                        </p:tgtEl>
                                        <p:attrNameLst>
                                          <p:attrName>style.visibility</p:attrName>
                                        </p:attrNameLst>
                                      </p:cBhvr>
                                      <p:to>
                                        <p:strVal val="visible"/>
                                      </p:to>
                                    </p:set>
                                    <p:animEffect transition="in" filter="wipe(left)">
                                      <p:cBhvr>
                                        <p:cTn id="32" dur="500"/>
                                        <p:tgtEl>
                                          <p:spTgt spid="12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utoUpdateAnimBg="0"/>
      <p:bldP spid="125955" grpId="0" autoUpdateAnimBg="0"/>
      <p:bldP spid="125956" grpId="0" build="p" autoUpdateAnimBg="0"/>
      <p:bldP spid="125958" grpId="0" build="p" autoUpdateAnimBg="0"/>
      <p:bldP spid="12595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a:extLst>
              <a:ext uri="{FF2B5EF4-FFF2-40B4-BE49-F238E27FC236}">
                <a16:creationId xmlns:a16="http://schemas.microsoft.com/office/drawing/2014/main" id="{E424AF6C-DC2A-481A-8CD6-426B7AE5C7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39F0E42-CFB2-4EFB-AA75-5039739ADEDD}" type="slidenum">
              <a:rPr lang="en-US" altLang="zh-CN" sz="1400" smtClean="0"/>
              <a:pPr>
                <a:spcBef>
                  <a:spcPct val="0"/>
                </a:spcBef>
                <a:buFontTx/>
                <a:buNone/>
              </a:pPr>
              <a:t>42</a:t>
            </a:fld>
            <a:endParaRPr lang="en-US" altLang="zh-CN" sz="1400"/>
          </a:p>
        </p:txBody>
      </p:sp>
      <p:sp>
        <p:nvSpPr>
          <p:cNvPr id="130050" name="Rectangle 2">
            <a:extLst>
              <a:ext uri="{FF2B5EF4-FFF2-40B4-BE49-F238E27FC236}">
                <a16:creationId xmlns:a16="http://schemas.microsoft.com/office/drawing/2014/main" id="{F43C3F9C-6CBF-4F0C-AC62-4BC241EAAAA9}"/>
              </a:ext>
            </a:extLst>
          </p:cNvPr>
          <p:cNvSpPr>
            <a:spLocks noChangeArrowheads="1"/>
          </p:cNvSpPr>
          <p:nvPr/>
        </p:nvSpPr>
        <p:spPr bwMode="auto">
          <a:xfrm>
            <a:off x="304800" y="457200"/>
            <a:ext cx="1219200" cy="533400"/>
          </a:xfrm>
          <a:prstGeom prst="rect">
            <a:avLst/>
          </a:prstGeom>
          <a:noFill/>
          <a:ln w="9525">
            <a:noFill/>
            <a:miter lim="800000"/>
            <a:headEnd/>
            <a:tailEnd/>
          </a:ln>
        </p:spPr>
        <p:txBody>
          <a:bodyPr/>
          <a:lstStyle/>
          <a:p>
            <a:pPr algn="ctr" eaLnBrk="1" hangingPunct="1">
              <a:defRPr/>
            </a:pPr>
            <a:r>
              <a:rPr lang="en-US" altLang="zh-CN" sz="2800" b="1">
                <a:solidFill>
                  <a:srgbClr val="CC0000"/>
                </a:solidFill>
                <a:effectLst>
                  <a:outerShdw blurRad="38100" dist="38100" dir="2700000" algn="tl">
                    <a:srgbClr val="C0C0C0"/>
                  </a:outerShdw>
                </a:effectLst>
                <a:latin typeface="Arial" charset="0"/>
              </a:rPr>
              <a:t>[</a:t>
            </a:r>
            <a:r>
              <a:rPr lang="zh-CN" altLang="en-US" sz="2800" b="1">
                <a:solidFill>
                  <a:srgbClr val="CC0000"/>
                </a:solidFill>
                <a:effectLst>
                  <a:outerShdw blurRad="38100" dist="38100" dir="2700000" algn="tl">
                    <a:srgbClr val="C0C0C0"/>
                  </a:outerShdw>
                </a:effectLst>
                <a:latin typeface="Arial" charset="0"/>
              </a:rPr>
              <a:t>例</a:t>
            </a:r>
            <a:r>
              <a:rPr lang="en-US" altLang="zh-CN" sz="2800" b="1">
                <a:solidFill>
                  <a:srgbClr val="CC0000"/>
                </a:solidFill>
                <a:effectLst>
                  <a:outerShdw blurRad="38100" dist="38100" dir="2700000" algn="tl">
                    <a:srgbClr val="C0C0C0"/>
                  </a:outerShdw>
                </a:effectLst>
                <a:latin typeface="Arial" charset="0"/>
              </a:rPr>
              <a:t>]</a:t>
            </a:r>
          </a:p>
        </p:txBody>
      </p:sp>
      <p:sp>
        <p:nvSpPr>
          <p:cNvPr id="130051" name="Text Box 3">
            <a:extLst>
              <a:ext uri="{FF2B5EF4-FFF2-40B4-BE49-F238E27FC236}">
                <a16:creationId xmlns:a16="http://schemas.microsoft.com/office/drawing/2014/main" id="{15DAAB1C-18EE-4261-BF6A-F79E6FE63C06}"/>
              </a:ext>
            </a:extLst>
          </p:cNvPr>
          <p:cNvSpPr txBox="1">
            <a:spLocks noChangeArrowheads="1"/>
          </p:cNvSpPr>
          <p:nvPr/>
        </p:nvSpPr>
        <p:spPr bwMode="auto">
          <a:xfrm>
            <a:off x="1143000" y="447675"/>
            <a:ext cx="5791200" cy="519113"/>
          </a:xfrm>
          <a:prstGeom prst="rect">
            <a:avLst/>
          </a:prstGeom>
          <a:noFill/>
          <a:ln w="9525">
            <a:noFill/>
            <a:miter lim="800000"/>
            <a:headEnd/>
            <a:tailEnd/>
          </a:ln>
          <a:effectLst/>
        </p:spPr>
        <p:txBody>
          <a:bodyPr>
            <a:spAutoFit/>
          </a:bodyPr>
          <a:lstStyle/>
          <a:p>
            <a:pPr eaLnBrk="1" hangingPunct="1">
              <a:defRPr/>
            </a:pPr>
            <a:r>
              <a:rPr lang="zh-CN" altLang="en-US" sz="2800" b="1">
                <a:effectLst>
                  <a:outerShdw blurRad="38100" dist="38100" dir="2700000" algn="tl">
                    <a:srgbClr val="C0C0C0"/>
                  </a:outerShdw>
                </a:effectLst>
                <a:latin typeface="Times New Roman" charset="0"/>
              </a:rPr>
              <a:t>将下列的电流源等效变换为电压源。</a:t>
            </a:r>
          </a:p>
        </p:txBody>
      </p:sp>
      <p:sp>
        <p:nvSpPr>
          <p:cNvPr id="130052" name="Text Box 4">
            <a:extLst>
              <a:ext uri="{FF2B5EF4-FFF2-40B4-BE49-F238E27FC236}">
                <a16:creationId xmlns:a16="http://schemas.microsoft.com/office/drawing/2014/main" id="{BCD389F9-CC0D-46E7-AFA1-8D2FF1E8FAB9}"/>
              </a:ext>
            </a:extLst>
          </p:cNvPr>
          <p:cNvSpPr txBox="1">
            <a:spLocks noChangeArrowheads="1"/>
          </p:cNvSpPr>
          <p:nvPr/>
        </p:nvSpPr>
        <p:spPr bwMode="auto">
          <a:xfrm>
            <a:off x="635000" y="1066800"/>
            <a:ext cx="66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解</a:t>
            </a:r>
            <a:r>
              <a:rPr kumimoji="1" lang="en-US" altLang="zh-CN" sz="2800" b="1">
                <a:solidFill>
                  <a:srgbClr val="CC0000"/>
                </a:solidFill>
                <a:latin typeface="Times New Roman" panose="02020603050405020304" pitchFamily="18" charset="0"/>
              </a:rPr>
              <a:t>:</a:t>
            </a:r>
          </a:p>
        </p:txBody>
      </p:sp>
      <p:grpSp>
        <p:nvGrpSpPr>
          <p:cNvPr id="2" name="Group 143">
            <a:extLst>
              <a:ext uri="{FF2B5EF4-FFF2-40B4-BE49-F238E27FC236}">
                <a16:creationId xmlns:a16="http://schemas.microsoft.com/office/drawing/2014/main" id="{9183559D-B001-4B70-9B2F-44B7CEF4234D}"/>
              </a:ext>
            </a:extLst>
          </p:cNvPr>
          <p:cNvGrpSpPr>
            <a:grpSpLocks/>
          </p:cNvGrpSpPr>
          <p:nvPr/>
        </p:nvGrpSpPr>
        <p:grpSpPr bwMode="auto">
          <a:xfrm>
            <a:off x="5410200" y="914400"/>
            <a:ext cx="2319338" cy="2316163"/>
            <a:chOff x="3360" y="2400"/>
            <a:chExt cx="1461" cy="1459"/>
          </a:xfrm>
        </p:grpSpPr>
        <p:sp>
          <p:nvSpPr>
            <p:cNvPr id="36948" name="Oval 6">
              <a:extLst>
                <a:ext uri="{FF2B5EF4-FFF2-40B4-BE49-F238E27FC236}">
                  <a16:creationId xmlns:a16="http://schemas.microsoft.com/office/drawing/2014/main" id="{1851100D-ACE8-4AFE-BE4C-116FD76D9677}"/>
                </a:ext>
              </a:extLst>
            </p:cNvPr>
            <p:cNvSpPr>
              <a:spLocks noChangeArrowheads="1"/>
            </p:cNvSpPr>
            <p:nvPr/>
          </p:nvSpPr>
          <p:spPr bwMode="auto">
            <a:xfrm flipV="1">
              <a:off x="3360" y="3178"/>
              <a:ext cx="239" cy="226"/>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49" name="Line 7">
              <a:extLst>
                <a:ext uri="{FF2B5EF4-FFF2-40B4-BE49-F238E27FC236}">
                  <a16:creationId xmlns:a16="http://schemas.microsoft.com/office/drawing/2014/main" id="{39FE7AC5-12EC-48E5-BDAF-2BFB48A503F1}"/>
                </a:ext>
              </a:extLst>
            </p:cNvPr>
            <p:cNvSpPr>
              <a:spLocks noChangeShapeType="1"/>
            </p:cNvSpPr>
            <p:nvPr/>
          </p:nvSpPr>
          <p:spPr bwMode="auto">
            <a:xfrm flipV="1">
              <a:off x="3480" y="3008"/>
              <a:ext cx="0" cy="56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0" name="Rectangle 8">
              <a:extLst>
                <a:ext uri="{FF2B5EF4-FFF2-40B4-BE49-F238E27FC236}">
                  <a16:creationId xmlns:a16="http://schemas.microsoft.com/office/drawing/2014/main" id="{EAFEBDAD-B86D-4DF7-94A5-440EEB6AF1A0}"/>
                </a:ext>
              </a:extLst>
            </p:cNvPr>
            <p:cNvSpPr>
              <a:spLocks noChangeArrowheads="1"/>
            </p:cNvSpPr>
            <p:nvPr/>
          </p:nvSpPr>
          <p:spPr bwMode="auto">
            <a:xfrm flipV="1">
              <a:off x="3419" y="2782"/>
              <a:ext cx="120" cy="2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6951" name="Line 9">
              <a:extLst>
                <a:ext uri="{FF2B5EF4-FFF2-40B4-BE49-F238E27FC236}">
                  <a16:creationId xmlns:a16="http://schemas.microsoft.com/office/drawing/2014/main" id="{03192413-D99E-4C0B-ABD3-D8A580F1777B}"/>
                </a:ext>
              </a:extLst>
            </p:cNvPr>
            <p:cNvSpPr>
              <a:spLocks noChangeShapeType="1"/>
            </p:cNvSpPr>
            <p:nvPr/>
          </p:nvSpPr>
          <p:spPr bwMode="auto">
            <a:xfrm flipV="1">
              <a:off x="3480" y="2570"/>
              <a:ext cx="0" cy="2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2" name="Text Box 10">
              <a:extLst>
                <a:ext uri="{FF2B5EF4-FFF2-40B4-BE49-F238E27FC236}">
                  <a16:creationId xmlns:a16="http://schemas.microsoft.com/office/drawing/2014/main" id="{8C1C8781-67D8-437E-BC2A-1D6E953A8703}"/>
                </a:ext>
              </a:extLst>
            </p:cNvPr>
            <p:cNvSpPr txBox="1">
              <a:spLocks noChangeArrowheads="1"/>
            </p:cNvSpPr>
            <p:nvPr/>
          </p:nvSpPr>
          <p:spPr bwMode="auto">
            <a:xfrm>
              <a:off x="3539" y="2904"/>
              <a:ext cx="24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t>
              </a:r>
              <a:endParaRPr kumimoji="1" lang="en-US" altLang="zh-CN" sz="2800">
                <a:latin typeface="Times New Roman" panose="02020603050405020304" pitchFamily="18" charset="0"/>
              </a:endParaRPr>
            </a:p>
            <a:p>
              <a:pPr algn="ctr" eaLnBrk="1" hangingPunct="1">
                <a:spcBef>
                  <a:spcPct val="50000"/>
                </a:spcBef>
                <a:buFontTx/>
                <a:buNone/>
              </a:pPr>
              <a:r>
                <a:rPr kumimoji="1" lang="en-US" altLang="zh-CN" sz="2800" b="1">
                  <a:latin typeface="Times New Roman" panose="02020603050405020304" pitchFamily="18" charset="0"/>
                </a:rPr>
                <a:t>–</a:t>
              </a:r>
            </a:p>
          </p:txBody>
        </p:sp>
        <p:sp>
          <p:nvSpPr>
            <p:cNvPr id="36953" name="Line 11">
              <a:extLst>
                <a:ext uri="{FF2B5EF4-FFF2-40B4-BE49-F238E27FC236}">
                  <a16:creationId xmlns:a16="http://schemas.microsoft.com/office/drawing/2014/main" id="{AC912388-577F-4001-983C-C5CEABFD4ABA}"/>
                </a:ext>
              </a:extLst>
            </p:cNvPr>
            <p:cNvSpPr>
              <a:spLocks noChangeShapeType="1"/>
            </p:cNvSpPr>
            <p:nvPr/>
          </p:nvSpPr>
          <p:spPr bwMode="auto">
            <a:xfrm>
              <a:off x="3480" y="2570"/>
              <a:ext cx="10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4" name="Oval 12">
              <a:extLst>
                <a:ext uri="{FF2B5EF4-FFF2-40B4-BE49-F238E27FC236}">
                  <a16:creationId xmlns:a16="http://schemas.microsoft.com/office/drawing/2014/main" id="{2036A3FF-F9A6-4A6D-8CBB-2D1DC84205CC}"/>
                </a:ext>
              </a:extLst>
            </p:cNvPr>
            <p:cNvSpPr>
              <a:spLocks noChangeArrowheads="1"/>
            </p:cNvSpPr>
            <p:nvPr/>
          </p:nvSpPr>
          <p:spPr bwMode="auto">
            <a:xfrm>
              <a:off x="4497" y="2542"/>
              <a:ext cx="73" cy="7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55" name="Text Box 13">
              <a:extLst>
                <a:ext uri="{FF2B5EF4-FFF2-40B4-BE49-F238E27FC236}">
                  <a16:creationId xmlns:a16="http://schemas.microsoft.com/office/drawing/2014/main" id="{CB4566F9-6314-484D-A1F6-1597D27F2F24}"/>
                </a:ext>
              </a:extLst>
            </p:cNvPr>
            <p:cNvSpPr txBox="1">
              <a:spLocks noChangeArrowheads="1"/>
            </p:cNvSpPr>
            <p:nvPr/>
          </p:nvSpPr>
          <p:spPr bwMode="auto">
            <a:xfrm>
              <a:off x="4593" y="24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sp>
          <p:nvSpPr>
            <p:cNvPr id="36956" name="Line 14">
              <a:extLst>
                <a:ext uri="{FF2B5EF4-FFF2-40B4-BE49-F238E27FC236}">
                  <a16:creationId xmlns:a16="http://schemas.microsoft.com/office/drawing/2014/main" id="{D6E19B44-4434-4DCA-B073-D45F023AAAD4}"/>
                </a:ext>
              </a:extLst>
            </p:cNvPr>
            <p:cNvSpPr>
              <a:spLocks noChangeShapeType="1"/>
            </p:cNvSpPr>
            <p:nvPr/>
          </p:nvSpPr>
          <p:spPr bwMode="auto">
            <a:xfrm>
              <a:off x="3480" y="3558"/>
              <a:ext cx="10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7" name="Oval 15">
              <a:extLst>
                <a:ext uri="{FF2B5EF4-FFF2-40B4-BE49-F238E27FC236}">
                  <a16:creationId xmlns:a16="http://schemas.microsoft.com/office/drawing/2014/main" id="{ABE5987E-D159-45B6-9336-975CCCCC9D2E}"/>
                </a:ext>
              </a:extLst>
            </p:cNvPr>
            <p:cNvSpPr>
              <a:spLocks noChangeArrowheads="1"/>
            </p:cNvSpPr>
            <p:nvPr/>
          </p:nvSpPr>
          <p:spPr bwMode="auto">
            <a:xfrm>
              <a:off x="4482" y="3530"/>
              <a:ext cx="73" cy="7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58" name="Text Box 16">
              <a:extLst>
                <a:ext uri="{FF2B5EF4-FFF2-40B4-BE49-F238E27FC236}">
                  <a16:creationId xmlns:a16="http://schemas.microsoft.com/office/drawing/2014/main" id="{96893FFB-818B-4558-96F3-1BA69528A949}"/>
                </a:ext>
              </a:extLst>
            </p:cNvPr>
            <p:cNvSpPr txBox="1">
              <a:spLocks noChangeArrowheads="1"/>
            </p:cNvSpPr>
            <p:nvPr/>
          </p:nvSpPr>
          <p:spPr bwMode="auto">
            <a:xfrm>
              <a:off x="4570" y="3389"/>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6959" name="Text Box 17">
              <a:extLst>
                <a:ext uri="{FF2B5EF4-FFF2-40B4-BE49-F238E27FC236}">
                  <a16:creationId xmlns:a16="http://schemas.microsoft.com/office/drawing/2014/main" id="{1A45479A-447B-477E-8B31-78A2B3F5F385}"/>
                </a:ext>
              </a:extLst>
            </p:cNvPr>
            <p:cNvSpPr txBox="1">
              <a:spLocks noChangeArrowheads="1"/>
            </p:cNvSpPr>
            <p:nvPr/>
          </p:nvSpPr>
          <p:spPr bwMode="auto">
            <a:xfrm>
              <a:off x="4363" y="288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a:t>
              </a:r>
            </a:p>
          </p:txBody>
        </p:sp>
        <p:sp>
          <p:nvSpPr>
            <p:cNvPr id="36960" name="Text Box 18">
              <a:extLst>
                <a:ext uri="{FF2B5EF4-FFF2-40B4-BE49-F238E27FC236}">
                  <a16:creationId xmlns:a16="http://schemas.microsoft.com/office/drawing/2014/main" id="{CE331A46-8525-4EB5-AAFE-076AAA0F0010}"/>
                </a:ext>
              </a:extLst>
            </p:cNvPr>
            <p:cNvSpPr txBox="1">
              <a:spLocks noChangeArrowheads="1"/>
            </p:cNvSpPr>
            <p:nvPr/>
          </p:nvSpPr>
          <p:spPr bwMode="auto">
            <a:xfrm>
              <a:off x="3498" y="2740"/>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3</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6961" name="Text Box 19">
              <a:extLst>
                <a:ext uri="{FF2B5EF4-FFF2-40B4-BE49-F238E27FC236}">
                  <a16:creationId xmlns:a16="http://schemas.microsoft.com/office/drawing/2014/main" id="{846ED2D7-D4D8-4272-9556-986A9B737FB8}"/>
                </a:ext>
              </a:extLst>
            </p:cNvPr>
            <p:cNvSpPr txBox="1">
              <a:spLocks noChangeArrowheads="1"/>
            </p:cNvSpPr>
            <p:nvPr/>
          </p:nvSpPr>
          <p:spPr bwMode="auto">
            <a:xfrm>
              <a:off x="3530" y="3143"/>
              <a:ext cx="5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15V</a:t>
              </a:r>
            </a:p>
          </p:txBody>
        </p:sp>
        <p:sp>
          <p:nvSpPr>
            <p:cNvPr id="36962" name="Text Box 20">
              <a:extLst>
                <a:ext uri="{FF2B5EF4-FFF2-40B4-BE49-F238E27FC236}">
                  <a16:creationId xmlns:a16="http://schemas.microsoft.com/office/drawing/2014/main" id="{9DEEAAA9-2D3C-40F7-87BA-01CA6B0AD1AB}"/>
                </a:ext>
              </a:extLst>
            </p:cNvPr>
            <p:cNvSpPr txBox="1">
              <a:spLocks noChangeArrowheads="1"/>
            </p:cNvSpPr>
            <p:nvPr/>
          </p:nvSpPr>
          <p:spPr bwMode="auto">
            <a:xfrm>
              <a:off x="3808" y="3532"/>
              <a:ext cx="3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6963" name="Text Box 21">
              <a:extLst>
                <a:ext uri="{FF2B5EF4-FFF2-40B4-BE49-F238E27FC236}">
                  <a16:creationId xmlns:a16="http://schemas.microsoft.com/office/drawing/2014/main" id="{A2FC50F9-B5A2-40EB-8001-3CC8568CEE54}"/>
                </a:ext>
              </a:extLst>
            </p:cNvPr>
            <p:cNvSpPr txBox="1">
              <a:spLocks noChangeArrowheads="1"/>
            </p:cNvSpPr>
            <p:nvPr/>
          </p:nvSpPr>
          <p:spPr bwMode="auto">
            <a:xfrm>
              <a:off x="4414" y="2551"/>
              <a:ext cx="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6964" name="Text Box 22">
              <a:extLst>
                <a:ext uri="{FF2B5EF4-FFF2-40B4-BE49-F238E27FC236}">
                  <a16:creationId xmlns:a16="http://schemas.microsoft.com/office/drawing/2014/main" id="{8B38ABB3-2758-4A48-BC22-9C8EEA08BDEE}"/>
                </a:ext>
              </a:extLst>
            </p:cNvPr>
            <p:cNvSpPr txBox="1">
              <a:spLocks noChangeArrowheads="1"/>
            </p:cNvSpPr>
            <p:nvPr/>
          </p:nvSpPr>
          <p:spPr bwMode="auto">
            <a:xfrm>
              <a:off x="4414" y="3286"/>
              <a:ext cx="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grpSp>
      <p:grpSp>
        <p:nvGrpSpPr>
          <p:cNvPr id="3" name="Group 115">
            <a:extLst>
              <a:ext uri="{FF2B5EF4-FFF2-40B4-BE49-F238E27FC236}">
                <a16:creationId xmlns:a16="http://schemas.microsoft.com/office/drawing/2014/main" id="{D384D76D-8F6D-4E09-8FBB-FD0B60F169FF}"/>
              </a:ext>
            </a:extLst>
          </p:cNvPr>
          <p:cNvGrpSpPr>
            <a:grpSpLocks/>
          </p:cNvGrpSpPr>
          <p:nvPr/>
        </p:nvGrpSpPr>
        <p:grpSpPr bwMode="auto">
          <a:xfrm>
            <a:off x="1295400" y="914400"/>
            <a:ext cx="3024188" cy="2406650"/>
            <a:chOff x="1839" y="2324"/>
            <a:chExt cx="1905" cy="1516"/>
          </a:xfrm>
        </p:grpSpPr>
        <p:grpSp>
          <p:nvGrpSpPr>
            <p:cNvPr id="36922" name="Group 116">
              <a:extLst>
                <a:ext uri="{FF2B5EF4-FFF2-40B4-BE49-F238E27FC236}">
                  <a16:creationId xmlns:a16="http://schemas.microsoft.com/office/drawing/2014/main" id="{69913A0F-1CDF-47E8-A831-494D86B5F3B4}"/>
                </a:ext>
              </a:extLst>
            </p:cNvPr>
            <p:cNvGrpSpPr>
              <a:grpSpLocks/>
            </p:cNvGrpSpPr>
            <p:nvPr/>
          </p:nvGrpSpPr>
          <p:grpSpPr bwMode="auto">
            <a:xfrm>
              <a:off x="1839" y="2324"/>
              <a:ext cx="1905" cy="1516"/>
              <a:chOff x="1839" y="2132"/>
              <a:chExt cx="1905" cy="1516"/>
            </a:xfrm>
          </p:grpSpPr>
          <p:sp>
            <p:nvSpPr>
              <p:cNvPr id="36925" name="Line 117">
                <a:extLst>
                  <a:ext uri="{FF2B5EF4-FFF2-40B4-BE49-F238E27FC236}">
                    <a16:creationId xmlns:a16="http://schemas.microsoft.com/office/drawing/2014/main" id="{C0B94AC3-9BBF-4758-B830-C3F32A8DA7CC}"/>
                  </a:ext>
                </a:extLst>
              </p:cNvPr>
              <p:cNvSpPr>
                <a:spLocks noChangeShapeType="1"/>
              </p:cNvSpPr>
              <p:nvPr/>
            </p:nvSpPr>
            <p:spPr bwMode="auto">
              <a:xfrm>
                <a:off x="2353" y="2302"/>
                <a:ext cx="105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6" name="Oval 118">
                <a:extLst>
                  <a:ext uri="{FF2B5EF4-FFF2-40B4-BE49-F238E27FC236}">
                    <a16:creationId xmlns:a16="http://schemas.microsoft.com/office/drawing/2014/main" id="{74B2C495-5E9A-4D20-8CAA-AC75448FE4E3}"/>
                  </a:ext>
                </a:extLst>
              </p:cNvPr>
              <p:cNvSpPr>
                <a:spLocks noChangeArrowheads="1"/>
              </p:cNvSpPr>
              <p:nvPr/>
            </p:nvSpPr>
            <p:spPr bwMode="auto">
              <a:xfrm>
                <a:off x="3405" y="2272"/>
                <a:ext cx="77" cy="7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27" name="Text Box 119">
                <a:extLst>
                  <a:ext uri="{FF2B5EF4-FFF2-40B4-BE49-F238E27FC236}">
                    <a16:creationId xmlns:a16="http://schemas.microsoft.com/office/drawing/2014/main" id="{08CE555B-394B-440F-8766-3272A04FB544}"/>
                  </a:ext>
                </a:extLst>
              </p:cNvPr>
              <p:cNvSpPr txBox="1">
                <a:spLocks noChangeArrowheads="1"/>
              </p:cNvSpPr>
              <p:nvPr/>
            </p:nvSpPr>
            <p:spPr bwMode="auto">
              <a:xfrm>
                <a:off x="3507" y="21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grpSp>
            <p:nvGrpSpPr>
              <p:cNvPr id="36928" name="Group 120">
                <a:extLst>
                  <a:ext uri="{FF2B5EF4-FFF2-40B4-BE49-F238E27FC236}">
                    <a16:creationId xmlns:a16="http://schemas.microsoft.com/office/drawing/2014/main" id="{49FD4746-9FA7-45EB-A7E6-7B9A4895F92E}"/>
                  </a:ext>
                </a:extLst>
              </p:cNvPr>
              <p:cNvGrpSpPr>
                <a:grpSpLocks/>
              </p:cNvGrpSpPr>
              <p:nvPr/>
            </p:nvGrpSpPr>
            <p:grpSpPr bwMode="auto">
              <a:xfrm>
                <a:off x="2843" y="2302"/>
                <a:ext cx="122" cy="1058"/>
                <a:chOff x="2822" y="2499"/>
                <a:chExt cx="136" cy="1175"/>
              </a:xfrm>
            </p:grpSpPr>
            <p:sp>
              <p:nvSpPr>
                <p:cNvPr id="36945" name="Rectangle 121">
                  <a:extLst>
                    <a:ext uri="{FF2B5EF4-FFF2-40B4-BE49-F238E27FC236}">
                      <a16:creationId xmlns:a16="http://schemas.microsoft.com/office/drawing/2014/main" id="{CEBF1941-827F-4918-9081-A524EBA22355}"/>
                    </a:ext>
                  </a:extLst>
                </p:cNvPr>
                <p:cNvSpPr>
                  <a:spLocks noChangeArrowheads="1"/>
                </p:cNvSpPr>
                <p:nvPr/>
              </p:nvSpPr>
              <p:spPr bwMode="auto">
                <a:xfrm>
                  <a:off x="2822" y="2956"/>
                  <a:ext cx="136" cy="26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6946" name="Line 122">
                  <a:extLst>
                    <a:ext uri="{FF2B5EF4-FFF2-40B4-BE49-F238E27FC236}">
                      <a16:creationId xmlns:a16="http://schemas.microsoft.com/office/drawing/2014/main" id="{042F065F-BD2F-45CE-AB42-0969511FF9AB}"/>
                    </a:ext>
                  </a:extLst>
                </p:cNvPr>
                <p:cNvSpPr>
                  <a:spLocks noChangeShapeType="1"/>
                </p:cNvSpPr>
                <p:nvPr/>
              </p:nvSpPr>
              <p:spPr bwMode="auto">
                <a:xfrm>
                  <a:off x="2890" y="3217"/>
                  <a:ext cx="0" cy="4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7" name="Line 123">
                  <a:extLst>
                    <a:ext uri="{FF2B5EF4-FFF2-40B4-BE49-F238E27FC236}">
                      <a16:creationId xmlns:a16="http://schemas.microsoft.com/office/drawing/2014/main" id="{05B2AC91-6BB3-40B3-A65D-956DC99C7D27}"/>
                    </a:ext>
                  </a:extLst>
                </p:cNvPr>
                <p:cNvSpPr>
                  <a:spLocks noChangeShapeType="1"/>
                </p:cNvSpPr>
                <p:nvPr/>
              </p:nvSpPr>
              <p:spPr bwMode="auto">
                <a:xfrm flipV="1">
                  <a:off x="2890" y="2499"/>
                  <a:ext cx="0" cy="4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29" name="Text Box 124">
                <a:extLst>
                  <a:ext uri="{FF2B5EF4-FFF2-40B4-BE49-F238E27FC236}">
                    <a16:creationId xmlns:a16="http://schemas.microsoft.com/office/drawing/2014/main" id="{AF832EC0-45AF-4498-9B04-490FDAD99F92}"/>
                  </a:ext>
                </a:extLst>
              </p:cNvPr>
              <p:cNvSpPr txBox="1">
                <a:spLocks noChangeArrowheads="1"/>
              </p:cNvSpPr>
              <p:nvPr/>
            </p:nvSpPr>
            <p:spPr bwMode="auto">
              <a:xfrm>
                <a:off x="1839" y="2672"/>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5A</a:t>
                </a:r>
              </a:p>
            </p:txBody>
          </p:sp>
          <p:grpSp>
            <p:nvGrpSpPr>
              <p:cNvPr id="36930" name="Group 125">
                <a:extLst>
                  <a:ext uri="{FF2B5EF4-FFF2-40B4-BE49-F238E27FC236}">
                    <a16:creationId xmlns:a16="http://schemas.microsoft.com/office/drawing/2014/main" id="{B653AB9E-0CA5-442A-939E-14C08F267728}"/>
                  </a:ext>
                </a:extLst>
              </p:cNvPr>
              <p:cNvGrpSpPr>
                <a:grpSpLocks/>
              </p:cNvGrpSpPr>
              <p:nvPr/>
            </p:nvGrpSpPr>
            <p:grpSpPr bwMode="auto">
              <a:xfrm>
                <a:off x="2231" y="2302"/>
                <a:ext cx="245" cy="1058"/>
                <a:chOff x="2142" y="2499"/>
                <a:chExt cx="272" cy="1175"/>
              </a:xfrm>
            </p:grpSpPr>
            <p:grpSp>
              <p:nvGrpSpPr>
                <p:cNvPr id="36940" name="Group 126">
                  <a:extLst>
                    <a:ext uri="{FF2B5EF4-FFF2-40B4-BE49-F238E27FC236}">
                      <a16:creationId xmlns:a16="http://schemas.microsoft.com/office/drawing/2014/main" id="{DE8FDA16-A76C-4138-B432-13FF93353F0E}"/>
                    </a:ext>
                  </a:extLst>
                </p:cNvPr>
                <p:cNvGrpSpPr>
                  <a:grpSpLocks/>
                </p:cNvGrpSpPr>
                <p:nvPr/>
              </p:nvGrpSpPr>
              <p:grpSpPr bwMode="auto">
                <a:xfrm>
                  <a:off x="2142" y="2956"/>
                  <a:ext cx="272" cy="261"/>
                  <a:chOff x="2142" y="2956"/>
                  <a:chExt cx="272" cy="261"/>
                </a:xfrm>
              </p:grpSpPr>
              <p:sp>
                <p:nvSpPr>
                  <p:cNvPr id="36943" name="Oval 127">
                    <a:extLst>
                      <a:ext uri="{FF2B5EF4-FFF2-40B4-BE49-F238E27FC236}">
                        <a16:creationId xmlns:a16="http://schemas.microsoft.com/office/drawing/2014/main" id="{1DE49314-59B5-42C8-B698-DE45C96BBAB3}"/>
                      </a:ext>
                    </a:extLst>
                  </p:cNvPr>
                  <p:cNvSpPr>
                    <a:spLocks noChangeArrowheads="1"/>
                  </p:cNvSpPr>
                  <p:nvPr/>
                </p:nvSpPr>
                <p:spPr bwMode="auto">
                  <a:xfrm flipV="1">
                    <a:off x="2142" y="2956"/>
                    <a:ext cx="272" cy="261"/>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44" name="Line 128">
                    <a:extLst>
                      <a:ext uri="{FF2B5EF4-FFF2-40B4-BE49-F238E27FC236}">
                        <a16:creationId xmlns:a16="http://schemas.microsoft.com/office/drawing/2014/main" id="{930CB83A-0CFB-48D9-9467-795C49076C8C}"/>
                      </a:ext>
                    </a:extLst>
                  </p:cNvPr>
                  <p:cNvSpPr>
                    <a:spLocks noChangeShapeType="1"/>
                  </p:cNvSpPr>
                  <p:nvPr/>
                </p:nvSpPr>
                <p:spPr bwMode="auto">
                  <a:xfrm flipV="1">
                    <a:off x="2142" y="3087"/>
                    <a:ext cx="27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41" name="Line 129">
                  <a:extLst>
                    <a:ext uri="{FF2B5EF4-FFF2-40B4-BE49-F238E27FC236}">
                      <a16:creationId xmlns:a16="http://schemas.microsoft.com/office/drawing/2014/main" id="{C6223307-00F9-43A0-9BED-44E40C5C2344}"/>
                    </a:ext>
                  </a:extLst>
                </p:cNvPr>
                <p:cNvSpPr>
                  <a:spLocks noChangeShapeType="1"/>
                </p:cNvSpPr>
                <p:nvPr/>
              </p:nvSpPr>
              <p:spPr bwMode="auto">
                <a:xfrm>
                  <a:off x="2278" y="3217"/>
                  <a:ext cx="0" cy="457"/>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2" name="Line 130">
                  <a:extLst>
                    <a:ext uri="{FF2B5EF4-FFF2-40B4-BE49-F238E27FC236}">
                      <a16:creationId xmlns:a16="http://schemas.microsoft.com/office/drawing/2014/main" id="{9EEC8788-DCCB-41D8-B3A1-143C8909192B}"/>
                    </a:ext>
                  </a:extLst>
                </p:cNvPr>
                <p:cNvSpPr>
                  <a:spLocks noChangeShapeType="1"/>
                </p:cNvSpPr>
                <p:nvPr/>
              </p:nvSpPr>
              <p:spPr bwMode="auto">
                <a:xfrm>
                  <a:off x="2278" y="2499"/>
                  <a:ext cx="0" cy="457"/>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31" name="Line 131">
                <a:extLst>
                  <a:ext uri="{FF2B5EF4-FFF2-40B4-BE49-F238E27FC236}">
                    <a16:creationId xmlns:a16="http://schemas.microsoft.com/office/drawing/2014/main" id="{72348C2F-F433-4314-A3E4-9838BC4AA905}"/>
                  </a:ext>
                </a:extLst>
              </p:cNvPr>
              <p:cNvSpPr>
                <a:spLocks noChangeShapeType="1"/>
              </p:cNvSpPr>
              <p:nvPr/>
            </p:nvSpPr>
            <p:spPr bwMode="auto">
              <a:xfrm>
                <a:off x="2368" y="3345"/>
                <a:ext cx="105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2" name="Oval 132">
                <a:extLst>
                  <a:ext uri="{FF2B5EF4-FFF2-40B4-BE49-F238E27FC236}">
                    <a16:creationId xmlns:a16="http://schemas.microsoft.com/office/drawing/2014/main" id="{015D12C7-58A3-4A06-AB1D-99C5355F04D5}"/>
                  </a:ext>
                </a:extLst>
              </p:cNvPr>
              <p:cNvSpPr>
                <a:spLocks noChangeArrowheads="1"/>
              </p:cNvSpPr>
              <p:nvPr/>
            </p:nvSpPr>
            <p:spPr bwMode="auto">
              <a:xfrm>
                <a:off x="3410" y="3315"/>
                <a:ext cx="75" cy="74"/>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33" name="Text Box 133">
                <a:extLst>
                  <a:ext uri="{FF2B5EF4-FFF2-40B4-BE49-F238E27FC236}">
                    <a16:creationId xmlns:a16="http://schemas.microsoft.com/office/drawing/2014/main" id="{BD866CC4-9B36-48F9-8145-E338F57EC802}"/>
                  </a:ext>
                </a:extLst>
              </p:cNvPr>
              <p:cNvSpPr txBox="1">
                <a:spLocks noChangeArrowheads="1"/>
              </p:cNvSpPr>
              <p:nvPr/>
            </p:nvSpPr>
            <p:spPr bwMode="auto">
              <a:xfrm>
                <a:off x="3503" y="317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6934" name="Line 134">
                <a:extLst>
                  <a:ext uri="{FF2B5EF4-FFF2-40B4-BE49-F238E27FC236}">
                    <a16:creationId xmlns:a16="http://schemas.microsoft.com/office/drawing/2014/main" id="{A82CD0B3-764E-4B3E-A02F-B06081C83BF2}"/>
                  </a:ext>
                </a:extLst>
              </p:cNvPr>
              <p:cNvSpPr>
                <a:spLocks noChangeShapeType="1"/>
              </p:cNvSpPr>
              <p:nvPr/>
            </p:nvSpPr>
            <p:spPr bwMode="auto">
              <a:xfrm flipV="1">
                <a:off x="2204" y="2678"/>
                <a:ext cx="0" cy="3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5" name="Text Box 135">
                <a:extLst>
                  <a:ext uri="{FF2B5EF4-FFF2-40B4-BE49-F238E27FC236}">
                    <a16:creationId xmlns:a16="http://schemas.microsoft.com/office/drawing/2014/main" id="{1E3E3760-9C27-4B86-BE79-0D1810A20689}"/>
                  </a:ext>
                </a:extLst>
              </p:cNvPr>
              <p:cNvSpPr txBox="1">
                <a:spLocks noChangeArrowheads="1"/>
              </p:cNvSpPr>
              <p:nvPr/>
            </p:nvSpPr>
            <p:spPr bwMode="auto">
              <a:xfrm>
                <a:off x="3279" y="268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a:t>
                </a:r>
              </a:p>
            </p:txBody>
          </p:sp>
          <p:sp>
            <p:nvSpPr>
              <p:cNvPr id="36936" name="Text Box 136">
                <a:extLst>
                  <a:ext uri="{FF2B5EF4-FFF2-40B4-BE49-F238E27FC236}">
                    <a16:creationId xmlns:a16="http://schemas.microsoft.com/office/drawing/2014/main" id="{8912ADAB-002E-4CF1-9259-712ED9F54C7C}"/>
                  </a:ext>
                </a:extLst>
              </p:cNvPr>
              <p:cNvSpPr txBox="1">
                <a:spLocks noChangeArrowheads="1"/>
              </p:cNvSpPr>
              <p:nvPr/>
            </p:nvSpPr>
            <p:spPr bwMode="auto">
              <a:xfrm>
                <a:off x="2448" y="2665"/>
                <a:ext cx="4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3</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6937" name="Text Box 137">
                <a:extLst>
                  <a:ext uri="{FF2B5EF4-FFF2-40B4-BE49-F238E27FC236}">
                    <a16:creationId xmlns:a16="http://schemas.microsoft.com/office/drawing/2014/main" id="{BBD242F5-4363-449C-8E52-67CE6D47A591}"/>
                  </a:ext>
                </a:extLst>
              </p:cNvPr>
              <p:cNvSpPr txBox="1">
                <a:spLocks noChangeArrowheads="1"/>
              </p:cNvSpPr>
              <p:nvPr/>
            </p:nvSpPr>
            <p:spPr bwMode="auto">
              <a:xfrm>
                <a:off x="2744" y="3321"/>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sp>
            <p:nvSpPr>
              <p:cNvPr id="36938" name="Text Box 138">
                <a:extLst>
                  <a:ext uri="{FF2B5EF4-FFF2-40B4-BE49-F238E27FC236}">
                    <a16:creationId xmlns:a16="http://schemas.microsoft.com/office/drawing/2014/main" id="{9A80A2FC-0396-4DDA-B75D-470208BF9195}"/>
                  </a:ext>
                </a:extLst>
              </p:cNvPr>
              <p:cNvSpPr txBox="1">
                <a:spLocks noChangeArrowheads="1"/>
              </p:cNvSpPr>
              <p:nvPr/>
            </p:nvSpPr>
            <p:spPr bwMode="auto">
              <a:xfrm>
                <a:off x="3343" y="2283"/>
                <a:ext cx="2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6939" name="Text Box 139">
                <a:extLst>
                  <a:ext uri="{FF2B5EF4-FFF2-40B4-BE49-F238E27FC236}">
                    <a16:creationId xmlns:a16="http://schemas.microsoft.com/office/drawing/2014/main" id="{C644DD72-180A-4CF4-A709-BFD5A4E14454}"/>
                  </a:ext>
                </a:extLst>
              </p:cNvPr>
              <p:cNvSpPr txBox="1">
                <a:spLocks noChangeArrowheads="1"/>
              </p:cNvSpPr>
              <p:nvPr/>
            </p:nvSpPr>
            <p:spPr bwMode="auto">
              <a:xfrm>
                <a:off x="3312" y="3024"/>
                <a:ext cx="2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grpSp>
        <p:sp>
          <p:nvSpPr>
            <p:cNvPr id="36923" name="Oval 140">
              <a:extLst>
                <a:ext uri="{FF2B5EF4-FFF2-40B4-BE49-F238E27FC236}">
                  <a16:creationId xmlns:a16="http://schemas.microsoft.com/office/drawing/2014/main" id="{A23A578A-2576-4992-8429-5A7B32BAFF69}"/>
                </a:ext>
              </a:extLst>
            </p:cNvPr>
            <p:cNvSpPr>
              <a:spLocks noChangeArrowheads="1"/>
            </p:cNvSpPr>
            <p:nvPr/>
          </p:nvSpPr>
          <p:spPr bwMode="auto">
            <a:xfrm>
              <a:off x="2880" y="2471"/>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24" name="Oval 141">
              <a:extLst>
                <a:ext uri="{FF2B5EF4-FFF2-40B4-BE49-F238E27FC236}">
                  <a16:creationId xmlns:a16="http://schemas.microsoft.com/office/drawing/2014/main" id="{25C3209C-D8DC-45B4-B193-4C40FDC9B861}"/>
                </a:ext>
              </a:extLst>
            </p:cNvPr>
            <p:cNvSpPr>
              <a:spLocks noChangeArrowheads="1"/>
            </p:cNvSpPr>
            <p:nvPr/>
          </p:nvSpPr>
          <p:spPr bwMode="auto">
            <a:xfrm>
              <a:off x="2880" y="3504"/>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30192" name="AutoShape 144">
            <a:extLst>
              <a:ext uri="{FF2B5EF4-FFF2-40B4-BE49-F238E27FC236}">
                <a16:creationId xmlns:a16="http://schemas.microsoft.com/office/drawing/2014/main" id="{F45CCD4F-3C13-470E-8F8E-9D9072E6FF61}"/>
              </a:ext>
            </a:extLst>
          </p:cNvPr>
          <p:cNvSpPr>
            <a:spLocks noChangeArrowheads="1"/>
          </p:cNvSpPr>
          <p:nvPr/>
        </p:nvSpPr>
        <p:spPr bwMode="auto">
          <a:xfrm>
            <a:off x="4357688" y="1785938"/>
            <a:ext cx="533400" cy="381000"/>
          </a:xfrm>
          <a:prstGeom prst="rightArrow">
            <a:avLst>
              <a:gd name="adj1" fmla="val 50000"/>
              <a:gd name="adj2" fmla="val 3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0194" name="Rectangle 146">
            <a:extLst>
              <a:ext uri="{FF2B5EF4-FFF2-40B4-BE49-F238E27FC236}">
                <a16:creationId xmlns:a16="http://schemas.microsoft.com/office/drawing/2014/main" id="{240F5E6E-E37E-45F4-AAAA-71C202148BC2}"/>
              </a:ext>
            </a:extLst>
          </p:cNvPr>
          <p:cNvSpPr>
            <a:spLocks noChangeArrowheads="1"/>
          </p:cNvSpPr>
          <p:nvPr/>
        </p:nvSpPr>
        <p:spPr bwMode="auto">
          <a:xfrm>
            <a:off x="381000" y="3505200"/>
            <a:ext cx="1219200" cy="533400"/>
          </a:xfrm>
          <a:prstGeom prst="rect">
            <a:avLst/>
          </a:prstGeom>
          <a:noFill/>
          <a:ln w="9525">
            <a:noFill/>
            <a:miter lim="800000"/>
            <a:headEnd/>
            <a:tailEnd/>
          </a:ln>
        </p:spPr>
        <p:txBody>
          <a:bodyPr/>
          <a:lstStyle/>
          <a:p>
            <a:pPr algn="ctr" eaLnBrk="1" hangingPunct="1">
              <a:defRPr/>
            </a:pPr>
            <a:r>
              <a:rPr lang="en-US" altLang="zh-CN" sz="2800" b="1" dirty="0">
                <a:solidFill>
                  <a:srgbClr val="CC0000"/>
                </a:solidFill>
                <a:effectLst>
                  <a:outerShdw blurRad="38100" dist="38100" dir="2700000" algn="tl">
                    <a:srgbClr val="C0C0C0"/>
                  </a:outerShdw>
                </a:effectLst>
                <a:latin typeface="Arial" charset="0"/>
              </a:rPr>
              <a:t>[</a:t>
            </a:r>
            <a:r>
              <a:rPr lang="zh-CN" altLang="en-US" sz="2800" b="1" dirty="0">
                <a:solidFill>
                  <a:srgbClr val="CC0000"/>
                </a:solidFill>
                <a:effectLst>
                  <a:outerShdw blurRad="38100" dist="38100" dir="2700000" algn="tl">
                    <a:srgbClr val="C0C0C0"/>
                  </a:outerShdw>
                </a:effectLst>
                <a:latin typeface="Arial" charset="0"/>
              </a:rPr>
              <a:t>例</a:t>
            </a:r>
            <a:r>
              <a:rPr lang="en-US" altLang="zh-CN" sz="2800" b="1" dirty="0">
                <a:solidFill>
                  <a:srgbClr val="CC0000"/>
                </a:solidFill>
                <a:effectLst>
                  <a:outerShdw blurRad="38100" dist="38100" dir="2700000" algn="tl">
                    <a:srgbClr val="C0C0C0"/>
                  </a:outerShdw>
                </a:effectLst>
                <a:latin typeface="Arial" charset="0"/>
              </a:rPr>
              <a:t>]</a:t>
            </a:r>
          </a:p>
        </p:txBody>
      </p:sp>
      <p:sp>
        <p:nvSpPr>
          <p:cNvPr id="130195" name="Text Box 147">
            <a:extLst>
              <a:ext uri="{FF2B5EF4-FFF2-40B4-BE49-F238E27FC236}">
                <a16:creationId xmlns:a16="http://schemas.microsoft.com/office/drawing/2014/main" id="{D386397F-6EFD-4443-A9DC-D9D37BAD61B7}"/>
              </a:ext>
            </a:extLst>
          </p:cNvPr>
          <p:cNvSpPr txBox="1">
            <a:spLocks noChangeArrowheads="1"/>
          </p:cNvSpPr>
          <p:nvPr/>
        </p:nvSpPr>
        <p:spPr bwMode="auto">
          <a:xfrm>
            <a:off x="685800" y="4267200"/>
            <a:ext cx="66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解</a:t>
            </a:r>
            <a:r>
              <a:rPr kumimoji="1" lang="en-US" altLang="zh-CN" sz="2800" b="1">
                <a:solidFill>
                  <a:srgbClr val="CC0000"/>
                </a:solidFill>
                <a:latin typeface="Times New Roman" panose="02020603050405020304" pitchFamily="18" charset="0"/>
              </a:rPr>
              <a:t>:</a:t>
            </a:r>
          </a:p>
        </p:txBody>
      </p:sp>
      <p:sp>
        <p:nvSpPr>
          <p:cNvPr id="130196" name="Text Box 148">
            <a:extLst>
              <a:ext uri="{FF2B5EF4-FFF2-40B4-BE49-F238E27FC236}">
                <a16:creationId xmlns:a16="http://schemas.microsoft.com/office/drawing/2014/main" id="{32941121-E122-4B87-93A9-0BF1A9AB54DD}"/>
              </a:ext>
            </a:extLst>
          </p:cNvPr>
          <p:cNvSpPr txBox="1">
            <a:spLocks noChangeArrowheads="1"/>
          </p:cNvSpPr>
          <p:nvPr/>
        </p:nvSpPr>
        <p:spPr bwMode="auto">
          <a:xfrm>
            <a:off x="1295400" y="3505200"/>
            <a:ext cx="5943600" cy="519113"/>
          </a:xfrm>
          <a:prstGeom prst="rect">
            <a:avLst/>
          </a:prstGeom>
          <a:noFill/>
          <a:ln w="9525">
            <a:noFill/>
            <a:miter lim="800000"/>
            <a:headEnd/>
            <a:tailEnd/>
          </a:ln>
          <a:effectLst/>
        </p:spPr>
        <p:txBody>
          <a:bodyPr>
            <a:spAutoFit/>
          </a:bodyPr>
          <a:lstStyle/>
          <a:p>
            <a:pPr eaLnBrk="1" hangingPunct="1">
              <a:defRPr/>
            </a:pPr>
            <a:r>
              <a:rPr lang="zh-CN" altLang="en-US" sz="2800" b="1" dirty="0">
                <a:effectLst>
                  <a:outerShdw blurRad="38100" dist="38100" dir="2700000" algn="tl">
                    <a:srgbClr val="C0C0C0"/>
                  </a:outerShdw>
                </a:effectLst>
                <a:latin typeface="Times New Roman" charset="0"/>
              </a:rPr>
              <a:t>将下列的电压源等效变换为电流源。</a:t>
            </a:r>
          </a:p>
        </p:txBody>
      </p:sp>
      <p:grpSp>
        <p:nvGrpSpPr>
          <p:cNvPr id="8" name="Group 149">
            <a:extLst>
              <a:ext uri="{FF2B5EF4-FFF2-40B4-BE49-F238E27FC236}">
                <a16:creationId xmlns:a16="http://schemas.microsoft.com/office/drawing/2014/main" id="{74593DDF-1ACB-44C4-8DB9-9BA09F3E38B2}"/>
              </a:ext>
            </a:extLst>
          </p:cNvPr>
          <p:cNvGrpSpPr>
            <a:grpSpLocks/>
          </p:cNvGrpSpPr>
          <p:nvPr/>
        </p:nvGrpSpPr>
        <p:grpSpPr bwMode="auto">
          <a:xfrm>
            <a:off x="1676400" y="4191000"/>
            <a:ext cx="2319338" cy="2316163"/>
            <a:chOff x="3360" y="2400"/>
            <a:chExt cx="1461" cy="1459"/>
          </a:xfrm>
        </p:grpSpPr>
        <p:sp>
          <p:nvSpPr>
            <p:cNvPr id="36905" name="Oval 150">
              <a:extLst>
                <a:ext uri="{FF2B5EF4-FFF2-40B4-BE49-F238E27FC236}">
                  <a16:creationId xmlns:a16="http://schemas.microsoft.com/office/drawing/2014/main" id="{205D6FB3-BC2D-4469-99E1-BA0CF3912A99}"/>
                </a:ext>
              </a:extLst>
            </p:cNvPr>
            <p:cNvSpPr>
              <a:spLocks noChangeArrowheads="1"/>
            </p:cNvSpPr>
            <p:nvPr/>
          </p:nvSpPr>
          <p:spPr bwMode="auto">
            <a:xfrm flipV="1">
              <a:off x="3360" y="3178"/>
              <a:ext cx="239" cy="226"/>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06" name="Line 151">
              <a:extLst>
                <a:ext uri="{FF2B5EF4-FFF2-40B4-BE49-F238E27FC236}">
                  <a16:creationId xmlns:a16="http://schemas.microsoft.com/office/drawing/2014/main" id="{230B01CC-B465-45CB-8CF7-F1B9D6742B1D}"/>
                </a:ext>
              </a:extLst>
            </p:cNvPr>
            <p:cNvSpPr>
              <a:spLocks noChangeShapeType="1"/>
            </p:cNvSpPr>
            <p:nvPr/>
          </p:nvSpPr>
          <p:spPr bwMode="auto">
            <a:xfrm flipV="1">
              <a:off x="3480" y="3008"/>
              <a:ext cx="0" cy="56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7" name="Rectangle 152">
              <a:extLst>
                <a:ext uri="{FF2B5EF4-FFF2-40B4-BE49-F238E27FC236}">
                  <a16:creationId xmlns:a16="http://schemas.microsoft.com/office/drawing/2014/main" id="{1632959E-72DC-4AED-AF32-D2B8651DB763}"/>
                </a:ext>
              </a:extLst>
            </p:cNvPr>
            <p:cNvSpPr>
              <a:spLocks noChangeArrowheads="1"/>
            </p:cNvSpPr>
            <p:nvPr/>
          </p:nvSpPr>
          <p:spPr bwMode="auto">
            <a:xfrm flipV="1">
              <a:off x="3419" y="2782"/>
              <a:ext cx="120" cy="22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6908" name="Line 153">
              <a:extLst>
                <a:ext uri="{FF2B5EF4-FFF2-40B4-BE49-F238E27FC236}">
                  <a16:creationId xmlns:a16="http://schemas.microsoft.com/office/drawing/2014/main" id="{9EFC6AA4-F254-48A3-BB71-2E1AFBF5F2AF}"/>
                </a:ext>
              </a:extLst>
            </p:cNvPr>
            <p:cNvSpPr>
              <a:spLocks noChangeShapeType="1"/>
            </p:cNvSpPr>
            <p:nvPr/>
          </p:nvSpPr>
          <p:spPr bwMode="auto">
            <a:xfrm flipV="1">
              <a:off x="3480" y="2570"/>
              <a:ext cx="0" cy="2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9" name="Text Box 154">
              <a:extLst>
                <a:ext uri="{FF2B5EF4-FFF2-40B4-BE49-F238E27FC236}">
                  <a16:creationId xmlns:a16="http://schemas.microsoft.com/office/drawing/2014/main" id="{8C7E4AEA-FE6C-427D-9A72-24CE7D2EC22F}"/>
                </a:ext>
              </a:extLst>
            </p:cNvPr>
            <p:cNvSpPr txBox="1">
              <a:spLocks noChangeArrowheads="1"/>
            </p:cNvSpPr>
            <p:nvPr/>
          </p:nvSpPr>
          <p:spPr bwMode="auto">
            <a:xfrm>
              <a:off x="3539" y="2904"/>
              <a:ext cx="24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t>
              </a:r>
              <a:endParaRPr kumimoji="1" lang="en-US" altLang="zh-CN" sz="2800">
                <a:latin typeface="Times New Roman" panose="02020603050405020304" pitchFamily="18" charset="0"/>
              </a:endParaRPr>
            </a:p>
            <a:p>
              <a:pPr algn="ctr" eaLnBrk="1" hangingPunct="1">
                <a:spcBef>
                  <a:spcPct val="50000"/>
                </a:spcBef>
                <a:buFontTx/>
                <a:buNone/>
              </a:pPr>
              <a:r>
                <a:rPr kumimoji="1" lang="en-US" altLang="zh-CN" sz="2800" b="1">
                  <a:latin typeface="Times New Roman" panose="02020603050405020304" pitchFamily="18" charset="0"/>
                </a:rPr>
                <a:t>–</a:t>
              </a:r>
            </a:p>
          </p:txBody>
        </p:sp>
        <p:sp>
          <p:nvSpPr>
            <p:cNvPr id="36910" name="Line 155">
              <a:extLst>
                <a:ext uri="{FF2B5EF4-FFF2-40B4-BE49-F238E27FC236}">
                  <a16:creationId xmlns:a16="http://schemas.microsoft.com/office/drawing/2014/main" id="{20EBA55E-B350-4A10-9174-EE46C97B6053}"/>
                </a:ext>
              </a:extLst>
            </p:cNvPr>
            <p:cNvSpPr>
              <a:spLocks noChangeShapeType="1"/>
            </p:cNvSpPr>
            <p:nvPr/>
          </p:nvSpPr>
          <p:spPr bwMode="auto">
            <a:xfrm>
              <a:off x="3480" y="2570"/>
              <a:ext cx="10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1" name="Oval 156">
              <a:extLst>
                <a:ext uri="{FF2B5EF4-FFF2-40B4-BE49-F238E27FC236}">
                  <a16:creationId xmlns:a16="http://schemas.microsoft.com/office/drawing/2014/main" id="{9381E4E1-B27F-4044-A7BB-5235A10455A8}"/>
                </a:ext>
              </a:extLst>
            </p:cNvPr>
            <p:cNvSpPr>
              <a:spLocks noChangeArrowheads="1"/>
            </p:cNvSpPr>
            <p:nvPr/>
          </p:nvSpPr>
          <p:spPr bwMode="auto">
            <a:xfrm>
              <a:off x="4497" y="2542"/>
              <a:ext cx="73" cy="7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12" name="Text Box 157">
              <a:extLst>
                <a:ext uri="{FF2B5EF4-FFF2-40B4-BE49-F238E27FC236}">
                  <a16:creationId xmlns:a16="http://schemas.microsoft.com/office/drawing/2014/main" id="{A484D8DA-DF4D-4702-B229-39B956B478D8}"/>
                </a:ext>
              </a:extLst>
            </p:cNvPr>
            <p:cNvSpPr txBox="1">
              <a:spLocks noChangeArrowheads="1"/>
            </p:cNvSpPr>
            <p:nvPr/>
          </p:nvSpPr>
          <p:spPr bwMode="auto">
            <a:xfrm>
              <a:off x="4593" y="24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sp>
          <p:nvSpPr>
            <p:cNvPr id="36913" name="Line 158">
              <a:extLst>
                <a:ext uri="{FF2B5EF4-FFF2-40B4-BE49-F238E27FC236}">
                  <a16:creationId xmlns:a16="http://schemas.microsoft.com/office/drawing/2014/main" id="{59F4EDBA-29FE-4D77-931B-0B2A18ACFC7D}"/>
                </a:ext>
              </a:extLst>
            </p:cNvPr>
            <p:cNvSpPr>
              <a:spLocks noChangeShapeType="1"/>
            </p:cNvSpPr>
            <p:nvPr/>
          </p:nvSpPr>
          <p:spPr bwMode="auto">
            <a:xfrm>
              <a:off x="3480" y="3558"/>
              <a:ext cx="10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4" name="Oval 159">
              <a:extLst>
                <a:ext uri="{FF2B5EF4-FFF2-40B4-BE49-F238E27FC236}">
                  <a16:creationId xmlns:a16="http://schemas.microsoft.com/office/drawing/2014/main" id="{ED0C1454-4956-4645-A718-9BE0F8D3161D}"/>
                </a:ext>
              </a:extLst>
            </p:cNvPr>
            <p:cNvSpPr>
              <a:spLocks noChangeArrowheads="1"/>
            </p:cNvSpPr>
            <p:nvPr/>
          </p:nvSpPr>
          <p:spPr bwMode="auto">
            <a:xfrm>
              <a:off x="4482" y="3530"/>
              <a:ext cx="73" cy="7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15" name="Text Box 160">
              <a:extLst>
                <a:ext uri="{FF2B5EF4-FFF2-40B4-BE49-F238E27FC236}">
                  <a16:creationId xmlns:a16="http://schemas.microsoft.com/office/drawing/2014/main" id="{E2FD5A68-3007-43A8-8F71-14D62A7E95D8}"/>
                </a:ext>
              </a:extLst>
            </p:cNvPr>
            <p:cNvSpPr txBox="1">
              <a:spLocks noChangeArrowheads="1"/>
            </p:cNvSpPr>
            <p:nvPr/>
          </p:nvSpPr>
          <p:spPr bwMode="auto">
            <a:xfrm>
              <a:off x="4570" y="3389"/>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6916" name="Text Box 161">
              <a:extLst>
                <a:ext uri="{FF2B5EF4-FFF2-40B4-BE49-F238E27FC236}">
                  <a16:creationId xmlns:a16="http://schemas.microsoft.com/office/drawing/2014/main" id="{9C118AD2-18C9-4CB2-AA4D-D3BE51A8E7DF}"/>
                </a:ext>
              </a:extLst>
            </p:cNvPr>
            <p:cNvSpPr txBox="1">
              <a:spLocks noChangeArrowheads="1"/>
            </p:cNvSpPr>
            <p:nvPr/>
          </p:nvSpPr>
          <p:spPr bwMode="auto">
            <a:xfrm>
              <a:off x="4363" y="288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a:t>
              </a:r>
            </a:p>
          </p:txBody>
        </p:sp>
        <p:sp>
          <p:nvSpPr>
            <p:cNvPr id="36917" name="Text Box 162">
              <a:extLst>
                <a:ext uri="{FF2B5EF4-FFF2-40B4-BE49-F238E27FC236}">
                  <a16:creationId xmlns:a16="http://schemas.microsoft.com/office/drawing/2014/main" id="{D8A4B324-8B59-4217-8A35-7454A9D47127}"/>
                </a:ext>
              </a:extLst>
            </p:cNvPr>
            <p:cNvSpPr txBox="1">
              <a:spLocks noChangeArrowheads="1"/>
            </p:cNvSpPr>
            <p:nvPr/>
          </p:nvSpPr>
          <p:spPr bwMode="auto">
            <a:xfrm>
              <a:off x="3498" y="2740"/>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2</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6918" name="Text Box 163">
              <a:extLst>
                <a:ext uri="{FF2B5EF4-FFF2-40B4-BE49-F238E27FC236}">
                  <a16:creationId xmlns:a16="http://schemas.microsoft.com/office/drawing/2014/main" id="{2B2304E8-AF80-4719-9CD2-B0DE130918F5}"/>
                </a:ext>
              </a:extLst>
            </p:cNvPr>
            <p:cNvSpPr txBox="1">
              <a:spLocks noChangeArrowheads="1"/>
            </p:cNvSpPr>
            <p:nvPr/>
          </p:nvSpPr>
          <p:spPr bwMode="auto">
            <a:xfrm>
              <a:off x="3586" y="3143"/>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8V</a:t>
              </a:r>
            </a:p>
          </p:txBody>
        </p:sp>
        <p:sp>
          <p:nvSpPr>
            <p:cNvPr id="36919" name="Text Box 164">
              <a:extLst>
                <a:ext uri="{FF2B5EF4-FFF2-40B4-BE49-F238E27FC236}">
                  <a16:creationId xmlns:a16="http://schemas.microsoft.com/office/drawing/2014/main" id="{3D23C2AC-A7BD-4C16-8EDA-F6E354D562F5}"/>
                </a:ext>
              </a:extLst>
            </p:cNvPr>
            <p:cNvSpPr txBox="1">
              <a:spLocks noChangeArrowheads="1"/>
            </p:cNvSpPr>
            <p:nvPr/>
          </p:nvSpPr>
          <p:spPr bwMode="auto">
            <a:xfrm>
              <a:off x="3808" y="3532"/>
              <a:ext cx="3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6920" name="Text Box 165">
              <a:extLst>
                <a:ext uri="{FF2B5EF4-FFF2-40B4-BE49-F238E27FC236}">
                  <a16:creationId xmlns:a16="http://schemas.microsoft.com/office/drawing/2014/main" id="{73124150-A121-4F3B-87C2-10B9819DB3C3}"/>
                </a:ext>
              </a:extLst>
            </p:cNvPr>
            <p:cNvSpPr txBox="1">
              <a:spLocks noChangeArrowheads="1"/>
            </p:cNvSpPr>
            <p:nvPr/>
          </p:nvSpPr>
          <p:spPr bwMode="auto">
            <a:xfrm>
              <a:off x="4414" y="2551"/>
              <a:ext cx="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6921" name="Text Box 166">
              <a:extLst>
                <a:ext uri="{FF2B5EF4-FFF2-40B4-BE49-F238E27FC236}">
                  <a16:creationId xmlns:a16="http://schemas.microsoft.com/office/drawing/2014/main" id="{9A4B2C0C-E7C2-48A3-8AE2-0A2484816495}"/>
                </a:ext>
              </a:extLst>
            </p:cNvPr>
            <p:cNvSpPr txBox="1">
              <a:spLocks noChangeArrowheads="1"/>
            </p:cNvSpPr>
            <p:nvPr/>
          </p:nvSpPr>
          <p:spPr bwMode="auto">
            <a:xfrm>
              <a:off x="4414" y="3286"/>
              <a:ext cx="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grpSp>
      <p:grpSp>
        <p:nvGrpSpPr>
          <p:cNvPr id="9" name="Group 167">
            <a:extLst>
              <a:ext uri="{FF2B5EF4-FFF2-40B4-BE49-F238E27FC236}">
                <a16:creationId xmlns:a16="http://schemas.microsoft.com/office/drawing/2014/main" id="{B661BA4D-073D-453C-A2F1-D4EBFC18C2D9}"/>
              </a:ext>
            </a:extLst>
          </p:cNvPr>
          <p:cNvGrpSpPr>
            <a:grpSpLocks/>
          </p:cNvGrpSpPr>
          <p:nvPr/>
        </p:nvGrpSpPr>
        <p:grpSpPr bwMode="auto">
          <a:xfrm>
            <a:off x="4495800" y="4146550"/>
            <a:ext cx="3024188" cy="2406650"/>
            <a:chOff x="1839" y="2324"/>
            <a:chExt cx="1905" cy="1516"/>
          </a:xfrm>
        </p:grpSpPr>
        <p:grpSp>
          <p:nvGrpSpPr>
            <p:cNvPr id="36879" name="Group 168">
              <a:extLst>
                <a:ext uri="{FF2B5EF4-FFF2-40B4-BE49-F238E27FC236}">
                  <a16:creationId xmlns:a16="http://schemas.microsoft.com/office/drawing/2014/main" id="{4CA6ACCB-8DE7-4409-956D-8D2DDA9904C7}"/>
                </a:ext>
              </a:extLst>
            </p:cNvPr>
            <p:cNvGrpSpPr>
              <a:grpSpLocks/>
            </p:cNvGrpSpPr>
            <p:nvPr/>
          </p:nvGrpSpPr>
          <p:grpSpPr bwMode="auto">
            <a:xfrm>
              <a:off x="1839" y="2324"/>
              <a:ext cx="1905" cy="1516"/>
              <a:chOff x="1839" y="2132"/>
              <a:chExt cx="1905" cy="1516"/>
            </a:xfrm>
          </p:grpSpPr>
          <p:sp>
            <p:nvSpPr>
              <p:cNvPr id="36882" name="Line 169">
                <a:extLst>
                  <a:ext uri="{FF2B5EF4-FFF2-40B4-BE49-F238E27FC236}">
                    <a16:creationId xmlns:a16="http://schemas.microsoft.com/office/drawing/2014/main" id="{BDFCE713-42BF-4479-B236-4F07B7FF1306}"/>
                  </a:ext>
                </a:extLst>
              </p:cNvPr>
              <p:cNvSpPr>
                <a:spLocks noChangeShapeType="1"/>
              </p:cNvSpPr>
              <p:nvPr/>
            </p:nvSpPr>
            <p:spPr bwMode="auto">
              <a:xfrm>
                <a:off x="2353" y="2302"/>
                <a:ext cx="105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3" name="Oval 170">
                <a:extLst>
                  <a:ext uri="{FF2B5EF4-FFF2-40B4-BE49-F238E27FC236}">
                    <a16:creationId xmlns:a16="http://schemas.microsoft.com/office/drawing/2014/main" id="{8647FE04-7C10-4509-8B83-8A5CAA56B0E4}"/>
                  </a:ext>
                </a:extLst>
              </p:cNvPr>
              <p:cNvSpPr>
                <a:spLocks noChangeArrowheads="1"/>
              </p:cNvSpPr>
              <p:nvPr/>
            </p:nvSpPr>
            <p:spPr bwMode="auto">
              <a:xfrm>
                <a:off x="3405" y="2272"/>
                <a:ext cx="77" cy="7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884" name="Text Box 171">
                <a:extLst>
                  <a:ext uri="{FF2B5EF4-FFF2-40B4-BE49-F238E27FC236}">
                    <a16:creationId xmlns:a16="http://schemas.microsoft.com/office/drawing/2014/main" id="{B9E94DAF-7B85-4087-97EE-2E9A325861FD}"/>
                  </a:ext>
                </a:extLst>
              </p:cNvPr>
              <p:cNvSpPr txBox="1">
                <a:spLocks noChangeArrowheads="1"/>
              </p:cNvSpPr>
              <p:nvPr/>
            </p:nvSpPr>
            <p:spPr bwMode="auto">
              <a:xfrm>
                <a:off x="3507" y="21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grpSp>
            <p:nvGrpSpPr>
              <p:cNvPr id="36885" name="Group 172">
                <a:extLst>
                  <a:ext uri="{FF2B5EF4-FFF2-40B4-BE49-F238E27FC236}">
                    <a16:creationId xmlns:a16="http://schemas.microsoft.com/office/drawing/2014/main" id="{C73D93C7-A7DE-4BBC-92F5-4CAF28EEB70B}"/>
                  </a:ext>
                </a:extLst>
              </p:cNvPr>
              <p:cNvGrpSpPr>
                <a:grpSpLocks/>
              </p:cNvGrpSpPr>
              <p:nvPr/>
            </p:nvGrpSpPr>
            <p:grpSpPr bwMode="auto">
              <a:xfrm>
                <a:off x="2843" y="2302"/>
                <a:ext cx="122" cy="1058"/>
                <a:chOff x="2822" y="2499"/>
                <a:chExt cx="136" cy="1175"/>
              </a:xfrm>
            </p:grpSpPr>
            <p:sp>
              <p:nvSpPr>
                <p:cNvPr id="36902" name="Rectangle 173">
                  <a:extLst>
                    <a:ext uri="{FF2B5EF4-FFF2-40B4-BE49-F238E27FC236}">
                      <a16:creationId xmlns:a16="http://schemas.microsoft.com/office/drawing/2014/main" id="{9516361D-BBFA-44E6-B5B6-F6FC5E0C1972}"/>
                    </a:ext>
                  </a:extLst>
                </p:cNvPr>
                <p:cNvSpPr>
                  <a:spLocks noChangeArrowheads="1"/>
                </p:cNvSpPr>
                <p:nvPr/>
              </p:nvSpPr>
              <p:spPr bwMode="auto">
                <a:xfrm>
                  <a:off x="2822" y="2956"/>
                  <a:ext cx="136" cy="26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6903" name="Line 174">
                  <a:extLst>
                    <a:ext uri="{FF2B5EF4-FFF2-40B4-BE49-F238E27FC236}">
                      <a16:creationId xmlns:a16="http://schemas.microsoft.com/office/drawing/2014/main" id="{C19EB6B9-986C-4FC0-B160-39D9FA303BCB}"/>
                    </a:ext>
                  </a:extLst>
                </p:cNvPr>
                <p:cNvSpPr>
                  <a:spLocks noChangeShapeType="1"/>
                </p:cNvSpPr>
                <p:nvPr/>
              </p:nvSpPr>
              <p:spPr bwMode="auto">
                <a:xfrm>
                  <a:off x="2890" y="3217"/>
                  <a:ext cx="0" cy="4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4" name="Line 175">
                  <a:extLst>
                    <a:ext uri="{FF2B5EF4-FFF2-40B4-BE49-F238E27FC236}">
                      <a16:creationId xmlns:a16="http://schemas.microsoft.com/office/drawing/2014/main" id="{8F1BB904-332E-483A-AEE9-0B39B8EA7A50}"/>
                    </a:ext>
                  </a:extLst>
                </p:cNvPr>
                <p:cNvSpPr>
                  <a:spLocks noChangeShapeType="1"/>
                </p:cNvSpPr>
                <p:nvPr/>
              </p:nvSpPr>
              <p:spPr bwMode="auto">
                <a:xfrm flipV="1">
                  <a:off x="2890" y="2499"/>
                  <a:ext cx="0" cy="4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886" name="Text Box 176">
                <a:extLst>
                  <a:ext uri="{FF2B5EF4-FFF2-40B4-BE49-F238E27FC236}">
                    <a16:creationId xmlns:a16="http://schemas.microsoft.com/office/drawing/2014/main" id="{983B6A29-B2A6-42A6-9E87-F4B405F5BBE5}"/>
                  </a:ext>
                </a:extLst>
              </p:cNvPr>
              <p:cNvSpPr txBox="1">
                <a:spLocks noChangeArrowheads="1"/>
              </p:cNvSpPr>
              <p:nvPr/>
            </p:nvSpPr>
            <p:spPr bwMode="auto">
              <a:xfrm>
                <a:off x="1839" y="2672"/>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4A</a:t>
                </a:r>
              </a:p>
            </p:txBody>
          </p:sp>
          <p:grpSp>
            <p:nvGrpSpPr>
              <p:cNvPr id="36887" name="Group 177">
                <a:extLst>
                  <a:ext uri="{FF2B5EF4-FFF2-40B4-BE49-F238E27FC236}">
                    <a16:creationId xmlns:a16="http://schemas.microsoft.com/office/drawing/2014/main" id="{4FBB6091-F0CF-4635-A3A8-00EA87A3D6C4}"/>
                  </a:ext>
                </a:extLst>
              </p:cNvPr>
              <p:cNvGrpSpPr>
                <a:grpSpLocks/>
              </p:cNvGrpSpPr>
              <p:nvPr/>
            </p:nvGrpSpPr>
            <p:grpSpPr bwMode="auto">
              <a:xfrm>
                <a:off x="2231" y="2302"/>
                <a:ext cx="245" cy="1058"/>
                <a:chOff x="2142" y="2499"/>
                <a:chExt cx="272" cy="1175"/>
              </a:xfrm>
            </p:grpSpPr>
            <p:grpSp>
              <p:nvGrpSpPr>
                <p:cNvPr id="36897" name="Group 178">
                  <a:extLst>
                    <a:ext uri="{FF2B5EF4-FFF2-40B4-BE49-F238E27FC236}">
                      <a16:creationId xmlns:a16="http://schemas.microsoft.com/office/drawing/2014/main" id="{0348A3ED-F7D8-40E6-BF1A-A1C99DEFBB34}"/>
                    </a:ext>
                  </a:extLst>
                </p:cNvPr>
                <p:cNvGrpSpPr>
                  <a:grpSpLocks/>
                </p:cNvGrpSpPr>
                <p:nvPr/>
              </p:nvGrpSpPr>
              <p:grpSpPr bwMode="auto">
                <a:xfrm>
                  <a:off x="2142" y="2956"/>
                  <a:ext cx="272" cy="261"/>
                  <a:chOff x="2142" y="2956"/>
                  <a:chExt cx="272" cy="261"/>
                </a:xfrm>
              </p:grpSpPr>
              <p:sp>
                <p:nvSpPr>
                  <p:cNvPr id="36900" name="Oval 179">
                    <a:extLst>
                      <a:ext uri="{FF2B5EF4-FFF2-40B4-BE49-F238E27FC236}">
                        <a16:creationId xmlns:a16="http://schemas.microsoft.com/office/drawing/2014/main" id="{7AAD3DF0-A048-44A9-977D-9838C174B906}"/>
                      </a:ext>
                    </a:extLst>
                  </p:cNvPr>
                  <p:cNvSpPr>
                    <a:spLocks noChangeArrowheads="1"/>
                  </p:cNvSpPr>
                  <p:nvPr/>
                </p:nvSpPr>
                <p:spPr bwMode="auto">
                  <a:xfrm flipV="1">
                    <a:off x="2142" y="2956"/>
                    <a:ext cx="272" cy="261"/>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901" name="Line 180">
                    <a:extLst>
                      <a:ext uri="{FF2B5EF4-FFF2-40B4-BE49-F238E27FC236}">
                        <a16:creationId xmlns:a16="http://schemas.microsoft.com/office/drawing/2014/main" id="{F58B3D04-E51D-4986-A6FB-E956DF859E6A}"/>
                      </a:ext>
                    </a:extLst>
                  </p:cNvPr>
                  <p:cNvSpPr>
                    <a:spLocks noChangeShapeType="1"/>
                  </p:cNvSpPr>
                  <p:nvPr/>
                </p:nvSpPr>
                <p:spPr bwMode="auto">
                  <a:xfrm flipV="1">
                    <a:off x="2142" y="3087"/>
                    <a:ext cx="27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898" name="Line 181">
                  <a:extLst>
                    <a:ext uri="{FF2B5EF4-FFF2-40B4-BE49-F238E27FC236}">
                      <a16:creationId xmlns:a16="http://schemas.microsoft.com/office/drawing/2014/main" id="{EE0E9C04-006F-4BAA-BED5-C24ACE552CE3}"/>
                    </a:ext>
                  </a:extLst>
                </p:cNvPr>
                <p:cNvSpPr>
                  <a:spLocks noChangeShapeType="1"/>
                </p:cNvSpPr>
                <p:nvPr/>
              </p:nvSpPr>
              <p:spPr bwMode="auto">
                <a:xfrm>
                  <a:off x="2278" y="3217"/>
                  <a:ext cx="0" cy="457"/>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9" name="Line 182">
                  <a:extLst>
                    <a:ext uri="{FF2B5EF4-FFF2-40B4-BE49-F238E27FC236}">
                      <a16:creationId xmlns:a16="http://schemas.microsoft.com/office/drawing/2014/main" id="{86F2C147-D32C-4931-8809-9C50693753BA}"/>
                    </a:ext>
                  </a:extLst>
                </p:cNvPr>
                <p:cNvSpPr>
                  <a:spLocks noChangeShapeType="1"/>
                </p:cNvSpPr>
                <p:nvPr/>
              </p:nvSpPr>
              <p:spPr bwMode="auto">
                <a:xfrm>
                  <a:off x="2278" y="2499"/>
                  <a:ext cx="0" cy="457"/>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888" name="Line 183">
                <a:extLst>
                  <a:ext uri="{FF2B5EF4-FFF2-40B4-BE49-F238E27FC236}">
                    <a16:creationId xmlns:a16="http://schemas.microsoft.com/office/drawing/2014/main" id="{49A3EAB6-E04E-47AD-A052-45B2CF522BCF}"/>
                  </a:ext>
                </a:extLst>
              </p:cNvPr>
              <p:cNvSpPr>
                <a:spLocks noChangeShapeType="1"/>
              </p:cNvSpPr>
              <p:nvPr/>
            </p:nvSpPr>
            <p:spPr bwMode="auto">
              <a:xfrm>
                <a:off x="2368" y="3345"/>
                <a:ext cx="105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9" name="Oval 184">
                <a:extLst>
                  <a:ext uri="{FF2B5EF4-FFF2-40B4-BE49-F238E27FC236}">
                    <a16:creationId xmlns:a16="http://schemas.microsoft.com/office/drawing/2014/main" id="{8A34601D-C977-4318-AE7C-8A362F0F1BC0}"/>
                  </a:ext>
                </a:extLst>
              </p:cNvPr>
              <p:cNvSpPr>
                <a:spLocks noChangeArrowheads="1"/>
              </p:cNvSpPr>
              <p:nvPr/>
            </p:nvSpPr>
            <p:spPr bwMode="auto">
              <a:xfrm>
                <a:off x="3410" y="3315"/>
                <a:ext cx="75" cy="74"/>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890" name="Text Box 185">
                <a:extLst>
                  <a:ext uri="{FF2B5EF4-FFF2-40B4-BE49-F238E27FC236}">
                    <a16:creationId xmlns:a16="http://schemas.microsoft.com/office/drawing/2014/main" id="{FA513E58-ADDD-4B2C-8F0C-79399504E59E}"/>
                  </a:ext>
                </a:extLst>
              </p:cNvPr>
              <p:cNvSpPr txBox="1">
                <a:spLocks noChangeArrowheads="1"/>
              </p:cNvSpPr>
              <p:nvPr/>
            </p:nvSpPr>
            <p:spPr bwMode="auto">
              <a:xfrm>
                <a:off x="3503" y="317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6891" name="Line 186">
                <a:extLst>
                  <a:ext uri="{FF2B5EF4-FFF2-40B4-BE49-F238E27FC236}">
                    <a16:creationId xmlns:a16="http://schemas.microsoft.com/office/drawing/2014/main" id="{8744B3B8-971A-4B8D-A18D-BE6D556CB558}"/>
                  </a:ext>
                </a:extLst>
              </p:cNvPr>
              <p:cNvSpPr>
                <a:spLocks noChangeShapeType="1"/>
              </p:cNvSpPr>
              <p:nvPr/>
            </p:nvSpPr>
            <p:spPr bwMode="auto">
              <a:xfrm flipV="1">
                <a:off x="2204" y="2678"/>
                <a:ext cx="0" cy="3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2" name="Text Box 187">
                <a:extLst>
                  <a:ext uri="{FF2B5EF4-FFF2-40B4-BE49-F238E27FC236}">
                    <a16:creationId xmlns:a16="http://schemas.microsoft.com/office/drawing/2014/main" id="{621584B0-AFC9-4EB3-87CC-A53803C6BE64}"/>
                  </a:ext>
                </a:extLst>
              </p:cNvPr>
              <p:cNvSpPr txBox="1">
                <a:spLocks noChangeArrowheads="1"/>
              </p:cNvSpPr>
              <p:nvPr/>
            </p:nvSpPr>
            <p:spPr bwMode="auto">
              <a:xfrm>
                <a:off x="3279" y="268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a:t>
                </a:r>
              </a:p>
            </p:txBody>
          </p:sp>
          <p:sp>
            <p:nvSpPr>
              <p:cNvPr id="36893" name="Text Box 188">
                <a:extLst>
                  <a:ext uri="{FF2B5EF4-FFF2-40B4-BE49-F238E27FC236}">
                    <a16:creationId xmlns:a16="http://schemas.microsoft.com/office/drawing/2014/main" id="{B583451C-BC2C-497A-B451-111BE4A7B1A9}"/>
                  </a:ext>
                </a:extLst>
              </p:cNvPr>
              <p:cNvSpPr txBox="1">
                <a:spLocks noChangeArrowheads="1"/>
              </p:cNvSpPr>
              <p:nvPr/>
            </p:nvSpPr>
            <p:spPr bwMode="auto">
              <a:xfrm>
                <a:off x="2448" y="2665"/>
                <a:ext cx="4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2</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6894" name="Text Box 189">
                <a:extLst>
                  <a:ext uri="{FF2B5EF4-FFF2-40B4-BE49-F238E27FC236}">
                    <a16:creationId xmlns:a16="http://schemas.microsoft.com/office/drawing/2014/main" id="{446F8527-E0AA-4EFE-9F8C-D3D132C4C333}"/>
                  </a:ext>
                </a:extLst>
              </p:cNvPr>
              <p:cNvSpPr txBox="1">
                <a:spLocks noChangeArrowheads="1"/>
              </p:cNvSpPr>
              <p:nvPr/>
            </p:nvSpPr>
            <p:spPr bwMode="auto">
              <a:xfrm>
                <a:off x="2744" y="3321"/>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sp>
            <p:nvSpPr>
              <p:cNvPr id="36895" name="Text Box 190">
                <a:extLst>
                  <a:ext uri="{FF2B5EF4-FFF2-40B4-BE49-F238E27FC236}">
                    <a16:creationId xmlns:a16="http://schemas.microsoft.com/office/drawing/2014/main" id="{B4561CFF-DF46-4C4D-A023-780B2FF0BE44}"/>
                  </a:ext>
                </a:extLst>
              </p:cNvPr>
              <p:cNvSpPr txBox="1">
                <a:spLocks noChangeArrowheads="1"/>
              </p:cNvSpPr>
              <p:nvPr/>
            </p:nvSpPr>
            <p:spPr bwMode="auto">
              <a:xfrm>
                <a:off x="3343" y="2283"/>
                <a:ext cx="2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6896" name="Text Box 191">
                <a:extLst>
                  <a:ext uri="{FF2B5EF4-FFF2-40B4-BE49-F238E27FC236}">
                    <a16:creationId xmlns:a16="http://schemas.microsoft.com/office/drawing/2014/main" id="{79EB5B24-8641-45A8-BDC6-7798D57ED5AD}"/>
                  </a:ext>
                </a:extLst>
              </p:cNvPr>
              <p:cNvSpPr txBox="1">
                <a:spLocks noChangeArrowheads="1"/>
              </p:cNvSpPr>
              <p:nvPr/>
            </p:nvSpPr>
            <p:spPr bwMode="auto">
              <a:xfrm>
                <a:off x="3312" y="3024"/>
                <a:ext cx="2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grpSp>
        <p:sp>
          <p:nvSpPr>
            <p:cNvPr id="36880" name="Oval 192">
              <a:extLst>
                <a:ext uri="{FF2B5EF4-FFF2-40B4-BE49-F238E27FC236}">
                  <a16:creationId xmlns:a16="http://schemas.microsoft.com/office/drawing/2014/main" id="{C2F3D150-2D8A-4931-8631-C6DA953B3414}"/>
                </a:ext>
              </a:extLst>
            </p:cNvPr>
            <p:cNvSpPr>
              <a:spLocks noChangeArrowheads="1"/>
            </p:cNvSpPr>
            <p:nvPr/>
          </p:nvSpPr>
          <p:spPr bwMode="auto">
            <a:xfrm>
              <a:off x="2880" y="2471"/>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6881" name="Oval 193">
              <a:extLst>
                <a:ext uri="{FF2B5EF4-FFF2-40B4-BE49-F238E27FC236}">
                  <a16:creationId xmlns:a16="http://schemas.microsoft.com/office/drawing/2014/main" id="{CFDAF101-4356-4D92-8F6F-628E655B3F5E}"/>
                </a:ext>
              </a:extLst>
            </p:cNvPr>
            <p:cNvSpPr>
              <a:spLocks noChangeArrowheads="1"/>
            </p:cNvSpPr>
            <p:nvPr/>
          </p:nvSpPr>
          <p:spPr bwMode="auto">
            <a:xfrm>
              <a:off x="2880" y="3504"/>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101" name="AutoShape 144">
            <a:extLst>
              <a:ext uri="{FF2B5EF4-FFF2-40B4-BE49-F238E27FC236}">
                <a16:creationId xmlns:a16="http://schemas.microsoft.com/office/drawing/2014/main" id="{1206A683-21AC-464C-B11A-131310FCFA00}"/>
              </a:ext>
            </a:extLst>
          </p:cNvPr>
          <p:cNvSpPr>
            <a:spLocks noChangeArrowheads="1"/>
          </p:cNvSpPr>
          <p:nvPr/>
        </p:nvSpPr>
        <p:spPr bwMode="auto">
          <a:xfrm>
            <a:off x="3929063" y="5072063"/>
            <a:ext cx="533400" cy="381000"/>
          </a:xfrm>
          <a:prstGeom prst="rightArrow">
            <a:avLst>
              <a:gd name="adj1" fmla="val 50000"/>
              <a:gd name="adj2" fmla="val 3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Effect transition="in" filter="wipe(up)">
                                      <p:cBhvr>
                                        <p:cTn id="7" dur="500"/>
                                        <p:tgtEl>
                                          <p:spTgt spid="130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019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019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019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0195"/>
                                        </p:tgtEl>
                                        <p:attrNameLst>
                                          <p:attrName>style.visibility</p:attrName>
                                        </p:attrNameLst>
                                      </p:cBhvr>
                                      <p:to>
                                        <p:strVal val="visible"/>
                                      </p:to>
                                    </p:set>
                                    <p:animEffect transition="in" filter="wipe(up)">
                                      <p:cBhvr>
                                        <p:cTn id="32" dur="500"/>
                                        <p:tgtEl>
                                          <p:spTgt spid="1301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1"/>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right)">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autoUpdateAnimBg="0"/>
      <p:bldP spid="130192" grpId="0" animBg="1"/>
      <p:bldP spid="130194" grpId="0"/>
      <p:bldP spid="130195" grpId="0" autoUpdateAnimBg="0"/>
      <p:bldP spid="130196" grpId="0"/>
      <p:bldP spid="10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a:extLst>
              <a:ext uri="{FF2B5EF4-FFF2-40B4-BE49-F238E27FC236}">
                <a16:creationId xmlns:a16="http://schemas.microsoft.com/office/drawing/2014/main" id="{F771E128-422A-4F80-B93F-E7E6289B07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58B3A8F-D280-44DE-8160-32832A4E2B82}" type="slidenum">
              <a:rPr lang="en-US" altLang="zh-CN" sz="1400" smtClean="0"/>
              <a:pPr>
                <a:spcBef>
                  <a:spcPct val="0"/>
                </a:spcBef>
                <a:buFontTx/>
                <a:buNone/>
              </a:pPr>
              <a:t>43</a:t>
            </a:fld>
            <a:endParaRPr lang="en-US" altLang="zh-CN" sz="1400"/>
          </a:p>
        </p:txBody>
      </p:sp>
      <p:sp>
        <p:nvSpPr>
          <p:cNvPr id="131074" name="Rectangle 2">
            <a:extLst>
              <a:ext uri="{FF2B5EF4-FFF2-40B4-BE49-F238E27FC236}">
                <a16:creationId xmlns:a16="http://schemas.microsoft.com/office/drawing/2014/main" id="{73D74238-9CF3-48D2-8A89-0190A4F38A86}"/>
              </a:ext>
            </a:extLst>
          </p:cNvPr>
          <p:cNvSpPr>
            <a:spLocks noChangeArrowheads="1"/>
          </p:cNvSpPr>
          <p:nvPr/>
        </p:nvSpPr>
        <p:spPr bwMode="auto">
          <a:xfrm>
            <a:off x="152400" y="447675"/>
            <a:ext cx="1219200" cy="533400"/>
          </a:xfrm>
          <a:prstGeom prst="rect">
            <a:avLst/>
          </a:prstGeom>
          <a:noFill/>
          <a:ln w="9525">
            <a:noFill/>
            <a:miter lim="800000"/>
            <a:headEnd/>
            <a:tailEnd/>
          </a:ln>
        </p:spPr>
        <p:txBody>
          <a:bodyPr/>
          <a:lstStyle/>
          <a:p>
            <a:pPr algn="ctr" eaLnBrk="1" hangingPunct="1">
              <a:defRPr/>
            </a:pPr>
            <a:r>
              <a:rPr lang="en-US" altLang="zh-CN" sz="2800" b="1">
                <a:solidFill>
                  <a:srgbClr val="CC0000"/>
                </a:solidFill>
                <a:effectLst>
                  <a:outerShdw blurRad="38100" dist="38100" dir="2700000" algn="tl">
                    <a:srgbClr val="C0C0C0"/>
                  </a:outerShdw>
                </a:effectLst>
                <a:latin typeface="Arial" charset="0"/>
              </a:rPr>
              <a:t>[</a:t>
            </a:r>
            <a:r>
              <a:rPr lang="zh-CN" altLang="en-US" sz="2800" b="1">
                <a:solidFill>
                  <a:srgbClr val="CC0000"/>
                </a:solidFill>
                <a:effectLst>
                  <a:outerShdw blurRad="38100" dist="38100" dir="2700000" algn="tl">
                    <a:srgbClr val="C0C0C0"/>
                  </a:outerShdw>
                </a:effectLst>
                <a:latin typeface="Arial" charset="0"/>
              </a:rPr>
              <a:t>例</a:t>
            </a:r>
            <a:r>
              <a:rPr lang="en-US" altLang="zh-CN" sz="2800" b="1">
                <a:solidFill>
                  <a:srgbClr val="CC0000"/>
                </a:solidFill>
                <a:effectLst>
                  <a:outerShdw blurRad="38100" dist="38100" dir="2700000" algn="tl">
                    <a:srgbClr val="C0C0C0"/>
                  </a:outerShdw>
                </a:effectLst>
                <a:latin typeface="Arial" charset="0"/>
              </a:rPr>
              <a:t>]</a:t>
            </a:r>
          </a:p>
        </p:txBody>
      </p:sp>
      <p:sp>
        <p:nvSpPr>
          <p:cNvPr id="131075" name="Text Box 3">
            <a:extLst>
              <a:ext uri="{FF2B5EF4-FFF2-40B4-BE49-F238E27FC236}">
                <a16:creationId xmlns:a16="http://schemas.microsoft.com/office/drawing/2014/main" id="{36E0EDE0-6970-48F3-9D17-4D7CB04AA229}"/>
              </a:ext>
            </a:extLst>
          </p:cNvPr>
          <p:cNvSpPr txBox="1">
            <a:spLocks noChangeArrowheads="1"/>
          </p:cNvSpPr>
          <p:nvPr/>
        </p:nvSpPr>
        <p:spPr bwMode="auto">
          <a:xfrm>
            <a:off x="1143000" y="447675"/>
            <a:ext cx="4343400" cy="519113"/>
          </a:xfrm>
          <a:prstGeom prst="rect">
            <a:avLst/>
          </a:prstGeom>
          <a:noFill/>
          <a:ln w="9525">
            <a:noFill/>
            <a:miter lim="800000"/>
            <a:headEnd/>
            <a:tailEnd/>
          </a:ln>
          <a:effectLst/>
        </p:spPr>
        <p:txBody>
          <a:bodyPr>
            <a:spAutoFit/>
          </a:bodyPr>
          <a:lstStyle/>
          <a:p>
            <a:pPr eaLnBrk="1" hangingPunct="1">
              <a:defRPr/>
            </a:pPr>
            <a:r>
              <a:rPr lang="zh-CN" altLang="en-US" sz="2800" b="1">
                <a:effectLst>
                  <a:outerShdw blurRad="38100" dist="38100" dir="2700000" algn="tl">
                    <a:srgbClr val="C0C0C0"/>
                  </a:outerShdw>
                </a:effectLst>
                <a:latin typeface="Times New Roman" charset="0"/>
              </a:rPr>
              <a:t>求下列各电路的等效电路。</a:t>
            </a:r>
          </a:p>
        </p:txBody>
      </p:sp>
      <p:sp>
        <p:nvSpPr>
          <p:cNvPr id="131076" name="Text Box 4">
            <a:extLst>
              <a:ext uri="{FF2B5EF4-FFF2-40B4-BE49-F238E27FC236}">
                <a16:creationId xmlns:a16="http://schemas.microsoft.com/office/drawing/2014/main" id="{B9335075-0559-403B-ADF1-BEF955AD312E}"/>
              </a:ext>
            </a:extLst>
          </p:cNvPr>
          <p:cNvSpPr txBox="1">
            <a:spLocks noChangeArrowheads="1"/>
          </p:cNvSpPr>
          <p:nvPr/>
        </p:nvSpPr>
        <p:spPr bwMode="auto">
          <a:xfrm>
            <a:off x="381000" y="3371850"/>
            <a:ext cx="66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解</a:t>
            </a:r>
            <a:r>
              <a:rPr kumimoji="1" lang="en-US" altLang="zh-CN" sz="2800" b="1">
                <a:solidFill>
                  <a:srgbClr val="CC0000"/>
                </a:solidFill>
                <a:latin typeface="Times New Roman" panose="02020603050405020304" pitchFamily="18" charset="0"/>
              </a:rPr>
              <a:t>:</a:t>
            </a:r>
          </a:p>
        </p:txBody>
      </p:sp>
      <p:grpSp>
        <p:nvGrpSpPr>
          <p:cNvPr id="2" name="Group 5">
            <a:extLst>
              <a:ext uri="{FF2B5EF4-FFF2-40B4-BE49-F238E27FC236}">
                <a16:creationId xmlns:a16="http://schemas.microsoft.com/office/drawing/2014/main" id="{304760E5-99DD-41C7-BF5E-CCA395A2E163}"/>
              </a:ext>
            </a:extLst>
          </p:cNvPr>
          <p:cNvGrpSpPr>
            <a:grpSpLocks/>
          </p:cNvGrpSpPr>
          <p:nvPr/>
        </p:nvGrpSpPr>
        <p:grpSpPr bwMode="auto">
          <a:xfrm>
            <a:off x="652463" y="3703638"/>
            <a:ext cx="2319337" cy="2316162"/>
            <a:chOff x="310" y="2238"/>
            <a:chExt cx="1623" cy="1621"/>
          </a:xfrm>
        </p:grpSpPr>
        <p:sp>
          <p:nvSpPr>
            <p:cNvPr id="38015" name="Oval 6">
              <a:extLst>
                <a:ext uri="{FF2B5EF4-FFF2-40B4-BE49-F238E27FC236}">
                  <a16:creationId xmlns:a16="http://schemas.microsoft.com/office/drawing/2014/main" id="{4579EED1-C97C-4FE9-94E2-3EF3B8FBEDCD}"/>
                </a:ext>
              </a:extLst>
            </p:cNvPr>
            <p:cNvSpPr>
              <a:spLocks noChangeArrowheads="1"/>
            </p:cNvSpPr>
            <p:nvPr/>
          </p:nvSpPr>
          <p:spPr bwMode="auto">
            <a:xfrm flipV="1">
              <a:off x="310" y="3102"/>
              <a:ext cx="266" cy="251"/>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016" name="Line 7">
              <a:extLst>
                <a:ext uri="{FF2B5EF4-FFF2-40B4-BE49-F238E27FC236}">
                  <a16:creationId xmlns:a16="http://schemas.microsoft.com/office/drawing/2014/main" id="{A585002B-4708-4C4E-8C15-E70BB87AAE28}"/>
                </a:ext>
              </a:extLst>
            </p:cNvPr>
            <p:cNvSpPr>
              <a:spLocks noChangeShapeType="1"/>
            </p:cNvSpPr>
            <p:nvPr/>
          </p:nvSpPr>
          <p:spPr bwMode="auto">
            <a:xfrm flipV="1">
              <a:off x="443" y="2913"/>
              <a:ext cx="0" cy="62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17" name="Rectangle 8">
              <a:extLst>
                <a:ext uri="{FF2B5EF4-FFF2-40B4-BE49-F238E27FC236}">
                  <a16:creationId xmlns:a16="http://schemas.microsoft.com/office/drawing/2014/main" id="{E7825C2F-06E9-41F0-9446-A96501AE75AF}"/>
                </a:ext>
              </a:extLst>
            </p:cNvPr>
            <p:cNvSpPr>
              <a:spLocks noChangeArrowheads="1"/>
            </p:cNvSpPr>
            <p:nvPr/>
          </p:nvSpPr>
          <p:spPr bwMode="auto">
            <a:xfrm flipV="1">
              <a:off x="376" y="2662"/>
              <a:ext cx="133" cy="25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8018" name="Line 9">
              <a:extLst>
                <a:ext uri="{FF2B5EF4-FFF2-40B4-BE49-F238E27FC236}">
                  <a16:creationId xmlns:a16="http://schemas.microsoft.com/office/drawing/2014/main" id="{FE2486DB-C413-4968-8878-783C87DEF828}"/>
                </a:ext>
              </a:extLst>
            </p:cNvPr>
            <p:cNvSpPr>
              <a:spLocks noChangeShapeType="1"/>
            </p:cNvSpPr>
            <p:nvPr/>
          </p:nvSpPr>
          <p:spPr bwMode="auto">
            <a:xfrm flipV="1">
              <a:off x="443" y="2427"/>
              <a:ext cx="0" cy="23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19" name="Text Box 10">
              <a:extLst>
                <a:ext uri="{FF2B5EF4-FFF2-40B4-BE49-F238E27FC236}">
                  <a16:creationId xmlns:a16="http://schemas.microsoft.com/office/drawing/2014/main" id="{791BD4DB-D465-4BF8-9479-E579CA01CDAD}"/>
                </a:ext>
              </a:extLst>
            </p:cNvPr>
            <p:cNvSpPr txBox="1">
              <a:spLocks noChangeArrowheads="1"/>
            </p:cNvSpPr>
            <p:nvPr/>
          </p:nvSpPr>
          <p:spPr bwMode="auto">
            <a:xfrm>
              <a:off x="509" y="2798"/>
              <a:ext cx="266" cy="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t>
              </a:r>
              <a:endParaRPr kumimoji="1" lang="en-US" altLang="zh-CN" sz="2800">
                <a:latin typeface="Times New Roman" panose="02020603050405020304" pitchFamily="18" charset="0"/>
              </a:endParaRPr>
            </a:p>
            <a:p>
              <a:pPr algn="ctr" eaLnBrk="1" hangingPunct="1">
                <a:spcBef>
                  <a:spcPct val="50000"/>
                </a:spcBef>
                <a:buFontTx/>
                <a:buNone/>
              </a:pPr>
              <a:r>
                <a:rPr kumimoji="1" lang="en-US" altLang="zh-CN" sz="2800" b="1">
                  <a:latin typeface="Times New Roman" panose="02020603050405020304" pitchFamily="18" charset="0"/>
                </a:rPr>
                <a:t>–</a:t>
              </a:r>
            </a:p>
          </p:txBody>
        </p:sp>
        <p:sp>
          <p:nvSpPr>
            <p:cNvPr id="38020" name="Line 11">
              <a:extLst>
                <a:ext uri="{FF2B5EF4-FFF2-40B4-BE49-F238E27FC236}">
                  <a16:creationId xmlns:a16="http://schemas.microsoft.com/office/drawing/2014/main" id="{80E3A1FD-F8F7-41CF-9FF2-354148FF3740}"/>
                </a:ext>
              </a:extLst>
            </p:cNvPr>
            <p:cNvSpPr>
              <a:spLocks noChangeShapeType="1"/>
            </p:cNvSpPr>
            <p:nvPr/>
          </p:nvSpPr>
          <p:spPr bwMode="auto">
            <a:xfrm>
              <a:off x="443" y="2427"/>
              <a:ext cx="113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21" name="Oval 12">
              <a:extLst>
                <a:ext uri="{FF2B5EF4-FFF2-40B4-BE49-F238E27FC236}">
                  <a16:creationId xmlns:a16="http://schemas.microsoft.com/office/drawing/2014/main" id="{C56BECE7-4094-41BD-9B89-8F476A9FCF6B}"/>
                </a:ext>
              </a:extLst>
            </p:cNvPr>
            <p:cNvSpPr>
              <a:spLocks noChangeArrowheads="1"/>
            </p:cNvSpPr>
            <p:nvPr/>
          </p:nvSpPr>
          <p:spPr bwMode="auto">
            <a:xfrm>
              <a:off x="1573" y="2396"/>
              <a:ext cx="81" cy="7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022" name="Text Box 13">
              <a:extLst>
                <a:ext uri="{FF2B5EF4-FFF2-40B4-BE49-F238E27FC236}">
                  <a16:creationId xmlns:a16="http://schemas.microsoft.com/office/drawing/2014/main" id="{1F814EED-C1D0-4305-B8CE-281DD6F33E47}"/>
                </a:ext>
              </a:extLst>
            </p:cNvPr>
            <p:cNvSpPr txBox="1">
              <a:spLocks noChangeArrowheads="1"/>
            </p:cNvSpPr>
            <p:nvPr/>
          </p:nvSpPr>
          <p:spPr bwMode="auto">
            <a:xfrm>
              <a:off x="1680" y="2238"/>
              <a:ext cx="25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sp>
          <p:nvSpPr>
            <p:cNvPr id="38023" name="Line 14">
              <a:extLst>
                <a:ext uri="{FF2B5EF4-FFF2-40B4-BE49-F238E27FC236}">
                  <a16:creationId xmlns:a16="http://schemas.microsoft.com/office/drawing/2014/main" id="{810E8B33-73B1-491E-9BBA-2D8A71386A16}"/>
                </a:ext>
              </a:extLst>
            </p:cNvPr>
            <p:cNvSpPr>
              <a:spLocks noChangeShapeType="1"/>
            </p:cNvSpPr>
            <p:nvPr/>
          </p:nvSpPr>
          <p:spPr bwMode="auto">
            <a:xfrm>
              <a:off x="443" y="3525"/>
              <a:ext cx="113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24" name="Oval 15">
              <a:extLst>
                <a:ext uri="{FF2B5EF4-FFF2-40B4-BE49-F238E27FC236}">
                  <a16:creationId xmlns:a16="http://schemas.microsoft.com/office/drawing/2014/main" id="{525B05F3-69C5-41A7-9043-677A30894AA8}"/>
                </a:ext>
              </a:extLst>
            </p:cNvPr>
            <p:cNvSpPr>
              <a:spLocks noChangeArrowheads="1"/>
            </p:cNvSpPr>
            <p:nvPr/>
          </p:nvSpPr>
          <p:spPr bwMode="auto">
            <a:xfrm>
              <a:off x="1556" y="3494"/>
              <a:ext cx="82" cy="7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025" name="Text Box 16">
              <a:extLst>
                <a:ext uri="{FF2B5EF4-FFF2-40B4-BE49-F238E27FC236}">
                  <a16:creationId xmlns:a16="http://schemas.microsoft.com/office/drawing/2014/main" id="{398BE27A-1ED3-4B7A-B1E6-FF26CC69D366}"/>
                </a:ext>
              </a:extLst>
            </p:cNvPr>
            <p:cNvSpPr txBox="1">
              <a:spLocks noChangeArrowheads="1"/>
            </p:cNvSpPr>
            <p:nvPr/>
          </p:nvSpPr>
          <p:spPr bwMode="auto">
            <a:xfrm>
              <a:off x="1654" y="3337"/>
              <a:ext cx="268"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8026" name="Text Box 17">
              <a:extLst>
                <a:ext uri="{FF2B5EF4-FFF2-40B4-BE49-F238E27FC236}">
                  <a16:creationId xmlns:a16="http://schemas.microsoft.com/office/drawing/2014/main" id="{B69AA7AA-A83C-41D7-8FAD-EC038780DC9F}"/>
                </a:ext>
              </a:extLst>
            </p:cNvPr>
            <p:cNvSpPr txBox="1">
              <a:spLocks noChangeArrowheads="1"/>
            </p:cNvSpPr>
            <p:nvPr/>
          </p:nvSpPr>
          <p:spPr bwMode="auto">
            <a:xfrm>
              <a:off x="1424" y="2771"/>
              <a:ext cx="309"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a:t>
              </a:r>
            </a:p>
          </p:txBody>
        </p:sp>
        <p:sp>
          <p:nvSpPr>
            <p:cNvPr id="38027" name="Text Box 18">
              <a:extLst>
                <a:ext uri="{FF2B5EF4-FFF2-40B4-BE49-F238E27FC236}">
                  <a16:creationId xmlns:a16="http://schemas.microsoft.com/office/drawing/2014/main" id="{42D507DA-F5C4-4CDD-AC0E-19B32C902AC0}"/>
                </a:ext>
              </a:extLst>
            </p:cNvPr>
            <p:cNvSpPr txBox="1">
              <a:spLocks noChangeArrowheads="1"/>
            </p:cNvSpPr>
            <p:nvPr/>
          </p:nvSpPr>
          <p:spPr bwMode="auto">
            <a:xfrm>
              <a:off x="463" y="2616"/>
              <a:ext cx="44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2</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8028" name="Text Box 19">
              <a:extLst>
                <a:ext uri="{FF2B5EF4-FFF2-40B4-BE49-F238E27FC236}">
                  <a16:creationId xmlns:a16="http://schemas.microsoft.com/office/drawing/2014/main" id="{7993479A-6069-4472-9E66-D3AA6A61C7A2}"/>
                </a:ext>
              </a:extLst>
            </p:cNvPr>
            <p:cNvSpPr txBox="1">
              <a:spLocks noChangeArrowheads="1"/>
            </p:cNvSpPr>
            <p:nvPr/>
          </p:nvSpPr>
          <p:spPr bwMode="auto">
            <a:xfrm>
              <a:off x="549" y="3064"/>
              <a:ext cx="43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5V</a:t>
              </a:r>
            </a:p>
          </p:txBody>
        </p:sp>
        <p:sp>
          <p:nvSpPr>
            <p:cNvPr id="38029" name="Text Box 20">
              <a:extLst>
                <a:ext uri="{FF2B5EF4-FFF2-40B4-BE49-F238E27FC236}">
                  <a16:creationId xmlns:a16="http://schemas.microsoft.com/office/drawing/2014/main" id="{AD4B4698-F020-46C9-AD34-A6C423995327}"/>
                </a:ext>
              </a:extLst>
            </p:cNvPr>
            <p:cNvSpPr txBox="1">
              <a:spLocks noChangeArrowheads="1"/>
            </p:cNvSpPr>
            <p:nvPr/>
          </p:nvSpPr>
          <p:spPr bwMode="auto">
            <a:xfrm>
              <a:off x="814" y="3496"/>
              <a:ext cx="42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sp>
          <p:nvSpPr>
            <p:cNvPr id="38030" name="Text Box 21">
              <a:extLst>
                <a:ext uri="{FF2B5EF4-FFF2-40B4-BE49-F238E27FC236}">
                  <a16:creationId xmlns:a16="http://schemas.microsoft.com/office/drawing/2014/main" id="{F15915AC-76F0-4815-96AB-7F9FC59DAFF8}"/>
                </a:ext>
              </a:extLst>
            </p:cNvPr>
            <p:cNvSpPr txBox="1">
              <a:spLocks noChangeArrowheads="1"/>
            </p:cNvSpPr>
            <p:nvPr/>
          </p:nvSpPr>
          <p:spPr bwMode="auto">
            <a:xfrm>
              <a:off x="1481" y="2406"/>
              <a:ext cx="318"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8031" name="Text Box 22">
              <a:extLst>
                <a:ext uri="{FF2B5EF4-FFF2-40B4-BE49-F238E27FC236}">
                  <a16:creationId xmlns:a16="http://schemas.microsoft.com/office/drawing/2014/main" id="{A6830BF6-5D13-4279-8739-74243073DE23}"/>
                </a:ext>
              </a:extLst>
            </p:cNvPr>
            <p:cNvSpPr txBox="1">
              <a:spLocks noChangeArrowheads="1"/>
            </p:cNvSpPr>
            <p:nvPr/>
          </p:nvSpPr>
          <p:spPr bwMode="auto">
            <a:xfrm>
              <a:off x="1481" y="3222"/>
              <a:ext cx="31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grpSp>
      <p:grpSp>
        <p:nvGrpSpPr>
          <p:cNvPr id="3" name="Group 23">
            <a:extLst>
              <a:ext uri="{FF2B5EF4-FFF2-40B4-BE49-F238E27FC236}">
                <a16:creationId xmlns:a16="http://schemas.microsoft.com/office/drawing/2014/main" id="{5ACDD571-B15C-4706-8139-16B32A4BAA88}"/>
              </a:ext>
            </a:extLst>
          </p:cNvPr>
          <p:cNvGrpSpPr>
            <a:grpSpLocks/>
          </p:cNvGrpSpPr>
          <p:nvPr/>
        </p:nvGrpSpPr>
        <p:grpSpPr bwMode="auto">
          <a:xfrm>
            <a:off x="6434138" y="3657600"/>
            <a:ext cx="2127250" cy="2438400"/>
            <a:chOff x="4053" y="2094"/>
            <a:chExt cx="1535" cy="1708"/>
          </a:xfrm>
        </p:grpSpPr>
        <p:sp>
          <p:nvSpPr>
            <p:cNvPr id="38001" name="Oval 24">
              <a:extLst>
                <a:ext uri="{FF2B5EF4-FFF2-40B4-BE49-F238E27FC236}">
                  <a16:creationId xmlns:a16="http://schemas.microsoft.com/office/drawing/2014/main" id="{DFE62727-D8E1-4493-B477-EC440A45FB04}"/>
                </a:ext>
              </a:extLst>
            </p:cNvPr>
            <p:cNvSpPr>
              <a:spLocks noChangeArrowheads="1"/>
            </p:cNvSpPr>
            <p:nvPr/>
          </p:nvSpPr>
          <p:spPr bwMode="auto">
            <a:xfrm>
              <a:off x="4053" y="2750"/>
              <a:ext cx="251" cy="266"/>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002" name="Line 25">
              <a:extLst>
                <a:ext uri="{FF2B5EF4-FFF2-40B4-BE49-F238E27FC236}">
                  <a16:creationId xmlns:a16="http://schemas.microsoft.com/office/drawing/2014/main" id="{5F6F8F10-CEC9-4E13-9F99-1A5821B1E78D}"/>
                </a:ext>
              </a:extLst>
            </p:cNvPr>
            <p:cNvSpPr>
              <a:spLocks noChangeShapeType="1"/>
            </p:cNvSpPr>
            <p:nvPr/>
          </p:nvSpPr>
          <p:spPr bwMode="auto">
            <a:xfrm>
              <a:off x="4178" y="2284"/>
              <a:ext cx="0" cy="119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03" name="Text Box 26">
              <a:extLst>
                <a:ext uri="{FF2B5EF4-FFF2-40B4-BE49-F238E27FC236}">
                  <a16:creationId xmlns:a16="http://schemas.microsoft.com/office/drawing/2014/main" id="{CEB81BB5-89C9-4C70-A4F9-705E2FED581E}"/>
                </a:ext>
              </a:extLst>
            </p:cNvPr>
            <p:cNvSpPr txBox="1">
              <a:spLocks noChangeArrowheads="1"/>
            </p:cNvSpPr>
            <p:nvPr/>
          </p:nvSpPr>
          <p:spPr bwMode="auto">
            <a:xfrm>
              <a:off x="4165" y="2455"/>
              <a:ext cx="251" cy="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t>
              </a:r>
            </a:p>
            <a:p>
              <a:pPr algn="ctr" eaLnBrk="1" hangingPunct="1">
                <a:spcBef>
                  <a:spcPct val="50000"/>
                </a:spcBef>
                <a:buFontTx/>
                <a:buNone/>
              </a:pPr>
              <a:r>
                <a:rPr kumimoji="1" lang="en-US" altLang="zh-CN" sz="2800" b="1">
                  <a:latin typeface="Times New Roman" panose="02020603050405020304" pitchFamily="18" charset="0"/>
                </a:rPr>
                <a:t>–</a:t>
              </a:r>
            </a:p>
          </p:txBody>
        </p:sp>
        <p:sp>
          <p:nvSpPr>
            <p:cNvPr id="38004" name="Line 27">
              <a:extLst>
                <a:ext uri="{FF2B5EF4-FFF2-40B4-BE49-F238E27FC236}">
                  <a16:creationId xmlns:a16="http://schemas.microsoft.com/office/drawing/2014/main" id="{4961D64B-3333-41E9-9542-017B54F9D312}"/>
                </a:ext>
              </a:extLst>
            </p:cNvPr>
            <p:cNvSpPr>
              <a:spLocks noChangeShapeType="1"/>
            </p:cNvSpPr>
            <p:nvPr/>
          </p:nvSpPr>
          <p:spPr bwMode="auto">
            <a:xfrm>
              <a:off x="4178" y="2284"/>
              <a:ext cx="106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05" name="Oval 28">
              <a:extLst>
                <a:ext uri="{FF2B5EF4-FFF2-40B4-BE49-F238E27FC236}">
                  <a16:creationId xmlns:a16="http://schemas.microsoft.com/office/drawing/2014/main" id="{2860B6DB-B097-4C65-A9BD-3A4B7B383EE6}"/>
                </a:ext>
              </a:extLst>
            </p:cNvPr>
            <p:cNvSpPr>
              <a:spLocks noChangeArrowheads="1"/>
            </p:cNvSpPr>
            <p:nvPr/>
          </p:nvSpPr>
          <p:spPr bwMode="auto">
            <a:xfrm>
              <a:off x="5228" y="2251"/>
              <a:ext cx="77" cy="8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006" name="Text Box 29">
              <a:extLst>
                <a:ext uri="{FF2B5EF4-FFF2-40B4-BE49-F238E27FC236}">
                  <a16:creationId xmlns:a16="http://schemas.microsoft.com/office/drawing/2014/main" id="{CE110EC7-C768-4738-99EE-008F8DE60EF3}"/>
                </a:ext>
              </a:extLst>
            </p:cNvPr>
            <p:cNvSpPr txBox="1">
              <a:spLocks noChangeArrowheads="1"/>
            </p:cNvSpPr>
            <p:nvPr/>
          </p:nvSpPr>
          <p:spPr bwMode="auto">
            <a:xfrm>
              <a:off x="5315" y="2094"/>
              <a:ext cx="26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sp>
          <p:nvSpPr>
            <p:cNvPr id="38007" name="Line 30">
              <a:extLst>
                <a:ext uri="{FF2B5EF4-FFF2-40B4-BE49-F238E27FC236}">
                  <a16:creationId xmlns:a16="http://schemas.microsoft.com/office/drawing/2014/main" id="{03FEE625-52A7-4D49-8665-3B1CE8B9004A}"/>
                </a:ext>
              </a:extLst>
            </p:cNvPr>
            <p:cNvSpPr>
              <a:spLocks noChangeShapeType="1"/>
            </p:cNvSpPr>
            <p:nvPr/>
          </p:nvSpPr>
          <p:spPr bwMode="auto">
            <a:xfrm>
              <a:off x="4178" y="3464"/>
              <a:ext cx="104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08" name="Oval 31">
              <a:extLst>
                <a:ext uri="{FF2B5EF4-FFF2-40B4-BE49-F238E27FC236}">
                  <a16:creationId xmlns:a16="http://schemas.microsoft.com/office/drawing/2014/main" id="{48990A59-C4D2-4668-AB31-ADAE158227B4}"/>
                </a:ext>
              </a:extLst>
            </p:cNvPr>
            <p:cNvSpPr>
              <a:spLocks noChangeArrowheads="1"/>
            </p:cNvSpPr>
            <p:nvPr/>
          </p:nvSpPr>
          <p:spPr bwMode="auto">
            <a:xfrm>
              <a:off x="5228" y="3431"/>
              <a:ext cx="76" cy="8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009" name="Text Box 32">
              <a:extLst>
                <a:ext uri="{FF2B5EF4-FFF2-40B4-BE49-F238E27FC236}">
                  <a16:creationId xmlns:a16="http://schemas.microsoft.com/office/drawing/2014/main" id="{9A27AC04-CEFB-43AE-A017-ECB7CDA852CB}"/>
                </a:ext>
              </a:extLst>
            </p:cNvPr>
            <p:cNvSpPr txBox="1">
              <a:spLocks noChangeArrowheads="1"/>
            </p:cNvSpPr>
            <p:nvPr/>
          </p:nvSpPr>
          <p:spPr bwMode="auto">
            <a:xfrm>
              <a:off x="5312" y="3273"/>
              <a:ext cx="27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8010" name="Text Box 33">
              <a:extLst>
                <a:ext uri="{FF2B5EF4-FFF2-40B4-BE49-F238E27FC236}">
                  <a16:creationId xmlns:a16="http://schemas.microsoft.com/office/drawing/2014/main" id="{82C4E8F5-FA59-45FA-9057-F522376027D2}"/>
                </a:ext>
              </a:extLst>
            </p:cNvPr>
            <p:cNvSpPr txBox="1">
              <a:spLocks noChangeArrowheads="1"/>
            </p:cNvSpPr>
            <p:nvPr/>
          </p:nvSpPr>
          <p:spPr bwMode="auto">
            <a:xfrm>
              <a:off x="5116" y="2679"/>
              <a:ext cx="31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a:t>
              </a:r>
            </a:p>
          </p:txBody>
        </p:sp>
        <p:sp>
          <p:nvSpPr>
            <p:cNvPr id="38011" name="Text Box 34">
              <a:extLst>
                <a:ext uri="{FF2B5EF4-FFF2-40B4-BE49-F238E27FC236}">
                  <a16:creationId xmlns:a16="http://schemas.microsoft.com/office/drawing/2014/main" id="{18EA5368-A87B-4E77-A23A-89D8C6CD8EE4}"/>
                </a:ext>
              </a:extLst>
            </p:cNvPr>
            <p:cNvSpPr txBox="1">
              <a:spLocks noChangeArrowheads="1"/>
            </p:cNvSpPr>
            <p:nvPr/>
          </p:nvSpPr>
          <p:spPr bwMode="auto">
            <a:xfrm>
              <a:off x="4244" y="2709"/>
              <a:ext cx="447"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5V</a:t>
              </a:r>
            </a:p>
          </p:txBody>
        </p:sp>
        <p:sp>
          <p:nvSpPr>
            <p:cNvPr id="38012" name="Text Box 35">
              <a:extLst>
                <a:ext uri="{FF2B5EF4-FFF2-40B4-BE49-F238E27FC236}">
                  <a16:creationId xmlns:a16="http://schemas.microsoft.com/office/drawing/2014/main" id="{F98BE023-7B10-4CA8-88E8-93D2947DD1BD}"/>
                </a:ext>
              </a:extLst>
            </p:cNvPr>
            <p:cNvSpPr txBox="1">
              <a:spLocks noChangeArrowheads="1"/>
            </p:cNvSpPr>
            <p:nvPr/>
          </p:nvSpPr>
          <p:spPr bwMode="auto">
            <a:xfrm>
              <a:off x="4612" y="3438"/>
              <a:ext cx="41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(c)</a:t>
              </a:r>
            </a:p>
          </p:txBody>
        </p:sp>
        <p:sp>
          <p:nvSpPr>
            <p:cNvPr id="38013" name="Text Box 36">
              <a:extLst>
                <a:ext uri="{FF2B5EF4-FFF2-40B4-BE49-F238E27FC236}">
                  <a16:creationId xmlns:a16="http://schemas.microsoft.com/office/drawing/2014/main" id="{AE87EA9A-E30C-4988-A1F6-0D702A5FBAEA}"/>
                </a:ext>
              </a:extLst>
            </p:cNvPr>
            <p:cNvSpPr txBox="1">
              <a:spLocks noChangeArrowheads="1"/>
            </p:cNvSpPr>
            <p:nvPr/>
          </p:nvSpPr>
          <p:spPr bwMode="auto">
            <a:xfrm>
              <a:off x="5148" y="2262"/>
              <a:ext cx="31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8014" name="Text Box 37">
              <a:extLst>
                <a:ext uri="{FF2B5EF4-FFF2-40B4-BE49-F238E27FC236}">
                  <a16:creationId xmlns:a16="http://schemas.microsoft.com/office/drawing/2014/main" id="{5EAA795B-4C0F-4CBE-A842-6C50F59E4AE5}"/>
                </a:ext>
              </a:extLst>
            </p:cNvPr>
            <p:cNvSpPr txBox="1">
              <a:spLocks noChangeArrowheads="1"/>
            </p:cNvSpPr>
            <p:nvPr/>
          </p:nvSpPr>
          <p:spPr bwMode="auto">
            <a:xfrm>
              <a:off x="5147" y="3169"/>
              <a:ext cx="31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grpSp>
      <p:grpSp>
        <p:nvGrpSpPr>
          <p:cNvPr id="37896" name="Group 38">
            <a:extLst>
              <a:ext uri="{FF2B5EF4-FFF2-40B4-BE49-F238E27FC236}">
                <a16:creationId xmlns:a16="http://schemas.microsoft.com/office/drawing/2014/main" id="{C336A551-92FE-4DA5-B325-7E1706AC6A88}"/>
              </a:ext>
            </a:extLst>
          </p:cNvPr>
          <p:cNvGrpSpPr>
            <a:grpSpLocks/>
          </p:cNvGrpSpPr>
          <p:nvPr/>
        </p:nvGrpSpPr>
        <p:grpSpPr bwMode="auto">
          <a:xfrm>
            <a:off x="466725" y="981075"/>
            <a:ext cx="8372475" cy="2447925"/>
            <a:chOff x="294" y="618"/>
            <a:chExt cx="5274" cy="1542"/>
          </a:xfrm>
        </p:grpSpPr>
        <p:grpSp>
          <p:nvGrpSpPr>
            <p:cNvPr id="37925" name="Group 39">
              <a:extLst>
                <a:ext uri="{FF2B5EF4-FFF2-40B4-BE49-F238E27FC236}">
                  <a16:creationId xmlns:a16="http://schemas.microsoft.com/office/drawing/2014/main" id="{943C4B9A-296F-4060-85F3-002C47569DAD}"/>
                </a:ext>
              </a:extLst>
            </p:cNvPr>
            <p:cNvGrpSpPr>
              <a:grpSpLocks/>
            </p:cNvGrpSpPr>
            <p:nvPr/>
          </p:nvGrpSpPr>
          <p:grpSpPr bwMode="auto">
            <a:xfrm>
              <a:off x="3924" y="618"/>
              <a:ext cx="1644" cy="1503"/>
              <a:chOff x="3876" y="618"/>
              <a:chExt cx="1644" cy="1503"/>
            </a:xfrm>
          </p:grpSpPr>
          <p:grpSp>
            <p:nvGrpSpPr>
              <p:cNvPr id="37978" name="Group 40">
                <a:extLst>
                  <a:ext uri="{FF2B5EF4-FFF2-40B4-BE49-F238E27FC236}">
                    <a16:creationId xmlns:a16="http://schemas.microsoft.com/office/drawing/2014/main" id="{5E4B280C-6645-4EF3-A882-D0DDBD75382F}"/>
                  </a:ext>
                </a:extLst>
              </p:cNvPr>
              <p:cNvGrpSpPr>
                <a:grpSpLocks/>
              </p:cNvGrpSpPr>
              <p:nvPr/>
            </p:nvGrpSpPr>
            <p:grpSpPr bwMode="auto">
              <a:xfrm>
                <a:off x="4310" y="618"/>
                <a:ext cx="1203" cy="327"/>
                <a:chOff x="600" y="718"/>
                <a:chExt cx="1088" cy="282"/>
              </a:xfrm>
            </p:grpSpPr>
            <p:sp>
              <p:nvSpPr>
                <p:cNvPr id="37998" name="Line 41">
                  <a:extLst>
                    <a:ext uri="{FF2B5EF4-FFF2-40B4-BE49-F238E27FC236}">
                      <a16:creationId xmlns:a16="http://schemas.microsoft.com/office/drawing/2014/main" id="{D54EEF07-BC53-4258-ABBA-899C32965E74}"/>
                    </a:ext>
                  </a:extLst>
                </p:cNvPr>
                <p:cNvSpPr>
                  <a:spLocks noChangeShapeType="1"/>
                </p:cNvSpPr>
                <p:nvPr/>
              </p:nvSpPr>
              <p:spPr bwMode="auto">
                <a:xfrm>
                  <a:off x="600" y="864"/>
                  <a:ext cx="8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9" name="Oval 42">
                  <a:extLst>
                    <a:ext uri="{FF2B5EF4-FFF2-40B4-BE49-F238E27FC236}">
                      <a16:creationId xmlns:a16="http://schemas.microsoft.com/office/drawing/2014/main" id="{43831306-BEEC-4EE7-AE86-4B4593C35CF9}"/>
                    </a:ext>
                  </a:extLst>
                </p:cNvPr>
                <p:cNvSpPr>
                  <a:spLocks noChangeArrowheads="1"/>
                </p:cNvSpPr>
                <p:nvPr/>
              </p:nvSpPr>
              <p:spPr bwMode="auto">
                <a:xfrm>
                  <a:off x="1416" y="840"/>
                  <a:ext cx="59"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000" name="Text Box 43">
                  <a:extLst>
                    <a:ext uri="{FF2B5EF4-FFF2-40B4-BE49-F238E27FC236}">
                      <a16:creationId xmlns:a16="http://schemas.microsoft.com/office/drawing/2014/main" id="{B63E17F9-D422-4D7D-8D4E-B247DFE9782A}"/>
                    </a:ext>
                  </a:extLst>
                </p:cNvPr>
                <p:cNvSpPr txBox="1">
                  <a:spLocks noChangeArrowheads="1"/>
                </p:cNvSpPr>
                <p:nvPr/>
              </p:nvSpPr>
              <p:spPr bwMode="auto">
                <a:xfrm>
                  <a:off x="1482" y="718"/>
                  <a:ext cx="20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grpSp>
          <p:sp>
            <p:nvSpPr>
              <p:cNvPr id="37979" name="Oval 44">
                <a:extLst>
                  <a:ext uri="{FF2B5EF4-FFF2-40B4-BE49-F238E27FC236}">
                    <a16:creationId xmlns:a16="http://schemas.microsoft.com/office/drawing/2014/main" id="{77D8DB1A-E06D-4480-8768-824B800E7E77}"/>
                  </a:ext>
                </a:extLst>
              </p:cNvPr>
              <p:cNvSpPr>
                <a:spLocks noChangeArrowheads="1"/>
              </p:cNvSpPr>
              <p:nvPr/>
            </p:nvSpPr>
            <p:spPr bwMode="auto">
              <a:xfrm>
                <a:off x="4762" y="1176"/>
                <a:ext cx="240" cy="223"/>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80" name="Line 45">
                <a:extLst>
                  <a:ext uri="{FF2B5EF4-FFF2-40B4-BE49-F238E27FC236}">
                    <a16:creationId xmlns:a16="http://schemas.microsoft.com/office/drawing/2014/main" id="{6B0F2DE4-3F08-4D88-B1DC-C3A227CE2124}"/>
                  </a:ext>
                </a:extLst>
              </p:cNvPr>
              <p:cNvSpPr>
                <a:spLocks noChangeShapeType="1"/>
              </p:cNvSpPr>
              <p:nvPr/>
            </p:nvSpPr>
            <p:spPr bwMode="auto">
              <a:xfrm>
                <a:off x="4882" y="787"/>
                <a:ext cx="0" cy="1001"/>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1" name="Text Box 46">
                <a:extLst>
                  <a:ext uri="{FF2B5EF4-FFF2-40B4-BE49-F238E27FC236}">
                    <a16:creationId xmlns:a16="http://schemas.microsoft.com/office/drawing/2014/main" id="{5E863FAE-F1F8-460D-8F69-622EDA56D39D}"/>
                  </a:ext>
                </a:extLst>
              </p:cNvPr>
              <p:cNvSpPr txBox="1">
                <a:spLocks noChangeArrowheads="1"/>
              </p:cNvSpPr>
              <p:nvPr/>
            </p:nvSpPr>
            <p:spPr bwMode="auto">
              <a:xfrm>
                <a:off x="4655" y="1017"/>
                <a:ext cx="24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65000"/>
                  </a:lnSpc>
                  <a:spcBef>
                    <a:spcPct val="50000"/>
                  </a:spcBef>
                  <a:buFontTx/>
                  <a:buNone/>
                </a:pPr>
                <a:r>
                  <a:rPr kumimoji="1" lang="en-US" altLang="zh-CN" sz="2800" b="1">
                    <a:latin typeface="Times New Roman" panose="02020603050405020304" pitchFamily="18" charset="0"/>
                  </a:rPr>
                  <a:t>+</a:t>
                </a:r>
                <a:endParaRPr kumimoji="1" lang="en-US" altLang="zh-CN" sz="2800">
                  <a:latin typeface="Times New Roman" panose="02020603050405020304" pitchFamily="18" charset="0"/>
                </a:endParaRPr>
              </a:p>
              <a:p>
                <a:pPr algn="ctr" eaLnBrk="1" hangingPunct="1">
                  <a:lnSpc>
                    <a:spcPct val="65000"/>
                  </a:lnSpc>
                  <a:spcBef>
                    <a:spcPct val="50000"/>
                  </a:spcBef>
                  <a:buFontTx/>
                  <a:buNone/>
                </a:pPr>
                <a:r>
                  <a:rPr kumimoji="1" lang="en-US" altLang="zh-CN" sz="2800" b="1">
                    <a:latin typeface="Times New Roman" panose="02020603050405020304" pitchFamily="18" charset="0"/>
                  </a:rPr>
                  <a:t>-</a:t>
                </a:r>
              </a:p>
            </p:txBody>
          </p:sp>
          <p:sp>
            <p:nvSpPr>
              <p:cNvPr id="37982" name="Text Box 47">
                <a:extLst>
                  <a:ext uri="{FF2B5EF4-FFF2-40B4-BE49-F238E27FC236}">
                    <a16:creationId xmlns:a16="http://schemas.microsoft.com/office/drawing/2014/main" id="{0C4C754B-0996-4E85-8324-B3EC9D26030D}"/>
                  </a:ext>
                </a:extLst>
              </p:cNvPr>
              <p:cNvSpPr txBox="1">
                <a:spLocks noChangeArrowheads="1"/>
              </p:cNvSpPr>
              <p:nvPr/>
            </p:nvSpPr>
            <p:spPr bwMode="auto">
              <a:xfrm>
                <a:off x="3876" y="1382"/>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2V</a:t>
                </a:r>
              </a:p>
            </p:txBody>
          </p:sp>
          <p:sp>
            <p:nvSpPr>
              <p:cNvPr id="37983" name="Text Box 48">
                <a:extLst>
                  <a:ext uri="{FF2B5EF4-FFF2-40B4-BE49-F238E27FC236}">
                    <a16:creationId xmlns:a16="http://schemas.microsoft.com/office/drawing/2014/main" id="{A7E3E968-63CA-43F7-A4BC-5E72FBB0CED3}"/>
                  </a:ext>
                </a:extLst>
              </p:cNvPr>
              <p:cNvSpPr txBox="1">
                <a:spLocks noChangeArrowheads="1"/>
              </p:cNvSpPr>
              <p:nvPr/>
            </p:nvSpPr>
            <p:spPr bwMode="auto">
              <a:xfrm>
                <a:off x="4432" y="1122"/>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5V</a:t>
                </a:r>
              </a:p>
            </p:txBody>
          </p:sp>
          <p:sp>
            <p:nvSpPr>
              <p:cNvPr id="37984" name="Text Box 49">
                <a:extLst>
                  <a:ext uri="{FF2B5EF4-FFF2-40B4-BE49-F238E27FC236}">
                    <a16:creationId xmlns:a16="http://schemas.microsoft.com/office/drawing/2014/main" id="{5059335E-752E-4067-9DAC-37BAEAB963DB}"/>
                  </a:ext>
                </a:extLst>
              </p:cNvPr>
              <p:cNvSpPr txBox="1">
                <a:spLocks noChangeArrowheads="1"/>
              </p:cNvSpPr>
              <p:nvPr/>
            </p:nvSpPr>
            <p:spPr bwMode="auto">
              <a:xfrm>
                <a:off x="5136" y="1161"/>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a:t>
                </a:r>
                <a:endParaRPr kumimoji="1" lang="en-US" altLang="zh-CN" sz="2800" b="1">
                  <a:latin typeface="Times New Roman" panose="02020603050405020304" pitchFamily="18" charset="0"/>
                </a:endParaRPr>
              </a:p>
            </p:txBody>
          </p:sp>
          <p:sp>
            <p:nvSpPr>
              <p:cNvPr id="37985" name="Line 50">
                <a:extLst>
                  <a:ext uri="{FF2B5EF4-FFF2-40B4-BE49-F238E27FC236}">
                    <a16:creationId xmlns:a16="http://schemas.microsoft.com/office/drawing/2014/main" id="{BE227F3E-7B17-4ECB-AFC4-47020E9EF683}"/>
                  </a:ext>
                </a:extLst>
              </p:cNvPr>
              <p:cNvSpPr>
                <a:spLocks noChangeShapeType="1"/>
              </p:cNvSpPr>
              <p:nvPr/>
            </p:nvSpPr>
            <p:spPr bwMode="auto">
              <a:xfrm flipV="1">
                <a:off x="4164" y="141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6" name="Oval 51">
                <a:extLst>
                  <a:ext uri="{FF2B5EF4-FFF2-40B4-BE49-F238E27FC236}">
                    <a16:creationId xmlns:a16="http://schemas.microsoft.com/office/drawing/2014/main" id="{CD1063CE-B920-4319-B235-45D38097EEB6}"/>
                  </a:ext>
                </a:extLst>
              </p:cNvPr>
              <p:cNvSpPr>
                <a:spLocks noChangeArrowheads="1"/>
              </p:cNvSpPr>
              <p:nvPr/>
            </p:nvSpPr>
            <p:spPr bwMode="auto">
              <a:xfrm flipV="1">
                <a:off x="4201" y="1413"/>
                <a:ext cx="228" cy="219"/>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87" name="Line 52">
                <a:extLst>
                  <a:ext uri="{FF2B5EF4-FFF2-40B4-BE49-F238E27FC236}">
                    <a16:creationId xmlns:a16="http://schemas.microsoft.com/office/drawing/2014/main" id="{4F714927-5696-41E0-9EE9-94B514FD5EA3}"/>
                  </a:ext>
                </a:extLst>
              </p:cNvPr>
              <p:cNvSpPr>
                <a:spLocks noChangeShapeType="1"/>
              </p:cNvSpPr>
              <p:nvPr/>
            </p:nvSpPr>
            <p:spPr bwMode="auto">
              <a:xfrm flipV="1">
                <a:off x="4323" y="1246"/>
                <a:ext cx="0" cy="55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8" name="Rectangle 53">
                <a:extLst>
                  <a:ext uri="{FF2B5EF4-FFF2-40B4-BE49-F238E27FC236}">
                    <a16:creationId xmlns:a16="http://schemas.microsoft.com/office/drawing/2014/main" id="{B6FAFBA0-B07A-40F6-A96D-090653E857F7}"/>
                  </a:ext>
                </a:extLst>
              </p:cNvPr>
              <p:cNvSpPr>
                <a:spLocks noChangeArrowheads="1"/>
              </p:cNvSpPr>
              <p:nvPr/>
            </p:nvSpPr>
            <p:spPr bwMode="auto">
              <a:xfrm flipV="1">
                <a:off x="4270" y="1024"/>
                <a:ext cx="106" cy="22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7989" name="Line 54">
                <a:extLst>
                  <a:ext uri="{FF2B5EF4-FFF2-40B4-BE49-F238E27FC236}">
                    <a16:creationId xmlns:a16="http://schemas.microsoft.com/office/drawing/2014/main" id="{63592FA7-89DF-4820-8F64-C7E20A5C9EFA}"/>
                  </a:ext>
                </a:extLst>
              </p:cNvPr>
              <p:cNvSpPr>
                <a:spLocks noChangeShapeType="1"/>
              </p:cNvSpPr>
              <p:nvPr/>
            </p:nvSpPr>
            <p:spPr bwMode="auto">
              <a:xfrm flipV="1">
                <a:off x="4323" y="801"/>
                <a:ext cx="0" cy="22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0" name="Text Box 55">
                <a:extLst>
                  <a:ext uri="{FF2B5EF4-FFF2-40B4-BE49-F238E27FC236}">
                    <a16:creationId xmlns:a16="http://schemas.microsoft.com/office/drawing/2014/main" id="{C9CC0AAE-7A9E-4F2D-8951-802E7120A6D0}"/>
                  </a:ext>
                </a:extLst>
              </p:cNvPr>
              <p:cNvSpPr txBox="1">
                <a:spLocks noChangeArrowheads="1"/>
              </p:cNvSpPr>
              <p:nvPr/>
            </p:nvSpPr>
            <p:spPr bwMode="auto">
              <a:xfrm>
                <a:off x="4127" y="1161"/>
                <a:ext cx="21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t>
                </a:r>
                <a:endParaRPr kumimoji="1" lang="en-US" altLang="zh-CN" sz="2800">
                  <a:latin typeface="Times New Roman" panose="02020603050405020304" pitchFamily="18" charset="0"/>
                </a:endParaRPr>
              </a:p>
              <a:p>
                <a:pPr algn="ctr" eaLnBrk="1" hangingPunct="1">
                  <a:lnSpc>
                    <a:spcPct val="75000"/>
                  </a:lnSpc>
                  <a:spcBef>
                    <a:spcPct val="50000"/>
                  </a:spcBef>
                  <a:buFontTx/>
                  <a:buNone/>
                </a:pPr>
                <a:r>
                  <a:rPr kumimoji="1" lang="en-US" altLang="zh-CN" sz="2800" b="1">
                    <a:latin typeface="Times New Roman" panose="02020603050405020304" pitchFamily="18" charset="0"/>
                  </a:rPr>
                  <a:t>-</a:t>
                </a:r>
              </a:p>
            </p:txBody>
          </p:sp>
          <p:sp>
            <p:nvSpPr>
              <p:cNvPr id="37991" name="Line 56">
                <a:extLst>
                  <a:ext uri="{FF2B5EF4-FFF2-40B4-BE49-F238E27FC236}">
                    <a16:creationId xmlns:a16="http://schemas.microsoft.com/office/drawing/2014/main" id="{62E8C6D8-4EDA-4B18-8A0E-4EFD56FF3B79}"/>
                  </a:ext>
                </a:extLst>
              </p:cNvPr>
              <p:cNvSpPr>
                <a:spLocks noChangeShapeType="1"/>
              </p:cNvSpPr>
              <p:nvPr/>
            </p:nvSpPr>
            <p:spPr bwMode="auto">
              <a:xfrm>
                <a:off x="4310" y="1802"/>
                <a:ext cx="8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2" name="Oval 57">
                <a:extLst>
                  <a:ext uri="{FF2B5EF4-FFF2-40B4-BE49-F238E27FC236}">
                    <a16:creationId xmlns:a16="http://schemas.microsoft.com/office/drawing/2014/main" id="{DD48A593-3B2B-46A5-8195-66EDACC78637}"/>
                  </a:ext>
                </a:extLst>
              </p:cNvPr>
              <p:cNvSpPr>
                <a:spLocks noChangeArrowheads="1"/>
              </p:cNvSpPr>
              <p:nvPr/>
            </p:nvSpPr>
            <p:spPr bwMode="auto">
              <a:xfrm>
                <a:off x="5213" y="1774"/>
                <a:ext cx="65" cy="6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93" name="Text Box 58">
                <a:extLst>
                  <a:ext uri="{FF2B5EF4-FFF2-40B4-BE49-F238E27FC236}">
                    <a16:creationId xmlns:a16="http://schemas.microsoft.com/office/drawing/2014/main" id="{39218D1C-6CB9-47B4-AF79-50BE77342459}"/>
                  </a:ext>
                </a:extLst>
              </p:cNvPr>
              <p:cNvSpPr txBox="1">
                <a:spLocks noChangeArrowheads="1"/>
              </p:cNvSpPr>
              <p:nvPr/>
            </p:nvSpPr>
            <p:spPr bwMode="auto">
              <a:xfrm>
                <a:off x="5279" y="1633"/>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7994" name="Text Box 59">
                <a:extLst>
                  <a:ext uri="{FF2B5EF4-FFF2-40B4-BE49-F238E27FC236}">
                    <a16:creationId xmlns:a16="http://schemas.microsoft.com/office/drawing/2014/main" id="{B6B2A3C9-F24C-40A3-B387-164DE702C526}"/>
                  </a:ext>
                </a:extLst>
              </p:cNvPr>
              <p:cNvSpPr txBox="1">
                <a:spLocks noChangeArrowheads="1"/>
              </p:cNvSpPr>
              <p:nvPr/>
            </p:nvSpPr>
            <p:spPr bwMode="auto">
              <a:xfrm>
                <a:off x="3887" y="945"/>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2</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7995" name="Text Box 60">
                <a:extLst>
                  <a:ext uri="{FF2B5EF4-FFF2-40B4-BE49-F238E27FC236}">
                    <a16:creationId xmlns:a16="http://schemas.microsoft.com/office/drawing/2014/main" id="{3D8C34EF-674C-4092-B3D6-E6C71B73E676}"/>
                  </a:ext>
                </a:extLst>
              </p:cNvPr>
              <p:cNvSpPr txBox="1">
                <a:spLocks noChangeArrowheads="1"/>
              </p:cNvSpPr>
              <p:nvPr/>
            </p:nvSpPr>
            <p:spPr bwMode="auto">
              <a:xfrm>
                <a:off x="4674" y="1794"/>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(c)</a:t>
                </a:r>
              </a:p>
            </p:txBody>
          </p:sp>
          <p:sp>
            <p:nvSpPr>
              <p:cNvPr id="37996" name="Text Box 61">
                <a:extLst>
                  <a:ext uri="{FF2B5EF4-FFF2-40B4-BE49-F238E27FC236}">
                    <a16:creationId xmlns:a16="http://schemas.microsoft.com/office/drawing/2014/main" id="{510FB317-76E6-4971-8371-D75F480DB47B}"/>
                  </a:ext>
                </a:extLst>
              </p:cNvPr>
              <p:cNvSpPr txBox="1">
                <a:spLocks noChangeArrowheads="1"/>
              </p:cNvSpPr>
              <p:nvPr/>
            </p:nvSpPr>
            <p:spPr bwMode="auto">
              <a:xfrm>
                <a:off x="5147" y="754"/>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7997" name="Text Box 62">
                <a:extLst>
                  <a:ext uri="{FF2B5EF4-FFF2-40B4-BE49-F238E27FC236}">
                    <a16:creationId xmlns:a16="http://schemas.microsoft.com/office/drawing/2014/main" id="{806684C9-B4F1-455B-ABAD-22D2E6E3FDE0}"/>
                  </a:ext>
                </a:extLst>
              </p:cNvPr>
              <p:cNvSpPr txBox="1">
                <a:spLocks noChangeArrowheads="1"/>
              </p:cNvSpPr>
              <p:nvPr/>
            </p:nvSpPr>
            <p:spPr bwMode="auto">
              <a:xfrm>
                <a:off x="5103" y="1488"/>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grpSp>
        <p:sp>
          <p:nvSpPr>
            <p:cNvPr id="37926" name="Text Box 63">
              <a:extLst>
                <a:ext uri="{FF2B5EF4-FFF2-40B4-BE49-F238E27FC236}">
                  <a16:creationId xmlns:a16="http://schemas.microsoft.com/office/drawing/2014/main" id="{659D2FAE-FB28-4DC1-A09F-5E7AA04A7671}"/>
                </a:ext>
              </a:extLst>
            </p:cNvPr>
            <p:cNvSpPr txBox="1">
              <a:spLocks noChangeArrowheads="1"/>
            </p:cNvSpPr>
            <p:nvPr/>
          </p:nvSpPr>
          <p:spPr bwMode="auto">
            <a:xfrm>
              <a:off x="2824" y="1833"/>
              <a:ext cx="3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7927" name="Text Box 64">
              <a:extLst>
                <a:ext uri="{FF2B5EF4-FFF2-40B4-BE49-F238E27FC236}">
                  <a16:creationId xmlns:a16="http://schemas.microsoft.com/office/drawing/2014/main" id="{D2CDBF60-E84A-4044-A8D9-6419A76921B7}"/>
                </a:ext>
              </a:extLst>
            </p:cNvPr>
            <p:cNvSpPr txBox="1">
              <a:spLocks noChangeArrowheads="1"/>
            </p:cNvSpPr>
            <p:nvPr/>
          </p:nvSpPr>
          <p:spPr bwMode="auto">
            <a:xfrm>
              <a:off x="3515" y="63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grpSp>
          <p:nvGrpSpPr>
            <p:cNvPr id="37928" name="Group 65">
              <a:extLst>
                <a:ext uri="{FF2B5EF4-FFF2-40B4-BE49-F238E27FC236}">
                  <a16:creationId xmlns:a16="http://schemas.microsoft.com/office/drawing/2014/main" id="{F7A2CB5D-0717-4FE6-9427-0292DE3283F2}"/>
                </a:ext>
              </a:extLst>
            </p:cNvPr>
            <p:cNvGrpSpPr>
              <a:grpSpLocks/>
            </p:cNvGrpSpPr>
            <p:nvPr/>
          </p:nvGrpSpPr>
          <p:grpSpPr bwMode="auto">
            <a:xfrm rot="10800000">
              <a:off x="2242" y="1449"/>
              <a:ext cx="259" cy="235"/>
              <a:chOff x="576" y="1152"/>
              <a:chExt cx="192" cy="192"/>
            </a:xfrm>
          </p:grpSpPr>
          <p:sp>
            <p:nvSpPr>
              <p:cNvPr id="37976" name="Oval 66">
                <a:extLst>
                  <a:ext uri="{FF2B5EF4-FFF2-40B4-BE49-F238E27FC236}">
                    <a16:creationId xmlns:a16="http://schemas.microsoft.com/office/drawing/2014/main" id="{957EBCA4-A708-4AA9-BCA7-1AB330D1E97E}"/>
                  </a:ext>
                </a:extLst>
              </p:cNvPr>
              <p:cNvSpPr>
                <a:spLocks noChangeArrowheads="1"/>
              </p:cNvSpPr>
              <p:nvPr/>
            </p:nvSpPr>
            <p:spPr bwMode="auto">
              <a:xfrm flipV="1">
                <a:off x="576" y="1152"/>
                <a:ext cx="192" cy="19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77" name="Line 67">
                <a:extLst>
                  <a:ext uri="{FF2B5EF4-FFF2-40B4-BE49-F238E27FC236}">
                    <a16:creationId xmlns:a16="http://schemas.microsoft.com/office/drawing/2014/main" id="{ABDF388D-2846-4004-A40F-95E1377D22FC}"/>
                  </a:ext>
                </a:extLst>
              </p:cNvPr>
              <p:cNvSpPr>
                <a:spLocks noChangeShapeType="1"/>
              </p:cNvSpPr>
              <p:nvPr/>
            </p:nvSpPr>
            <p:spPr bwMode="auto">
              <a:xfrm flipV="1">
                <a:off x="576" y="1248"/>
                <a:ext cx="19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29" name="Rectangle 68">
              <a:extLst>
                <a:ext uri="{FF2B5EF4-FFF2-40B4-BE49-F238E27FC236}">
                  <a16:creationId xmlns:a16="http://schemas.microsoft.com/office/drawing/2014/main" id="{BB47D8A1-CB85-43CB-A197-76D9EAAC915B}"/>
                </a:ext>
              </a:extLst>
            </p:cNvPr>
            <p:cNvSpPr>
              <a:spLocks noChangeArrowheads="1"/>
            </p:cNvSpPr>
            <p:nvPr/>
          </p:nvSpPr>
          <p:spPr bwMode="auto">
            <a:xfrm rot="10800000">
              <a:off x="2307" y="1038"/>
              <a:ext cx="129" cy="23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7930" name="Line 69">
              <a:extLst>
                <a:ext uri="{FF2B5EF4-FFF2-40B4-BE49-F238E27FC236}">
                  <a16:creationId xmlns:a16="http://schemas.microsoft.com/office/drawing/2014/main" id="{ADC2D46A-5F26-4C89-A821-1994D8F45CB9}"/>
                </a:ext>
              </a:extLst>
            </p:cNvPr>
            <p:cNvSpPr>
              <a:spLocks noChangeShapeType="1"/>
            </p:cNvSpPr>
            <p:nvPr/>
          </p:nvSpPr>
          <p:spPr bwMode="auto">
            <a:xfrm rot="10800000">
              <a:off x="2372" y="802"/>
              <a:ext cx="0" cy="23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1" name="Line 70">
              <a:extLst>
                <a:ext uri="{FF2B5EF4-FFF2-40B4-BE49-F238E27FC236}">
                  <a16:creationId xmlns:a16="http://schemas.microsoft.com/office/drawing/2014/main" id="{AF3BE81A-CF7F-4E76-8A97-1E2EDDE489CB}"/>
                </a:ext>
              </a:extLst>
            </p:cNvPr>
            <p:cNvSpPr>
              <a:spLocks noChangeShapeType="1"/>
            </p:cNvSpPr>
            <p:nvPr/>
          </p:nvSpPr>
          <p:spPr bwMode="auto">
            <a:xfrm rot="10800000" flipV="1">
              <a:off x="2372" y="1274"/>
              <a:ext cx="0" cy="1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2" name="Line 71">
              <a:extLst>
                <a:ext uri="{FF2B5EF4-FFF2-40B4-BE49-F238E27FC236}">
                  <a16:creationId xmlns:a16="http://schemas.microsoft.com/office/drawing/2014/main" id="{4F186C11-44DF-4934-B088-4941470F30C4}"/>
                </a:ext>
              </a:extLst>
            </p:cNvPr>
            <p:cNvSpPr>
              <a:spLocks noChangeShapeType="1"/>
            </p:cNvSpPr>
            <p:nvPr/>
          </p:nvSpPr>
          <p:spPr bwMode="auto">
            <a:xfrm rot="10800000" flipV="1">
              <a:off x="2357" y="1691"/>
              <a:ext cx="0" cy="15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3" name="Text Box 72">
              <a:extLst>
                <a:ext uri="{FF2B5EF4-FFF2-40B4-BE49-F238E27FC236}">
                  <a16:creationId xmlns:a16="http://schemas.microsoft.com/office/drawing/2014/main" id="{D3960DB4-2D48-4455-82C3-38DC342A406F}"/>
                </a:ext>
              </a:extLst>
            </p:cNvPr>
            <p:cNvSpPr txBox="1">
              <a:spLocks noChangeArrowheads="1"/>
            </p:cNvSpPr>
            <p:nvPr/>
          </p:nvSpPr>
          <p:spPr bwMode="auto">
            <a:xfrm>
              <a:off x="3361" y="1111"/>
              <a:ext cx="3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 </a:t>
              </a:r>
              <a:endParaRPr kumimoji="1" lang="en-US" altLang="zh-CN" sz="2800" b="1">
                <a:latin typeface="Times New Roman" panose="02020603050405020304" pitchFamily="18" charset="0"/>
              </a:endParaRPr>
            </a:p>
          </p:txBody>
        </p:sp>
        <p:sp>
          <p:nvSpPr>
            <p:cNvPr id="37934" name="Rectangle 73">
              <a:extLst>
                <a:ext uri="{FF2B5EF4-FFF2-40B4-BE49-F238E27FC236}">
                  <a16:creationId xmlns:a16="http://schemas.microsoft.com/office/drawing/2014/main" id="{C778492C-8644-4BD2-8F28-88CCB427981B}"/>
                </a:ext>
              </a:extLst>
            </p:cNvPr>
            <p:cNvSpPr>
              <a:spLocks noChangeArrowheads="1"/>
            </p:cNvSpPr>
            <p:nvPr/>
          </p:nvSpPr>
          <p:spPr bwMode="auto">
            <a:xfrm>
              <a:off x="2972" y="1209"/>
              <a:ext cx="130" cy="2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7935" name="Line 74">
              <a:extLst>
                <a:ext uri="{FF2B5EF4-FFF2-40B4-BE49-F238E27FC236}">
                  <a16:creationId xmlns:a16="http://schemas.microsoft.com/office/drawing/2014/main" id="{D5C7411F-B268-4528-AFE9-1135607E5F42}"/>
                </a:ext>
              </a:extLst>
            </p:cNvPr>
            <p:cNvSpPr>
              <a:spLocks noChangeShapeType="1"/>
            </p:cNvSpPr>
            <p:nvPr/>
          </p:nvSpPr>
          <p:spPr bwMode="auto">
            <a:xfrm>
              <a:off x="3037" y="1441"/>
              <a:ext cx="0" cy="4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6" name="Line 75">
              <a:extLst>
                <a:ext uri="{FF2B5EF4-FFF2-40B4-BE49-F238E27FC236}">
                  <a16:creationId xmlns:a16="http://schemas.microsoft.com/office/drawing/2014/main" id="{170F2515-7B3F-444E-BD5C-9ACBE4DA6F16}"/>
                </a:ext>
              </a:extLst>
            </p:cNvPr>
            <p:cNvSpPr>
              <a:spLocks noChangeShapeType="1"/>
            </p:cNvSpPr>
            <p:nvPr/>
          </p:nvSpPr>
          <p:spPr bwMode="auto">
            <a:xfrm flipV="1">
              <a:off x="3037" y="803"/>
              <a:ext cx="0" cy="4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7" name="Line 76">
              <a:extLst>
                <a:ext uri="{FF2B5EF4-FFF2-40B4-BE49-F238E27FC236}">
                  <a16:creationId xmlns:a16="http://schemas.microsoft.com/office/drawing/2014/main" id="{0C7EF8C2-7609-415D-BBB0-B10441C94887}"/>
                </a:ext>
              </a:extLst>
            </p:cNvPr>
            <p:cNvSpPr>
              <a:spLocks noChangeShapeType="1"/>
            </p:cNvSpPr>
            <p:nvPr/>
          </p:nvSpPr>
          <p:spPr bwMode="auto">
            <a:xfrm flipV="1">
              <a:off x="2207" y="1392"/>
              <a:ext cx="0" cy="36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8" name="Text Box 77">
              <a:extLst>
                <a:ext uri="{FF2B5EF4-FFF2-40B4-BE49-F238E27FC236}">
                  <a16:creationId xmlns:a16="http://schemas.microsoft.com/office/drawing/2014/main" id="{2296C37A-3565-4262-B983-73EB920061BE}"/>
                </a:ext>
              </a:extLst>
            </p:cNvPr>
            <p:cNvSpPr txBox="1">
              <a:spLocks noChangeArrowheads="1"/>
            </p:cNvSpPr>
            <p:nvPr/>
          </p:nvSpPr>
          <p:spPr bwMode="auto">
            <a:xfrm>
              <a:off x="1871" y="1392"/>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5A</a:t>
              </a:r>
            </a:p>
          </p:txBody>
        </p:sp>
        <p:sp>
          <p:nvSpPr>
            <p:cNvPr id="37939" name="Text Box 78">
              <a:extLst>
                <a:ext uri="{FF2B5EF4-FFF2-40B4-BE49-F238E27FC236}">
                  <a16:creationId xmlns:a16="http://schemas.microsoft.com/office/drawing/2014/main" id="{AA0ED38D-DDD9-431E-8891-8AF1779438CA}"/>
                </a:ext>
              </a:extLst>
            </p:cNvPr>
            <p:cNvSpPr txBox="1">
              <a:spLocks noChangeArrowheads="1"/>
            </p:cNvSpPr>
            <p:nvPr/>
          </p:nvSpPr>
          <p:spPr bwMode="auto">
            <a:xfrm>
              <a:off x="1903" y="1017"/>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2</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7940" name="Text Box 79">
              <a:extLst>
                <a:ext uri="{FF2B5EF4-FFF2-40B4-BE49-F238E27FC236}">
                  <a16:creationId xmlns:a16="http://schemas.microsoft.com/office/drawing/2014/main" id="{D46EDF75-7393-4E5B-9EE0-0F6D692F6644}"/>
                </a:ext>
              </a:extLst>
            </p:cNvPr>
            <p:cNvSpPr txBox="1">
              <a:spLocks noChangeArrowheads="1"/>
            </p:cNvSpPr>
            <p:nvPr/>
          </p:nvSpPr>
          <p:spPr bwMode="auto">
            <a:xfrm>
              <a:off x="2543" y="1200"/>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3</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7941" name="Line 80">
              <a:extLst>
                <a:ext uri="{FF2B5EF4-FFF2-40B4-BE49-F238E27FC236}">
                  <a16:creationId xmlns:a16="http://schemas.microsoft.com/office/drawing/2014/main" id="{958AD166-1EA5-4E99-97CB-EE1BD6AFB891}"/>
                </a:ext>
              </a:extLst>
            </p:cNvPr>
            <p:cNvSpPr>
              <a:spLocks noChangeShapeType="1"/>
            </p:cNvSpPr>
            <p:nvPr/>
          </p:nvSpPr>
          <p:spPr bwMode="auto">
            <a:xfrm>
              <a:off x="2372" y="803"/>
              <a:ext cx="10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42" name="Oval 81">
              <a:extLst>
                <a:ext uri="{FF2B5EF4-FFF2-40B4-BE49-F238E27FC236}">
                  <a16:creationId xmlns:a16="http://schemas.microsoft.com/office/drawing/2014/main" id="{9179694E-3CC8-40CB-8B2F-6E42EFA73CAC}"/>
                </a:ext>
              </a:extLst>
            </p:cNvPr>
            <p:cNvSpPr>
              <a:spLocks noChangeArrowheads="1"/>
            </p:cNvSpPr>
            <p:nvPr/>
          </p:nvSpPr>
          <p:spPr bwMode="auto">
            <a:xfrm>
              <a:off x="3458" y="774"/>
              <a:ext cx="80" cy="7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43" name="Line 82">
              <a:extLst>
                <a:ext uri="{FF2B5EF4-FFF2-40B4-BE49-F238E27FC236}">
                  <a16:creationId xmlns:a16="http://schemas.microsoft.com/office/drawing/2014/main" id="{011A16A9-DF87-4EF1-9DA7-E8F0ED11AA96}"/>
                </a:ext>
              </a:extLst>
            </p:cNvPr>
            <p:cNvSpPr>
              <a:spLocks noChangeShapeType="1"/>
            </p:cNvSpPr>
            <p:nvPr/>
          </p:nvSpPr>
          <p:spPr bwMode="auto">
            <a:xfrm>
              <a:off x="2364" y="1832"/>
              <a:ext cx="1094" cy="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44" name="Oval 83">
              <a:extLst>
                <a:ext uri="{FF2B5EF4-FFF2-40B4-BE49-F238E27FC236}">
                  <a16:creationId xmlns:a16="http://schemas.microsoft.com/office/drawing/2014/main" id="{FEF3A671-AD0F-4B52-9AAF-C4553183C267}"/>
                </a:ext>
              </a:extLst>
            </p:cNvPr>
            <p:cNvSpPr>
              <a:spLocks noChangeArrowheads="1"/>
            </p:cNvSpPr>
            <p:nvPr/>
          </p:nvSpPr>
          <p:spPr bwMode="auto">
            <a:xfrm>
              <a:off x="3458" y="1806"/>
              <a:ext cx="80" cy="7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45" name="Text Box 84">
              <a:extLst>
                <a:ext uri="{FF2B5EF4-FFF2-40B4-BE49-F238E27FC236}">
                  <a16:creationId xmlns:a16="http://schemas.microsoft.com/office/drawing/2014/main" id="{97D58C8B-A456-47D8-8C0F-401A185A013F}"/>
                </a:ext>
              </a:extLst>
            </p:cNvPr>
            <p:cNvSpPr txBox="1">
              <a:spLocks noChangeArrowheads="1"/>
            </p:cNvSpPr>
            <p:nvPr/>
          </p:nvSpPr>
          <p:spPr bwMode="auto">
            <a:xfrm>
              <a:off x="3551" y="1679"/>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7946" name="Text Box 85">
              <a:extLst>
                <a:ext uri="{FF2B5EF4-FFF2-40B4-BE49-F238E27FC236}">
                  <a16:creationId xmlns:a16="http://schemas.microsoft.com/office/drawing/2014/main" id="{4EFA685C-0EC3-4B6F-BB21-B0F725B5FA73}"/>
                </a:ext>
              </a:extLst>
            </p:cNvPr>
            <p:cNvSpPr txBox="1">
              <a:spLocks noChangeArrowheads="1"/>
            </p:cNvSpPr>
            <p:nvPr/>
          </p:nvSpPr>
          <p:spPr bwMode="auto">
            <a:xfrm>
              <a:off x="3388" y="754"/>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7947" name="Text Box 86">
              <a:extLst>
                <a:ext uri="{FF2B5EF4-FFF2-40B4-BE49-F238E27FC236}">
                  <a16:creationId xmlns:a16="http://schemas.microsoft.com/office/drawing/2014/main" id="{20FEF70D-9613-4D12-8743-ACC29FD177A3}"/>
                </a:ext>
              </a:extLst>
            </p:cNvPr>
            <p:cNvSpPr txBox="1">
              <a:spLocks noChangeArrowheads="1"/>
            </p:cNvSpPr>
            <p:nvPr/>
          </p:nvSpPr>
          <p:spPr bwMode="auto">
            <a:xfrm>
              <a:off x="3377" y="1488"/>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sp>
          <p:nvSpPr>
            <p:cNvPr id="37948" name="Text Box 87">
              <a:extLst>
                <a:ext uri="{FF2B5EF4-FFF2-40B4-BE49-F238E27FC236}">
                  <a16:creationId xmlns:a16="http://schemas.microsoft.com/office/drawing/2014/main" id="{09A58D20-0608-40F7-BE57-AB65DFEDFE05}"/>
                </a:ext>
              </a:extLst>
            </p:cNvPr>
            <p:cNvSpPr txBox="1">
              <a:spLocks noChangeArrowheads="1"/>
            </p:cNvSpPr>
            <p:nvPr/>
          </p:nvSpPr>
          <p:spPr bwMode="auto">
            <a:xfrm>
              <a:off x="1005" y="1815"/>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sp>
          <p:nvSpPr>
            <p:cNvPr id="37949" name="Text Box 88">
              <a:extLst>
                <a:ext uri="{FF2B5EF4-FFF2-40B4-BE49-F238E27FC236}">
                  <a16:creationId xmlns:a16="http://schemas.microsoft.com/office/drawing/2014/main" id="{CA956837-2969-471D-9124-AD7C98AD4A91}"/>
                </a:ext>
              </a:extLst>
            </p:cNvPr>
            <p:cNvSpPr txBox="1">
              <a:spLocks noChangeArrowheads="1"/>
            </p:cNvSpPr>
            <p:nvPr/>
          </p:nvSpPr>
          <p:spPr bwMode="auto">
            <a:xfrm>
              <a:off x="1596" y="6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sp>
          <p:nvSpPr>
            <p:cNvPr id="37950" name="Oval 89">
              <a:extLst>
                <a:ext uri="{FF2B5EF4-FFF2-40B4-BE49-F238E27FC236}">
                  <a16:creationId xmlns:a16="http://schemas.microsoft.com/office/drawing/2014/main" id="{4E4C8B55-A474-497C-9F15-89DB732C3377}"/>
                </a:ext>
              </a:extLst>
            </p:cNvPr>
            <p:cNvSpPr>
              <a:spLocks noChangeArrowheads="1"/>
            </p:cNvSpPr>
            <p:nvPr/>
          </p:nvSpPr>
          <p:spPr bwMode="auto">
            <a:xfrm>
              <a:off x="1103" y="1451"/>
              <a:ext cx="237" cy="225"/>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51" name="Line 90">
              <a:extLst>
                <a:ext uri="{FF2B5EF4-FFF2-40B4-BE49-F238E27FC236}">
                  <a16:creationId xmlns:a16="http://schemas.microsoft.com/office/drawing/2014/main" id="{0F1800C3-358D-45D5-947C-526AC0611DD8}"/>
                </a:ext>
              </a:extLst>
            </p:cNvPr>
            <p:cNvSpPr>
              <a:spLocks noChangeShapeType="1"/>
            </p:cNvSpPr>
            <p:nvPr/>
          </p:nvSpPr>
          <p:spPr bwMode="auto">
            <a:xfrm flipH="1">
              <a:off x="1222" y="1295"/>
              <a:ext cx="0" cy="51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2" name="Text Box 91">
              <a:extLst>
                <a:ext uri="{FF2B5EF4-FFF2-40B4-BE49-F238E27FC236}">
                  <a16:creationId xmlns:a16="http://schemas.microsoft.com/office/drawing/2014/main" id="{F7284B6F-EEFE-4ACA-B222-5EFEB5DA72CB}"/>
                </a:ext>
              </a:extLst>
            </p:cNvPr>
            <p:cNvSpPr txBox="1">
              <a:spLocks noChangeArrowheads="1"/>
            </p:cNvSpPr>
            <p:nvPr/>
          </p:nvSpPr>
          <p:spPr bwMode="auto">
            <a:xfrm>
              <a:off x="1014" y="1295"/>
              <a:ext cx="20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65000"/>
                </a:lnSpc>
                <a:spcBef>
                  <a:spcPct val="50000"/>
                </a:spcBef>
                <a:buFontTx/>
                <a:buNone/>
              </a:pPr>
              <a:r>
                <a:rPr kumimoji="1" lang="en-US" altLang="zh-CN" sz="2800" b="1">
                  <a:latin typeface="Times New Roman" panose="02020603050405020304" pitchFamily="18" charset="0"/>
                </a:rPr>
                <a:t>+</a:t>
              </a:r>
              <a:endParaRPr kumimoji="1" lang="en-US" altLang="zh-CN" sz="2800">
                <a:latin typeface="Times New Roman" panose="02020603050405020304" pitchFamily="18" charset="0"/>
              </a:endParaRPr>
            </a:p>
            <a:p>
              <a:pPr algn="ctr" eaLnBrk="1" hangingPunct="1">
                <a:lnSpc>
                  <a:spcPct val="65000"/>
                </a:lnSpc>
                <a:spcBef>
                  <a:spcPct val="50000"/>
                </a:spcBef>
                <a:buFontTx/>
                <a:buNone/>
              </a:pPr>
              <a:r>
                <a:rPr kumimoji="1" lang="en-US" altLang="zh-CN" sz="2800" b="1">
                  <a:latin typeface="Times New Roman" panose="02020603050405020304" pitchFamily="18" charset="0"/>
                </a:rPr>
                <a:t>–</a:t>
              </a:r>
            </a:p>
          </p:txBody>
        </p:sp>
        <p:sp>
          <p:nvSpPr>
            <p:cNvPr id="37953" name="Rectangle 92">
              <a:extLst>
                <a:ext uri="{FF2B5EF4-FFF2-40B4-BE49-F238E27FC236}">
                  <a16:creationId xmlns:a16="http://schemas.microsoft.com/office/drawing/2014/main" id="{E3373964-67B4-4180-B456-F09EB2C30EE3}"/>
                </a:ext>
              </a:extLst>
            </p:cNvPr>
            <p:cNvSpPr>
              <a:spLocks noChangeArrowheads="1"/>
            </p:cNvSpPr>
            <p:nvPr/>
          </p:nvSpPr>
          <p:spPr bwMode="auto">
            <a:xfrm>
              <a:off x="690" y="934"/>
              <a:ext cx="96" cy="22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7954" name="Line 93">
              <a:extLst>
                <a:ext uri="{FF2B5EF4-FFF2-40B4-BE49-F238E27FC236}">
                  <a16:creationId xmlns:a16="http://schemas.microsoft.com/office/drawing/2014/main" id="{36AF25BD-EC14-4FEB-98DF-94A3C29CB89D}"/>
                </a:ext>
              </a:extLst>
            </p:cNvPr>
            <p:cNvSpPr>
              <a:spLocks noChangeShapeType="1"/>
            </p:cNvSpPr>
            <p:nvPr/>
          </p:nvSpPr>
          <p:spPr bwMode="auto">
            <a:xfrm>
              <a:off x="738" y="1158"/>
              <a:ext cx="0" cy="2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5" name="Line 94">
              <a:extLst>
                <a:ext uri="{FF2B5EF4-FFF2-40B4-BE49-F238E27FC236}">
                  <a16:creationId xmlns:a16="http://schemas.microsoft.com/office/drawing/2014/main" id="{7C82485C-972A-43A4-9510-2F58281E1816}"/>
                </a:ext>
              </a:extLst>
            </p:cNvPr>
            <p:cNvSpPr>
              <a:spLocks noChangeShapeType="1"/>
            </p:cNvSpPr>
            <p:nvPr/>
          </p:nvSpPr>
          <p:spPr bwMode="auto">
            <a:xfrm flipV="1">
              <a:off x="738" y="800"/>
              <a:ext cx="0" cy="1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6" name="Rectangle 95">
              <a:extLst>
                <a:ext uri="{FF2B5EF4-FFF2-40B4-BE49-F238E27FC236}">
                  <a16:creationId xmlns:a16="http://schemas.microsoft.com/office/drawing/2014/main" id="{3D64FC0B-26C9-46C7-AAB0-4ED9C5346D7E}"/>
                </a:ext>
              </a:extLst>
            </p:cNvPr>
            <p:cNvSpPr>
              <a:spLocks noChangeArrowheads="1"/>
            </p:cNvSpPr>
            <p:nvPr/>
          </p:nvSpPr>
          <p:spPr bwMode="auto">
            <a:xfrm>
              <a:off x="690" y="1466"/>
              <a:ext cx="96" cy="22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7957" name="Line 96">
              <a:extLst>
                <a:ext uri="{FF2B5EF4-FFF2-40B4-BE49-F238E27FC236}">
                  <a16:creationId xmlns:a16="http://schemas.microsoft.com/office/drawing/2014/main" id="{715E4A30-0F87-42AD-8432-85F7327012C7}"/>
                </a:ext>
              </a:extLst>
            </p:cNvPr>
            <p:cNvSpPr>
              <a:spLocks noChangeShapeType="1"/>
            </p:cNvSpPr>
            <p:nvPr/>
          </p:nvSpPr>
          <p:spPr bwMode="auto">
            <a:xfrm>
              <a:off x="738" y="1689"/>
              <a:ext cx="0" cy="1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8" name="Line 97">
              <a:extLst>
                <a:ext uri="{FF2B5EF4-FFF2-40B4-BE49-F238E27FC236}">
                  <a16:creationId xmlns:a16="http://schemas.microsoft.com/office/drawing/2014/main" id="{39CA5BE1-0818-44F7-8040-488BCFDC2C90}"/>
                </a:ext>
              </a:extLst>
            </p:cNvPr>
            <p:cNvSpPr>
              <a:spLocks noChangeShapeType="1"/>
            </p:cNvSpPr>
            <p:nvPr/>
          </p:nvSpPr>
          <p:spPr bwMode="auto">
            <a:xfrm flipV="1">
              <a:off x="738" y="1242"/>
              <a:ext cx="0" cy="2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9" name="Line 98">
              <a:extLst>
                <a:ext uri="{FF2B5EF4-FFF2-40B4-BE49-F238E27FC236}">
                  <a16:creationId xmlns:a16="http://schemas.microsoft.com/office/drawing/2014/main" id="{CC12D3C3-DE88-435C-92A1-C3C0E0C4071C}"/>
                </a:ext>
              </a:extLst>
            </p:cNvPr>
            <p:cNvSpPr>
              <a:spLocks noChangeShapeType="1"/>
            </p:cNvSpPr>
            <p:nvPr/>
          </p:nvSpPr>
          <p:spPr bwMode="auto">
            <a:xfrm>
              <a:off x="750" y="1295"/>
              <a:ext cx="4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0" name="Line 99">
              <a:extLst>
                <a:ext uri="{FF2B5EF4-FFF2-40B4-BE49-F238E27FC236}">
                  <a16:creationId xmlns:a16="http://schemas.microsoft.com/office/drawing/2014/main" id="{63A3750A-1D9E-48E4-B879-EEF693A9A379}"/>
                </a:ext>
              </a:extLst>
            </p:cNvPr>
            <p:cNvSpPr>
              <a:spLocks noChangeShapeType="1"/>
            </p:cNvSpPr>
            <p:nvPr/>
          </p:nvSpPr>
          <p:spPr bwMode="auto">
            <a:xfrm>
              <a:off x="726" y="1815"/>
              <a:ext cx="8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1" name="Text Box 100">
              <a:extLst>
                <a:ext uri="{FF2B5EF4-FFF2-40B4-BE49-F238E27FC236}">
                  <a16:creationId xmlns:a16="http://schemas.microsoft.com/office/drawing/2014/main" id="{17A5FD19-FB0B-4827-AFF1-4CB6A96144C2}"/>
                </a:ext>
              </a:extLst>
            </p:cNvPr>
            <p:cNvSpPr txBox="1">
              <a:spLocks noChangeArrowheads="1"/>
            </p:cNvSpPr>
            <p:nvPr/>
          </p:nvSpPr>
          <p:spPr bwMode="auto">
            <a:xfrm>
              <a:off x="768" y="1401"/>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5V</a:t>
              </a:r>
            </a:p>
          </p:txBody>
        </p:sp>
        <p:sp>
          <p:nvSpPr>
            <p:cNvPr id="37962" name="Text Box 101">
              <a:extLst>
                <a:ext uri="{FF2B5EF4-FFF2-40B4-BE49-F238E27FC236}">
                  <a16:creationId xmlns:a16="http://schemas.microsoft.com/office/drawing/2014/main" id="{429A3A89-41D2-4CEB-AE94-A1E46907A52D}"/>
                </a:ext>
              </a:extLst>
            </p:cNvPr>
            <p:cNvSpPr txBox="1">
              <a:spLocks noChangeArrowheads="1"/>
            </p:cNvSpPr>
            <p:nvPr/>
          </p:nvSpPr>
          <p:spPr bwMode="auto">
            <a:xfrm>
              <a:off x="294" y="1408"/>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3</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7963" name="Text Box 102">
              <a:extLst>
                <a:ext uri="{FF2B5EF4-FFF2-40B4-BE49-F238E27FC236}">
                  <a16:creationId xmlns:a16="http://schemas.microsoft.com/office/drawing/2014/main" id="{7EF7E88F-2A71-45D6-8EF0-F321E48DF6F5}"/>
                </a:ext>
              </a:extLst>
            </p:cNvPr>
            <p:cNvSpPr txBox="1">
              <a:spLocks noChangeArrowheads="1"/>
            </p:cNvSpPr>
            <p:nvPr/>
          </p:nvSpPr>
          <p:spPr bwMode="auto">
            <a:xfrm>
              <a:off x="294" y="912"/>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2</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7964" name="Oval 103">
              <a:extLst>
                <a:ext uri="{FF2B5EF4-FFF2-40B4-BE49-F238E27FC236}">
                  <a16:creationId xmlns:a16="http://schemas.microsoft.com/office/drawing/2014/main" id="{494DCB17-B00F-4625-8F4C-9AD972390A24}"/>
                </a:ext>
              </a:extLst>
            </p:cNvPr>
            <p:cNvSpPr>
              <a:spLocks noChangeArrowheads="1"/>
            </p:cNvSpPr>
            <p:nvPr/>
          </p:nvSpPr>
          <p:spPr bwMode="auto">
            <a:xfrm>
              <a:off x="1518" y="1773"/>
              <a:ext cx="59" cy="6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65" name="Line 104">
              <a:extLst>
                <a:ext uri="{FF2B5EF4-FFF2-40B4-BE49-F238E27FC236}">
                  <a16:creationId xmlns:a16="http://schemas.microsoft.com/office/drawing/2014/main" id="{D7D1FC33-A214-4366-9FA7-89DCA46776A4}"/>
                </a:ext>
              </a:extLst>
            </p:cNvPr>
            <p:cNvSpPr>
              <a:spLocks noChangeShapeType="1"/>
            </p:cNvSpPr>
            <p:nvPr/>
          </p:nvSpPr>
          <p:spPr bwMode="auto">
            <a:xfrm>
              <a:off x="726" y="794"/>
              <a:ext cx="8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6" name="Oval 105">
              <a:extLst>
                <a:ext uri="{FF2B5EF4-FFF2-40B4-BE49-F238E27FC236}">
                  <a16:creationId xmlns:a16="http://schemas.microsoft.com/office/drawing/2014/main" id="{A6A986DB-5EE8-47EB-BCFF-E2B328D3A775}"/>
                </a:ext>
              </a:extLst>
            </p:cNvPr>
            <p:cNvSpPr>
              <a:spLocks noChangeArrowheads="1"/>
            </p:cNvSpPr>
            <p:nvPr/>
          </p:nvSpPr>
          <p:spPr bwMode="auto">
            <a:xfrm>
              <a:off x="1542" y="766"/>
              <a:ext cx="59" cy="6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67" name="Text Box 106">
              <a:extLst>
                <a:ext uri="{FF2B5EF4-FFF2-40B4-BE49-F238E27FC236}">
                  <a16:creationId xmlns:a16="http://schemas.microsoft.com/office/drawing/2014/main" id="{7E82BCC8-1744-4B63-855A-17F5C228ABEA}"/>
                </a:ext>
              </a:extLst>
            </p:cNvPr>
            <p:cNvSpPr txBox="1">
              <a:spLocks noChangeArrowheads="1"/>
            </p:cNvSpPr>
            <p:nvPr/>
          </p:nvSpPr>
          <p:spPr bwMode="auto">
            <a:xfrm>
              <a:off x="1398" y="1152"/>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a:t>
              </a:r>
            </a:p>
          </p:txBody>
        </p:sp>
        <p:sp>
          <p:nvSpPr>
            <p:cNvPr id="37968" name="Text Box 107">
              <a:extLst>
                <a:ext uri="{FF2B5EF4-FFF2-40B4-BE49-F238E27FC236}">
                  <a16:creationId xmlns:a16="http://schemas.microsoft.com/office/drawing/2014/main" id="{E220FA74-A357-413F-BA14-25A2C297856D}"/>
                </a:ext>
              </a:extLst>
            </p:cNvPr>
            <p:cNvSpPr txBox="1">
              <a:spLocks noChangeArrowheads="1"/>
            </p:cNvSpPr>
            <p:nvPr/>
          </p:nvSpPr>
          <p:spPr bwMode="auto">
            <a:xfrm>
              <a:off x="1445" y="745"/>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7969" name="Text Box 108">
              <a:extLst>
                <a:ext uri="{FF2B5EF4-FFF2-40B4-BE49-F238E27FC236}">
                  <a16:creationId xmlns:a16="http://schemas.microsoft.com/office/drawing/2014/main" id="{0BD47E20-52B8-42BA-B82F-44D183DF2F2B}"/>
                </a:ext>
              </a:extLst>
            </p:cNvPr>
            <p:cNvSpPr txBox="1">
              <a:spLocks noChangeArrowheads="1"/>
            </p:cNvSpPr>
            <p:nvPr/>
          </p:nvSpPr>
          <p:spPr bwMode="auto">
            <a:xfrm>
              <a:off x="1445" y="1516"/>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sp>
          <p:nvSpPr>
            <p:cNvPr id="37970" name="Oval 109">
              <a:extLst>
                <a:ext uri="{FF2B5EF4-FFF2-40B4-BE49-F238E27FC236}">
                  <a16:creationId xmlns:a16="http://schemas.microsoft.com/office/drawing/2014/main" id="{6FE518F6-094F-4D87-BAE0-ED742103A14A}"/>
                </a:ext>
              </a:extLst>
            </p:cNvPr>
            <p:cNvSpPr>
              <a:spLocks noChangeArrowheads="1"/>
            </p:cNvSpPr>
            <p:nvPr/>
          </p:nvSpPr>
          <p:spPr bwMode="auto">
            <a:xfrm>
              <a:off x="714" y="1258"/>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71" name="Oval 110">
              <a:extLst>
                <a:ext uri="{FF2B5EF4-FFF2-40B4-BE49-F238E27FC236}">
                  <a16:creationId xmlns:a16="http://schemas.microsoft.com/office/drawing/2014/main" id="{6EC4D56C-0FB2-4240-AB5C-3BCE89FF0D21}"/>
                </a:ext>
              </a:extLst>
            </p:cNvPr>
            <p:cNvSpPr>
              <a:spLocks noChangeArrowheads="1"/>
            </p:cNvSpPr>
            <p:nvPr/>
          </p:nvSpPr>
          <p:spPr bwMode="auto">
            <a:xfrm>
              <a:off x="1200" y="1776"/>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72" name="Oval 111">
              <a:extLst>
                <a:ext uri="{FF2B5EF4-FFF2-40B4-BE49-F238E27FC236}">
                  <a16:creationId xmlns:a16="http://schemas.microsoft.com/office/drawing/2014/main" id="{AD113F22-3C9D-498B-900C-630C0934A716}"/>
                </a:ext>
              </a:extLst>
            </p:cNvPr>
            <p:cNvSpPr>
              <a:spLocks noChangeArrowheads="1"/>
            </p:cNvSpPr>
            <p:nvPr/>
          </p:nvSpPr>
          <p:spPr bwMode="auto">
            <a:xfrm>
              <a:off x="2999" y="784"/>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73" name="Oval 112">
              <a:extLst>
                <a:ext uri="{FF2B5EF4-FFF2-40B4-BE49-F238E27FC236}">
                  <a16:creationId xmlns:a16="http://schemas.microsoft.com/office/drawing/2014/main" id="{ACEC88AF-231C-4018-BB46-F97123938797}"/>
                </a:ext>
              </a:extLst>
            </p:cNvPr>
            <p:cNvSpPr>
              <a:spLocks noChangeArrowheads="1"/>
            </p:cNvSpPr>
            <p:nvPr/>
          </p:nvSpPr>
          <p:spPr bwMode="auto">
            <a:xfrm>
              <a:off x="3015" y="1815"/>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74" name="Oval 113">
              <a:extLst>
                <a:ext uri="{FF2B5EF4-FFF2-40B4-BE49-F238E27FC236}">
                  <a16:creationId xmlns:a16="http://schemas.microsoft.com/office/drawing/2014/main" id="{4AB3023B-9A5F-488B-BC15-032CED8EEA50}"/>
                </a:ext>
              </a:extLst>
            </p:cNvPr>
            <p:cNvSpPr>
              <a:spLocks noChangeArrowheads="1"/>
            </p:cNvSpPr>
            <p:nvPr/>
          </p:nvSpPr>
          <p:spPr bwMode="auto">
            <a:xfrm>
              <a:off x="4896" y="754"/>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75" name="Oval 114">
              <a:extLst>
                <a:ext uri="{FF2B5EF4-FFF2-40B4-BE49-F238E27FC236}">
                  <a16:creationId xmlns:a16="http://schemas.microsoft.com/office/drawing/2014/main" id="{56BCE6C2-2DED-45AF-9939-82092E77B92A}"/>
                </a:ext>
              </a:extLst>
            </p:cNvPr>
            <p:cNvSpPr>
              <a:spLocks noChangeArrowheads="1"/>
            </p:cNvSpPr>
            <p:nvPr/>
          </p:nvSpPr>
          <p:spPr bwMode="auto">
            <a:xfrm>
              <a:off x="4896" y="1776"/>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8" name="Group 115">
            <a:extLst>
              <a:ext uri="{FF2B5EF4-FFF2-40B4-BE49-F238E27FC236}">
                <a16:creationId xmlns:a16="http://schemas.microsoft.com/office/drawing/2014/main" id="{54E4C2C4-7D83-45D4-AB68-312DE3830AFA}"/>
              </a:ext>
            </a:extLst>
          </p:cNvPr>
          <p:cNvGrpSpPr>
            <a:grpSpLocks/>
          </p:cNvGrpSpPr>
          <p:nvPr/>
        </p:nvGrpSpPr>
        <p:grpSpPr bwMode="auto">
          <a:xfrm>
            <a:off x="2919413" y="3689350"/>
            <a:ext cx="3024187" cy="2406650"/>
            <a:chOff x="1839" y="2324"/>
            <a:chExt cx="1905" cy="1516"/>
          </a:xfrm>
        </p:grpSpPr>
        <p:grpSp>
          <p:nvGrpSpPr>
            <p:cNvPr id="37899" name="Group 116">
              <a:extLst>
                <a:ext uri="{FF2B5EF4-FFF2-40B4-BE49-F238E27FC236}">
                  <a16:creationId xmlns:a16="http://schemas.microsoft.com/office/drawing/2014/main" id="{18646BC5-26D4-4DA5-846E-894C62C65D3D}"/>
                </a:ext>
              </a:extLst>
            </p:cNvPr>
            <p:cNvGrpSpPr>
              <a:grpSpLocks/>
            </p:cNvGrpSpPr>
            <p:nvPr/>
          </p:nvGrpSpPr>
          <p:grpSpPr bwMode="auto">
            <a:xfrm>
              <a:off x="1839" y="2324"/>
              <a:ext cx="1905" cy="1516"/>
              <a:chOff x="1839" y="2132"/>
              <a:chExt cx="1905" cy="1516"/>
            </a:xfrm>
          </p:grpSpPr>
          <p:sp>
            <p:nvSpPr>
              <p:cNvPr id="37902" name="Line 117">
                <a:extLst>
                  <a:ext uri="{FF2B5EF4-FFF2-40B4-BE49-F238E27FC236}">
                    <a16:creationId xmlns:a16="http://schemas.microsoft.com/office/drawing/2014/main" id="{A6CA53E2-025F-4345-9C1F-D7660B72DBF4}"/>
                  </a:ext>
                </a:extLst>
              </p:cNvPr>
              <p:cNvSpPr>
                <a:spLocks noChangeShapeType="1"/>
              </p:cNvSpPr>
              <p:nvPr/>
            </p:nvSpPr>
            <p:spPr bwMode="auto">
              <a:xfrm>
                <a:off x="2353" y="2302"/>
                <a:ext cx="105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3" name="Oval 118">
                <a:extLst>
                  <a:ext uri="{FF2B5EF4-FFF2-40B4-BE49-F238E27FC236}">
                    <a16:creationId xmlns:a16="http://schemas.microsoft.com/office/drawing/2014/main" id="{E2B4BE7C-DF44-4F87-B3BE-9AAFEBB9A707}"/>
                  </a:ext>
                </a:extLst>
              </p:cNvPr>
              <p:cNvSpPr>
                <a:spLocks noChangeArrowheads="1"/>
              </p:cNvSpPr>
              <p:nvPr/>
            </p:nvSpPr>
            <p:spPr bwMode="auto">
              <a:xfrm>
                <a:off x="3405" y="2272"/>
                <a:ext cx="77" cy="7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04" name="Text Box 119">
                <a:extLst>
                  <a:ext uri="{FF2B5EF4-FFF2-40B4-BE49-F238E27FC236}">
                    <a16:creationId xmlns:a16="http://schemas.microsoft.com/office/drawing/2014/main" id="{DDF9BE14-7422-4DA9-B158-25E7E32E02E4}"/>
                  </a:ext>
                </a:extLst>
              </p:cNvPr>
              <p:cNvSpPr txBox="1">
                <a:spLocks noChangeArrowheads="1"/>
              </p:cNvSpPr>
              <p:nvPr/>
            </p:nvSpPr>
            <p:spPr bwMode="auto">
              <a:xfrm>
                <a:off x="3507" y="21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a</a:t>
                </a:r>
              </a:p>
            </p:txBody>
          </p:sp>
          <p:grpSp>
            <p:nvGrpSpPr>
              <p:cNvPr id="37905" name="Group 120">
                <a:extLst>
                  <a:ext uri="{FF2B5EF4-FFF2-40B4-BE49-F238E27FC236}">
                    <a16:creationId xmlns:a16="http://schemas.microsoft.com/office/drawing/2014/main" id="{341A5EB2-4E1F-45E6-8E66-EBFE41C362EF}"/>
                  </a:ext>
                </a:extLst>
              </p:cNvPr>
              <p:cNvGrpSpPr>
                <a:grpSpLocks/>
              </p:cNvGrpSpPr>
              <p:nvPr/>
            </p:nvGrpSpPr>
            <p:grpSpPr bwMode="auto">
              <a:xfrm>
                <a:off x="2843" y="2302"/>
                <a:ext cx="122" cy="1058"/>
                <a:chOff x="2822" y="2499"/>
                <a:chExt cx="136" cy="1175"/>
              </a:xfrm>
            </p:grpSpPr>
            <p:sp>
              <p:nvSpPr>
                <p:cNvPr id="37922" name="Rectangle 121">
                  <a:extLst>
                    <a:ext uri="{FF2B5EF4-FFF2-40B4-BE49-F238E27FC236}">
                      <a16:creationId xmlns:a16="http://schemas.microsoft.com/office/drawing/2014/main" id="{251124B0-BFBC-4FDF-9865-5D8EE3BCA638}"/>
                    </a:ext>
                  </a:extLst>
                </p:cNvPr>
                <p:cNvSpPr>
                  <a:spLocks noChangeArrowheads="1"/>
                </p:cNvSpPr>
                <p:nvPr/>
              </p:nvSpPr>
              <p:spPr bwMode="auto">
                <a:xfrm>
                  <a:off x="2822" y="2956"/>
                  <a:ext cx="136" cy="26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2800" b="1">
                    <a:latin typeface="Times New Roman" panose="02020603050405020304" pitchFamily="18" charset="0"/>
                  </a:endParaRPr>
                </a:p>
              </p:txBody>
            </p:sp>
            <p:sp>
              <p:nvSpPr>
                <p:cNvPr id="37923" name="Line 122">
                  <a:extLst>
                    <a:ext uri="{FF2B5EF4-FFF2-40B4-BE49-F238E27FC236}">
                      <a16:creationId xmlns:a16="http://schemas.microsoft.com/office/drawing/2014/main" id="{54893262-1F14-4AB0-A71F-F8E165E6A8FD}"/>
                    </a:ext>
                  </a:extLst>
                </p:cNvPr>
                <p:cNvSpPr>
                  <a:spLocks noChangeShapeType="1"/>
                </p:cNvSpPr>
                <p:nvPr/>
              </p:nvSpPr>
              <p:spPr bwMode="auto">
                <a:xfrm>
                  <a:off x="2890" y="3217"/>
                  <a:ext cx="0" cy="4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24" name="Line 123">
                  <a:extLst>
                    <a:ext uri="{FF2B5EF4-FFF2-40B4-BE49-F238E27FC236}">
                      <a16:creationId xmlns:a16="http://schemas.microsoft.com/office/drawing/2014/main" id="{25343D37-EB23-4F80-BE54-13A3E394561D}"/>
                    </a:ext>
                  </a:extLst>
                </p:cNvPr>
                <p:cNvSpPr>
                  <a:spLocks noChangeShapeType="1"/>
                </p:cNvSpPr>
                <p:nvPr/>
              </p:nvSpPr>
              <p:spPr bwMode="auto">
                <a:xfrm flipV="1">
                  <a:off x="2890" y="2499"/>
                  <a:ext cx="0" cy="4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06" name="Text Box 124">
                <a:extLst>
                  <a:ext uri="{FF2B5EF4-FFF2-40B4-BE49-F238E27FC236}">
                    <a16:creationId xmlns:a16="http://schemas.microsoft.com/office/drawing/2014/main" id="{1EDEAD18-E2FE-4880-B333-D259C452232C}"/>
                  </a:ext>
                </a:extLst>
              </p:cNvPr>
              <p:cNvSpPr txBox="1">
                <a:spLocks noChangeArrowheads="1"/>
              </p:cNvSpPr>
              <p:nvPr/>
            </p:nvSpPr>
            <p:spPr bwMode="auto">
              <a:xfrm>
                <a:off x="1839" y="2672"/>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5A</a:t>
                </a:r>
              </a:p>
            </p:txBody>
          </p:sp>
          <p:grpSp>
            <p:nvGrpSpPr>
              <p:cNvPr id="37907" name="Group 125">
                <a:extLst>
                  <a:ext uri="{FF2B5EF4-FFF2-40B4-BE49-F238E27FC236}">
                    <a16:creationId xmlns:a16="http://schemas.microsoft.com/office/drawing/2014/main" id="{38C41386-A0F7-434C-B86F-4706AA74CF99}"/>
                  </a:ext>
                </a:extLst>
              </p:cNvPr>
              <p:cNvGrpSpPr>
                <a:grpSpLocks/>
              </p:cNvGrpSpPr>
              <p:nvPr/>
            </p:nvGrpSpPr>
            <p:grpSpPr bwMode="auto">
              <a:xfrm>
                <a:off x="2231" y="2302"/>
                <a:ext cx="245" cy="1058"/>
                <a:chOff x="2142" y="2499"/>
                <a:chExt cx="272" cy="1175"/>
              </a:xfrm>
            </p:grpSpPr>
            <p:grpSp>
              <p:nvGrpSpPr>
                <p:cNvPr id="37917" name="Group 126">
                  <a:extLst>
                    <a:ext uri="{FF2B5EF4-FFF2-40B4-BE49-F238E27FC236}">
                      <a16:creationId xmlns:a16="http://schemas.microsoft.com/office/drawing/2014/main" id="{BDD3C385-2F92-42EB-94DE-825B9A0609D0}"/>
                    </a:ext>
                  </a:extLst>
                </p:cNvPr>
                <p:cNvGrpSpPr>
                  <a:grpSpLocks/>
                </p:cNvGrpSpPr>
                <p:nvPr/>
              </p:nvGrpSpPr>
              <p:grpSpPr bwMode="auto">
                <a:xfrm>
                  <a:off x="2142" y="2956"/>
                  <a:ext cx="272" cy="261"/>
                  <a:chOff x="2142" y="2956"/>
                  <a:chExt cx="272" cy="261"/>
                </a:xfrm>
              </p:grpSpPr>
              <p:sp>
                <p:nvSpPr>
                  <p:cNvPr id="37920" name="Oval 127">
                    <a:extLst>
                      <a:ext uri="{FF2B5EF4-FFF2-40B4-BE49-F238E27FC236}">
                        <a16:creationId xmlns:a16="http://schemas.microsoft.com/office/drawing/2014/main" id="{75A222E7-947D-4F78-B8C7-17E71A6A1E4F}"/>
                      </a:ext>
                    </a:extLst>
                  </p:cNvPr>
                  <p:cNvSpPr>
                    <a:spLocks noChangeArrowheads="1"/>
                  </p:cNvSpPr>
                  <p:nvPr/>
                </p:nvSpPr>
                <p:spPr bwMode="auto">
                  <a:xfrm flipV="1">
                    <a:off x="2142" y="2956"/>
                    <a:ext cx="272" cy="261"/>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21" name="Line 128">
                    <a:extLst>
                      <a:ext uri="{FF2B5EF4-FFF2-40B4-BE49-F238E27FC236}">
                        <a16:creationId xmlns:a16="http://schemas.microsoft.com/office/drawing/2014/main" id="{71857946-E9E7-4625-ACA4-BAF20A5CF378}"/>
                      </a:ext>
                    </a:extLst>
                  </p:cNvPr>
                  <p:cNvSpPr>
                    <a:spLocks noChangeShapeType="1"/>
                  </p:cNvSpPr>
                  <p:nvPr/>
                </p:nvSpPr>
                <p:spPr bwMode="auto">
                  <a:xfrm flipV="1">
                    <a:off x="2142" y="3087"/>
                    <a:ext cx="27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18" name="Line 129">
                  <a:extLst>
                    <a:ext uri="{FF2B5EF4-FFF2-40B4-BE49-F238E27FC236}">
                      <a16:creationId xmlns:a16="http://schemas.microsoft.com/office/drawing/2014/main" id="{DA56B577-1B72-4BF8-923B-07F442606370}"/>
                    </a:ext>
                  </a:extLst>
                </p:cNvPr>
                <p:cNvSpPr>
                  <a:spLocks noChangeShapeType="1"/>
                </p:cNvSpPr>
                <p:nvPr/>
              </p:nvSpPr>
              <p:spPr bwMode="auto">
                <a:xfrm>
                  <a:off x="2278" y="3217"/>
                  <a:ext cx="0" cy="457"/>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9" name="Line 130">
                  <a:extLst>
                    <a:ext uri="{FF2B5EF4-FFF2-40B4-BE49-F238E27FC236}">
                      <a16:creationId xmlns:a16="http://schemas.microsoft.com/office/drawing/2014/main" id="{50543B52-2392-4E31-B143-057374B245C2}"/>
                    </a:ext>
                  </a:extLst>
                </p:cNvPr>
                <p:cNvSpPr>
                  <a:spLocks noChangeShapeType="1"/>
                </p:cNvSpPr>
                <p:nvPr/>
              </p:nvSpPr>
              <p:spPr bwMode="auto">
                <a:xfrm>
                  <a:off x="2278" y="2499"/>
                  <a:ext cx="0" cy="457"/>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08" name="Line 131">
                <a:extLst>
                  <a:ext uri="{FF2B5EF4-FFF2-40B4-BE49-F238E27FC236}">
                    <a16:creationId xmlns:a16="http://schemas.microsoft.com/office/drawing/2014/main" id="{49C9BC6B-7A22-4237-9E98-5476A54A9794}"/>
                  </a:ext>
                </a:extLst>
              </p:cNvPr>
              <p:cNvSpPr>
                <a:spLocks noChangeShapeType="1"/>
              </p:cNvSpPr>
              <p:nvPr/>
            </p:nvSpPr>
            <p:spPr bwMode="auto">
              <a:xfrm>
                <a:off x="2368" y="3345"/>
                <a:ext cx="105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9" name="Oval 132">
                <a:extLst>
                  <a:ext uri="{FF2B5EF4-FFF2-40B4-BE49-F238E27FC236}">
                    <a16:creationId xmlns:a16="http://schemas.microsoft.com/office/drawing/2014/main" id="{264B091C-A0E2-4056-8B81-DC00ACD8CC47}"/>
                  </a:ext>
                </a:extLst>
              </p:cNvPr>
              <p:cNvSpPr>
                <a:spLocks noChangeArrowheads="1"/>
              </p:cNvSpPr>
              <p:nvPr/>
            </p:nvSpPr>
            <p:spPr bwMode="auto">
              <a:xfrm>
                <a:off x="3410" y="3315"/>
                <a:ext cx="75" cy="74"/>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10" name="Text Box 133">
                <a:extLst>
                  <a:ext uri="{FF2B5EF4-FFF2-40B4-BE49-F238E27FC236}">
                    <a16:creationId xmlns:a16="http://schemas.microsoft.com/office/drawing/2014/main" id="{09CBCFC1-7D07-452B-9F80-383CB1622D38}"/>
                  </a:ext>
                </a:extLst>
              </p:cNvPr>
              <p:cNvSpPr txBox="1">
                <a:spLocks noChangeArrowheads="1"/>
              </p:cNvSpPr>
              <p:nvPr/>
            </p:nvSpPr>
            <p:spPr bwMode="auto">
              <a:xfrm>
                <a:off x="3503" y="317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7911" name="Line 134">
                <a:extLst>
                  <a:ext uri="{FF2B5EF4-FFF2-40B4-BE49-F238E27FC236}">
                    <a16:creationId xmlns:a16="http://schemas.microsoft.com/office/drawing/2014/main" id="{3713007F-0E5C-49A1-85EB-C846A6E7BC00}"/>
                  </a:ext>
                </a:extLst>
              </p:cNvPr>
              <p:cNvSpPr>
                <a:spLocks noChangeShapeType="1"/>
              </p:cNvSpPr>
              <p:nvPr/>
            </p:nvSpPr>
            <p:spPr bwMode="auto">
              <a:xfrm flipV="1">
                <a:off x="2204" y="2678"/>
                <a:ext cx="0" cy="3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2" name="Text Box 135">
                <a:extLst>
                  <a:ext uri="{FF2B5EF4-FFF2-40B4-BE49-F238E27FC236}">
                    <a16:creationId xmlns:a16="http://schemas.microsoft.com/office/drawing/2014/main" id="{DC24CC26-0707-43B7-9675-2CB2D17DC197}"/>
                  </a:ext>
                </a:extLst>
              </p:cNvPr>
              <p:cNvSpPr txBox="1">
                <a:spLocks noChangeArrowheads="1"/>
              </p:cNvSpPr>
              <p:nvPr/>
            </p:nvSpPr>
            <p:spPr bwMode="auto">
              <a:xfrm>
                <a:off x="3279" y="268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i="1">
                    <a:latin typeface="Times New Roman" panose="02020603050405020304" pitchFamily="18" charset="0"/>
                  </a:rPr>
                  <a:t>U</a:t>
                </a:r>
              </a:p>
            </p:txBody>
          </p:sp>
          <p:sp>
            <p:nvSpPr>
              <p:cNvPr id="37913" name="Text Box 136">
                <a:extLst>
                  <a:ext uri="{FF2B5EF4-FFF2-40B4-BE49-F238E27FC236}">
                    <a16:creationId xmlns:a16="http://schemas.microsoft.com/office/drawing/2014/main" id="{071EEE46-69A4-47BD-A64D-98632E3EBE79}"/>
                  </a:ext>
                </a:extLst>
              </p:cNvPr>
              <p:cNvSpPr txBox="1">
                <a:spLocks noChangeArrowheads="1"/>
              </p:cNvSpPr>
              <p:nvPr/>
            </p:nvSpPr>
            <p:spPr bwMode="auto">
              <a:xfrm>
                <a:off x="2448" y="2665"/>
                <a:ext cx="4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3</a:t>
                </a:r>
                <a:r>
                  <a:rPr kumimoji="1" lang="en-US" altLang="zh-CN" sz="2800" b="1">
                    <a:latin typeface="Times New Roman" panose="02020603050405020304" pitchFamily="18" charset="0"/>
                    <a:sym typeface="Symbol" panose="05050102010706020507" pitchFamily="18" charset="2"/>
                  </a:rPr>
                  <a:t></a:t>
                </a:r>
                <a:endParaRPr kumimoji="1" lang="zh-CN" altLang="zh-CN" sz="2800" b="1">
                  <a:latin typeface="Times New Roman" panose="02020603050405020304" pitchFamily="18" charset="0"/>
                </a:endParaRPr>
              </a:p>
            </p:txBody>
          </p:sp>
          <p:sp>
            <p:nvSpPr>
              <p:cNvPr id="37914" name="Text Box 137">
                <a:extLst>
                  <a:ext uri="{FF2B5EF4-FFF2-40B4-BE49-F238E27FC236}">
                    <a16:creationId xmlns:a16="http://schemas.microsoft.com/office/drawing/2014/main" id="{2C0C547E-8FA6-44C8-85B1-53AD035440D3}"/>
                  </a:ext>
                </a:extLst>
              </p:cNvPr>
              <p:cNvSpPr txBox="1">
                <a:spLocks noChangeArrowheads="1"/>
              </p:cNvSpPr>
              <p:nvPr/>
            </p:nvSpPr>
            <p:spPr bwMode="auto">
              <a:xfrm>
                <a:off x="2738" y="3321"/>
                <a:ext cx="3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latin typeface="Times New Roman" panose="02020603050405020304" pitchFamily="18" charset="0"/>
                  </a:rPr>
                  <a:t>(b)</a:t>
                </a:r>
              </a:p>
            </p:txBody>
          </p:sp>
          <p:sp>
            <p:nvSpPr>
              <p:cNvPr id="37915" name="Text Box 138">
                <a:extLst>
                  <a:ext uri="{FF2B5EF4-FFF2-40B4-BE49-F238E27FC236}">
                    <a16:creationId xmlns:a16="http://schemas.microsoft.com/office/drawing/2014/main" id="{45779918-463E-408C-8599-00AFD5562E31}"/>
                  </a:ext>
                </a:extLst>
              </p:cNvPr>
              <p:cNvSpPr txBox="1">
                <a:spLocks noChangeArrowheads="1"/>
              </p:cNvSpPr>
              <p:nvPr/>
            </p:nvSpPr>
            <p:spPr bwMode="auto">
              <a:xfrm>
                <a:off x="3343" y="2283"/>
                <a:ext cx="2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a:t>
                </a:r>
              </a:p>
            </p:txBody>
          </p:sp>
          <p:sp>
            <p:nvSpPr>
              <p:cNvPr id="37916" name="Text Box 139">
                <a:extLst>
                  <a:ext uri="{FF2B5EF4-FFF2-40B4-BE49-F238E27FC236}">
                    <a16:creationId xmlns:a16="http://schemas.microsoft.com/office/drawing/2014/main" id="{0D393F22-FE22-48B6-B33E-8A6AAA2FC791}"/>
                  </a:ext>
                </a:extLst>
              </p:cNvPr>
              <p:cNvSpPr txBox="1">
                <a:spLocks noChangeArrowheads="1"/>
              </p:cNvSpPr>
              <p:nvPr/>
            </p:nvSpPr>
            <p:spPr bwMode="auto">
              <a:xfrm>
                <a:off x="3312" y="3024"/>
                <a:ext cx="2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a:t>
                </a:r>
              </a:p>
            </p:txBody>
          </p:sp>
        </p:grpSp>
        <p:sp>
          <p:nvSpPr>
            <p:cNvPr id="37900" name="Oval 140">
              <a:extLst>
                <a:ext uri="{FF2B5EF4-FFF2-40B4-BE49-F238E27FC236}">
                  <a16:creationId xmlns:a16="http://schemas.microsoft.com/office/drawing/2014/main" id="{A64D35EB-BEE5-4168-9B98-8FFC0F222DDE}"/>
                </a:ext>
              </a:extLst>
            </p:cNvPr>
            <p:cNvSpPr>
              <a:spLocks noChangeArrowheads="1"/>
            </p:cNvSpPr>
            <p:nvPr/>
          </p:nvSpPr>
          <p:spPr bwMode="auto">
            <a:xfrm>
              <a:off x="2880" y="2471"/>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7901" name="Oval 141">
              <a:extLst>
                <a:ext uri="{FF2B5EF4-FFF2-40B4-BE49-F238E27FC236}">
                  <a16:creationId xmlns:a16="http://schemas.microsoft.com/office/drawing/2014/main" id="{ACC3EC9F-A0CE-412F-A3FF-8BC27E64ECC7}"/>
                </a:ext>
              </a:extLst>
            </p:cNvPr>
            <p:cNvSpPr>
              <a:spLocks noChangeArrowheads="1"/>
            </p:cNvSpPr>
            <p:nvPr/>
          </p:nvSpPr>
          <p:spPr bwMode="auto">
            <a:xfrm>
              <a:off x="2880" y="3504"/>
              <a:ext cx="57" cy="57"/>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37898" name="Text Box 142">
            <a:extLst>
              <a:ext uri="{FF2B5EF4-FFF2-40B4-BE49-F238E27FC236}">
                <a16:creationId xmlns:a16="http://schemas.microsoft.com/office/drawing/2014/main" id="{FAF13DE7-E000-48B5-8FB6-2D0410EDF290}"/>
              </a:ext>
            </a:extLst>
          </p:cNvPr>
          <p:cNvSpPr txBox="1">
            <a:spLocks noChangeArrowheads="1"/>
          </p:cNvSpPr>
          <p:nvPr/>
        </p:nvSpPr>
        <p:spPr bwMode="auto">
          <a:xfrm>
            <a:off x="2514600" y="2590800"/>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1076"/>
                                        </p:tgtEl>
                                        <p:attrNameLst>
                                          <p:attrName>style.visibility</p:attrName>
                                        </p:attrNameLst>
                                      </p:cBhvr>
                                      <p:to>
                                        <p:strVal val="visible"/>
                                      </p:to>
                                    </p:set>
                                    <p:animEffect transition="in" filter="wipe(up)">
                                      <p:cBhvr>
                                        <p:cTn id="7" dur="500"/>
                                        <p:tgtEl>
                                          <p:spTgt spid="1310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6"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8B8DF5D-F979-42A8-97A4-BBE9B41C7152}"/>
              </a:ext>
            </a:extLst>
          </p:cNvPr>
          <p:cNvSpPr>
            <a:spLocks noGrp="1" noChangeArrowheads="1"/>
          </p:cNvSpPr>
          <p:nvPr>
            <p:ph type="title"/>
          </p:nvPr>
        </p:nvSpPr>
        <p:spPr/>
        <p:txBody>
          <a:bodyPr/>
          <a:lstStyle/>
          <a:p>
            <a:pPr eaLnBrk="1" hangingPunct="1">
              <a:defRPr/>
            </a:pPr>
            <a:r>
              <a:rPr lang="en-US" altLang="zh-CN" b="1">
                <a:solidFill>
                  <a:schemeClr val="tx1"/>
                </a:solidFill>
                <a:effectLst>
                  <a:outerShdw blurRad="38100" dist="38100" dir="2700000" algn="tl">
                    <a:srgbClr val="C0C0C0"/>
                  </a:outerShdw>
                </a:effectLst>
                <a:latin typeface="宋体" pitchFamily="2" charset="-122"/>
              </a:rPr>
              <a:t>1. 6   </a:t>
            </a:r>
            <a:r>
              <a:rPr lang="zh-CN" altLang="en-US" b="1">
                <a:solidFill>
                  <a:schemeClr val="tx1"/>
                </a:solidFill>
                <a:effectLst>
                  <a:outerShdw blurRad="38100" dist="38100" dir="2700000" algn="tl">
                    <a:srgbClr val="C0C0C0"/>
                  </a:outerShdw>
                </a:effectLst>
                <a:latin typeface="宋体" pitchFamily="2" charset="-122"/>
              </a:rPr>
              <a:t>基尔霍夫定律</a:t>
            </a:r>
          </a:p>
        </p:txBody>
      </p:sp>
      <p:sp>
        <p:nvSpPr>
          <p:cNvPr id="50237" name="Text Box 61">
            <a:extLst>
              <a:ext uri="{FF2B5EF4-FFF2-40B4-BE49-F238E27FC236}">
                <a16:creationId xmlns:a16="http://schemas.microsoft.com/office/drawing/2014/main" id="{85A7C6BE-3528-4BAB-87C4-809E4EE8B043}"/>
              </a:ext>
            </a:extLst>
          </p:cNvPr>
          <p:cNvSpPr txBox="1">
            <a:spLocks noChangeArrowheads="1"/>
          </p:cNvSpPr>
          <p:nvPr/>
        </p:nvSpPr>
        <p:spPr bwMode="auto">
          <a:xfrm>
            <a:off x="1295400" y="4394200"/>
            <a:ext cx="6553200" cy="1625600"/>
          </a:xfrm>
          <a:prstGeom prst="rect">
            <a:avLst/>
          </a:prstGeom>
          <a:noFill/>
          <a:ln w="9525">
            <a:noFill/>
            <a:miter lim="800000"/>
            <a:headEnd/>
            <a:tailEnd/>
          </a:ln>
          <a:effectLst/>
        </p:spPr>
        <p:txBody>
          <a:bodyPr>
            <a:spAutoFit/>
          </a:bodyPr>
          <a:lstStyle/>
          <a:p>
            <a:pPr eaLnBrk="1" hangingPunct="1">
              <a:lnSpc>
                <a:spcPct val="90000"/>
              </a:lnSpc>
              <a:spcBef>
                <a:spcPct val="20000"/>
              </a:spcBef>
              <a:defRPr/>
            </a:pPr>
            <a:r>
              <a:rPr kumimoji="1" lang="zh-CN" altLang="en-US" b="1" dirty="0">
                <a:solidFill>
                  <a:srgbClr val="CC0000"/>
                </a:solidFill>
                <a:latin typeface="Arial" charset="0"/>
              </a:rPr>
              <a:t>支路：</a:t>
            </a:r>
            <a:r>
              <a:rPr kumimoji="1" lang="zh-CN" altLang="en-US" b="1" dirty="0">
                <a:solidFill>
                  <a:srgbClr val="000000"/>
                </a:solidFill>
                <a:latin typeface="Arial" charset="0"/>
              </a:rPr>
              <a:t>电路中的每一个分支。</a:t>
            </a:r>
          </a:p>
          <a:p>
            <a:pPr eaLnBrk="1" hangingPunct="1">
              <a:lnSpc>
                <a:spcPct val="90000"/>
              </a:lnSpc>
              <a:spcBef>
                <a:spcPct val="20000"/>
              </a:spcBef>
              <a:defRPr/>
            </a:pPr>
            <a:r>
              <a:rPr kumimoji="1" lang="zh-CN" altLang="en-US" b="1" dirty="0">
                <a:solidFill>
                  <a:srgbClr val="000000"/>
                </a:solidFill>
                <a:latin typeface="Arial" charset="0"/>
              </a:rPr>
              <a:t>           一条支路流过一个电流，称为支路电流。</a:t>
            </a:r>
          </a:p>
          <a:p>
            <a:pPr eaLnBrk="1" hangingPunct="1">
              <a:lnSpc>
                <a:spcPct val="90000"/>
              </a:lnSpc>
              <a:spcBef>
                <a:spcPct val="20000"/>
              </a:spcBef>
              <a:defRPr/>
            </a:pPr>
            <a:r>
              <a:rPr kumimoji="1" lang="zh-CN" altLang="en-US" b="1" dirty="0">
                <a:solidFill>
                  <a:srgbClr val="CC0000"/>
                </a:solidFill>
                <a:effectLst>
                  <a:outerShdw blurRad="38100" dist="38100" dir="2700000" algn="tl">
                    <a:srgbClr val="C0C0C0"/>
                  </a:outerShdw>
                </a:effectLst>
                <a:latin typeface="Arial" charset="0"/>
              </a:rPr>
              <a:t>节点：</a:t>
            </a:r>
            <a:r>
              <a:rPr kumimoji="1" lang="zh-CN" altLang="en-US" b="1" dirty="0">
                <a:solidFill>
                  <a:srgbClr val="000000"/>
                </a:solidFill>
                <a:latin typeface="Arial" charset="0"/>
              </a:rPr>
              <a:t>三条或三条以上支路的联接点。</a:t>
            </a:r>
          </a:p>
          <a:p>
            <a:pPr eaLnBrk="1" hangingPunct="1">
              <a:lnSpc>
                <a:spcPct val="90000"/>
              </a:lnSpc>
              <a:spcBef>
                <a:spcPct val="20000"/>
              </a:spcBef>
              <a:defRPr/>
            </a:pPr>
            <a:r>
              <a:rPr kumimoji="1" lang="zh-CN" altLang="en-US" b="1" dirty="0">
                <a:solidFill>
                  <a:srgbClr val="CC0000"/>
                </a:solidFill>
                <a:effectLst>
                  <a:outerShdw blurRad="38100" dist="38100" dir="2700000" algn="tl">
                    <a:srgbClr val="C0C0C0"/>
                  </a:outerShdw>
                </a:effectLst>
                <a:latin typeface="Arial" charset="0"/>
              </a:rPr>
              <a:t>回路：</a:t>
            </a:r>
            <a:r>
              <a:rPr kumimoji="1" lang="zh-CN" altLang="en-US" b="1" dirty="0">
                <a:solidFill>
                  <a:srgbClr val="000000"/>
                </a:solidFill>
                <a:latin typeface="Arial" charset="0"/>
              </a:rPr>
              <a:t>由支路组成的闭合路径。</a:t>
            </a:r>
            <a:endParaRPr lang="zh-CN" altLang="en-US" dirty="0">
              <a:latin typeface="Arial" charset="0"/>
            </a:endParaRPr>
          </a:p>
        </p:txBody>
      </p:sp>
      <p:grpSp>
        <p:nvGrpSpPr>
          <p:cNvPr id="38921" name="Group 63">
            <a:extLst>
              <a:ext uri="{FF2B5EF4-FFF2-40B4-BE49-F238E27FC236}">
                <a16:creationId xmlns:a16="http://schemas.microsoft.com/office/drawing/2014/main" id="{EDF85DC9-3584-4D27-BA55-EDB9DDBD6675}"/>
              </a:ext>
            </a:extLst>
          </p:cNvPr>
          <p:cNvGrpSpPr>
            <a:grpSpLocks/>
          </p:cNvGrpSpPr>
          <p:nvPr/>
        </p:nvGrpSpPr>
        <p:grpSpPr bwMode="auto">
          <a:xfrm>
            <a:off x="1502568" y="1604168"/>
            <a:ext cx="5757863" cy="2725785"/>
            <a:chOff x="960" y="934"/>
            <a:chExt cx="3627" cy="1653"/>
          </a:xfrm>
        </p:grpSpPr>
        <p:sp>
          <p:nvSpPr>
            <p:cNvPr id="38946" name="Rectangle 5">
              <a:extLst>
                <a:ext uri="{FF2B5EF4-FFF2-40B4-BE49-F238E27FC236}">
                  <a16:creationId xmlns:a16="http://schemas.microsoft.com/office/drawing/2014/main" id="{3F8645C7-0C14-4BF6-B582-6A3034EF4D55}"/>
                </a:ext>
              </a:extLst>
            </p:cNvPr>
            <p:cNvSpPr>
              <a:spLocks noChangeArrowheads="1"/>
            </p:cNvSpPr>
            <p:nvPr/>
          </p:nvSpPr>
          <p:spPr bwMode="auto">
            <a:xfrm>
              <a:off x="2661" y="2368"/>
              <a:ext cx="22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
                  <a:schemeClr val="tx1"/>
                </a:buClr>
                <a:buFontTx/>
                <a:buNone/>
              </a:pPr>
              <a:r>
                <a:rPr kumimoji="1" lang="en-US" altLang="zh-CN" sz="2400" b="1">
                  <a:solidFill>
                    <a:schemeClr val="tx2"/>
                  </a:solidFill>
                  <a:latin typeface="Times New Roman" panose="02020603050405020304" pitchFamily="18" charset="0"/>
                </a:rPr>
                <a:t>b</a:t>
              </a:r>
              <a:endParaRPr kumimoji="1" lang="en-US" altLang="zh-CN" sz="2400" b="1" i="1">
                <a:solidFill>
                  <a:schemeClr val="tx2"/>
                </a:solidFill>
                <a:latin typeface="Times New Roman" panose="02020603050405020304" pitchFamily="18" charset="0"/>
              </a:endParaRPr>
            </a:p>
          </p:txBody>
        </p:sp>
        <p:sp>
          <p:nvSpPr>
            <p:cNvPr id="38947" name="Rectangle 6">
              <a:extLst>
                <a:ext uri="{FF2B5EF4-FFF2-40B4-BE49-F238E27FC236}">
                  <a16:creationId xmlns:a16="http://schemas.microsoft.com/office/drawing/2014/main" id="{4F5A1E77-AE53-4054-83F0-37EA322C4CB1}"/>
                </a:ext>
              </a:extLst>
            </p:cNvPr>
            <p:cNvSpPr>
              <a:spLocks noChangeArrowheads="1"/>
            </p:cNvSpPr>
            <p:nvPr/>
          </p:nvSpPr>
          <p:spPr bwMode="auto">
            <a:xfrm>
              <a:off x="2661" y="934"/>
              <a:ext cx="212"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
                  <a:schemeClr val="tx1"/>
                </a:buClr>
                <a:buFontTx/>
                <a:buNone/>
              </a:pPr>
              <a:r>
                <a:rPr kumimoji="1" lang="en-US" altLang="zh-CN" sz="2400" b="1">
                  <a:solidFill>
                    <a:schemeClr val="tx2"/>
                  </a:solidFill>
                  <a:latin typeface="Times New Roman" panose="02020603050405020304" pitchFamily="18" charset="0"/>
                </a:rPr>
                <a:t>a</a:t>
              </a:r>
              <a:endParaRPr kumimoji="1" lang="en-US" altLang="zh-CN" sz="2400" b="1" i="1">
                <a:solidFill>
                  <a:schemeClr val="tx2"/>
                </a:solidFill>
                <a:latin typeface="Times New Roman" panose="02020603050405020304" pitchFamily="18" charset="0"/>
              </a:endParaRPr>
            </a:p>
          </p:txBody>
        </p:sp>
        <p:sp>
          <p:nvSpPr>
            <p:cNvPr id="38948" name="Rectangle 7">
              <a:extLst>
                <a:ext uri="{FF2B5EF4-FFF2-40B4-BE49-F238E27FC236}">
                  <a16:creationId xmlns:a16="http://schemas.microsoft.com/office/drawing/2014/main" id="{8B3ECF48-961E-4985-A5D7-18E183B36BF4}"/>
                </a:ext>
              </a:extLst>
            </p:cNvPr>
            <p:cNvSpPr>
              <a:spLocks noChangeArrowheads="1"/>
            </p:cNvSpPr>
            <p:nvPr/>
          </p:nvSpPr>
          <p:spPr bwMode="auto">
            <a:xfrm>
              <a:off x="3909" y="1296"/>
              <a:ext cx="28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rPr>
                <a:t>+</a:t>
              </a:r>
              <a:endParaRPr kumimoji="1" lang="en-US" altLang="zh-CN" sz="2400" b="1">
                <a:solidFill>
                  <a:schemeClr val="tx2"/>
                </a:solidFill>
                <a:latin typeface="Times New Roman" panose="02020603050405020304" pitchFamily="18" charset="0"/>
              </a:endParaRPr>
            </a:p>
          </p:txBody>
        </p:sp>
        <p:sp>
          <p:nvSpPr>
            <p:cNvPr id="38949" name="Text Box 8">
              <a:extLst>
                <a:ext uri="{FF2B5EF4-FFF2-40B4-BE49-F238E27FC236}">
                  <a16:creationId xmlns:a16="http://schemas.microsoft.com/office/drawing/2014/main" id="{613A063A-FAE4-4960-BECA-46DE97BEB2E9}"/>
                </a:ext>
              </a:extLst>
            </p:cNvPr>
            <p:cNvSpPr txBox="1">
              <a:spLocks noChangeArrowheads="1"/>
            </p:cNvSpPr>
            <p:nvPr/>
          </p:nvSpPr>
          <p:spPr bwMode="auto">
            <a:xfrm>
              <a:off x="1926" y="1302"/>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400">
                <a:solidFill>
                  <a:schemeClr val="tx2"/>
                </a:solidFill>
                <a:latin typeface="Times New Roman" panose="02020603050405020304" pitchFamily="18" charset="0"/>
              </a:endParaRPr>
            </a:p>
          </p:txBody>
        </p:sp>
        <p:sp>
          <p:nvSpPr>
            <p:cNvPr id="38950" name="Oval 9">
              <a:extLst>
                <a:ext uri="{FF2B5EF4-FFF2-40B4-BE49-F238E27FC236}">
                  <a16:creationId xmlns:a16="http://schemas.microsoft.com/office/drawing/2014/main" id="{2418D345-4593-4FC5-921D-E5257B38F4BC}"/>
                </a:ext>
              </a:extLst>
            </p:cNvPr>
            <p:cNvSpPr>
              <a:spLocks noChangeArrowheads="1"/>
            </p:cNvSpPr>
            <p:nvPr/>
          </p:nvSpPr>
          <p:spPr bwMode="auto">
            <a:xfrm>
              <a:off x="1418" y="1608"/>
              <a:ext cx="317" cy="299"/>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51" name="Oval 10">
              <a:extLst>
                <a:ext uri="{FF2B5EF4-FFF2-40B4-BE49-F238E27FC236}">
                  <a16:creationId xmlns:a16="http://schemas.microsoft.com/office/drawing/2014/main" id="{E3619111-E18F-42E3-B5B4-D8C46BC18565}"/>
                </a:ext>
              </a:extLst>
            </p:cNvPr>
            <p:cNvSpPr>
              <a:spLocks noChangeArrowheads="1"/>
            </p:cNvSpPr>
            <p:nvPr/>
          </p:nvSpPr>
          <p:spPr bwMode="auto">
            <a:xfrm>
              <a:off x="3796" y="1579"/>
              <a:ext cx="317" cy="299"/>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52" name="Line 11">
              <a:extLst>
                <a:ext uri="{FF2B5EF4-FFF2-40B4-BE49-F238E27FC236}">
                  <a16:creationId xmlns:a16="http://schemas.microsoft.com/office/drawing/2014/main" id="{A7AE851A-E055-40AF-A8EF-078B7D56DD8D}"/>
                </a:ext>
              </a:extLst>
            </p:cNvPr>
            <p:cNvSpPr>
              <a:spLocks noChangeShapeType="1"/>
            </p:cNvSpPr>
            <p:nvPr/>
          </p:nvSpPr>
          <p:spPr bwMode="auto">
            <a:xfrm flipV="1">
              <a:off x="2325" y="1200"/>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3" name="Line 12">
              <a:extLst>
                <a:ext uri="{FF2B5EF4-FFF2-40B4-BE49-F238E27FC236}">
                  <a16:creationId xmlns:a16="http://schemas.microsoft.com/office/drawing/2014/main" id="{74812D88-5D77-468E-AA93-A0B69C954BA7}"/>
                </a:ext>
              </a:extLst>
            </p:cNvPr>
            <p:cNvSpPr>
              <a:spLocks noChangeShapeType="1"/>
            </p:cNvSpPr>
            <p:nvPr/>
          </p:nvSpPr>
          <p:spPr bwMode="auto">
            <a:xfrm>
              <a:off x="3957" y="1200"/>
              <a:ext cx="0" cy="11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4" name="Line 13">
              <a:extLst>
                <a:ext uri="{FF2B5EF4-FFF2-40B4-BE49-F238E27FC236}">
                  <a16:creationId xmlns:a16="http://schemas.microsoft.com/office/drawing/2014/main" id="{99C9D531-69A4-48DB-B5EB-7CFE6610A5B3}"/>
                </a:ext>
              </a:extLst>
            </p:cNvPr>
            <p:cNvSpPr>
              <a:spLocks noChangeShapeType="1"/>
            </p:cNvSpPr>
            <p:nvPr/>
          </p:nvSpPr>
          <p:spPr bwMode="auto">
            <a:xfrm flipV="1">
              <a:off x="1557" y="2304"/>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5" name="Line 14">
              <a:extLst>
                <a:ext uri="{FF2B5EF4-FFF2-40B4-BE49-F238E27FC236}">
                  <a16:creationId xmlns:a16="http://schemas.microsoft.com/office/drawing/2014/main" id="{2E8B87B1-5975-49CE-9BC6-188BD83CD54A}"/>
                </a:ext>
              </a:extLst>
            </p:cNvPr>
            <p:cNvSpPr>
              <a:spLocks noChangeShapeType="1"/>
            </p:cNvSpPr>
            <p:nvPr/>
          </p:nvSpPr>
          <p:spPr bwMode="auto">
            <a:xfrm>
              <a:off x="1587" y="1204"/>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6" name="Line 15">
              <a:extLst>
                <a:ext uri="{FF2B5EF4-FFF2-40B4-BE49-F238E27FC236}">
                  <a16:creationId xmlns:a16="http://schemas.microsoft.com/office/drawing/2014/main" id="{22C2C4BD-AF03-4607-B7EA-4E2A590EA38E}"/>
                </a:ext>
              </a:extLst>
            </p:cNvPr>
            <p:cNvSpPr>
              <a:spLocks noChangeShapeType="1"/>
            </p:cNvSpPr>
            <p:nvPr/>
          </p:nvSpPr>
          <p:spPr bwMode="auto">
            <a:xfrm>
              <a:off x="1557" y="1188"/>
              <a:ext cx="0" cy="11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7" name="Rectangle 16">
              <a:extLst>
                <a:ext uri="{FF2B5EF4-FFF2-40B4-BE49-F238E27FC236}">
                  <a16:creationId xmlns:a16="http://schemas.microsoft.com/office/drawing/2014/main" id="{16DD83AE-BD05-48BC-81AA-B2CB3C4ACA0E}"/>
                </a:ext>
              </a:extLst>
            </p:cNvPr>
            <p:cNvSpPr>
              <a:spLocks noChangeArrowheads="1"/>
            </p:cNvSpPr>
            <p:nvPr/>
          </p:nvSpPr>
          <p:spPr bwMode="auto">
            <a:xfrm>
              <a:off x="2565" y="1529"/>
              <a:ext cx="24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58" name="Rectangle 17">
              <a:extLst>
                <a:ext uri="{FF2B5EF4-FFF2-40B4-BE49-F238E27FC236}">
                  <a16:creationId xmlns:a16="http://schemas.microsoft.com/office/drawing/2014/main" id="{8CCDDB35-3934-44E1-87D1-438B47CD72D3}"/>
                </a:ext>
              </a:extLst>
            </p:cNvPr>
            <p:cNvSpPr>
              <a:spLocks noChangeArrowheads="1"/>
            </p:cNvSpPr>
            <p:nvPr/>
          </p:nvSpPr>
          <p:spPr bwMode="auto">
            <a:xfrm>
              <a:off x="3916" y="1824"/>
              <a:ext cx="23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rPr>
                <a:t>-</a:t>
              </a:r>
            </a:p>
          </p:txBody>
        </p:sp>
        <p:sp>
          <p:nvSpPr>
            <p:cNvPr id="38959" name="Rectangle 18">
              <a:extLst>
                <a:ext uri="{FF2B5EF4-FFF2-40B4-BE49-F238E27FC236}">
                  <a16:creationId xmlns:a16="http://schemas.microsoft.com/office/drawing/2014/main" id="{2BC40EB3-FB51-4496-845F-A5943EB9AE09}"/>
                </a:ext>
              </a:extLst>
            </p:cNvPr>
            <p:cNvSpPr>
              <a:spLocks noChangeArrowheads="1"/>
            </p:cNvSpPr>
            <p:nvPr/>
          </p:nvSpPr>
          <p:spPr bwMode="auto">
            <a:xfrm>
              <a:off x="4032" y="1586"/>
              <a:ext cx="55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dirty="0">
                  <a:solidFill>
                    <a:schemeClr val="tx2"/>
                  </a:solidFill>
                  <a:latin typeface="Times New Roman" panose="02020603050405020304" pitchFamily="18" charset="0"/>
                </a:rPr>
                <a:t>U</a:t>
              </a:r>
              <a:r>
                <a:rPr kumimoji="1" lang="en-US" altLang="zh-CN" sz="2400" b="1" baseline="-25000" dirty="0">
                  <a:solidFill>
                    <a:schemeClr val="tx2"/>
                  </a:solidFill>
                  <a:latin typeface="Times New Roman" panose="02020603050405020304" pitchFamily="18" charset="0"/>
                </a:rPr>
                <a:t>S2</a:t>
              </a:r>
              <a:endParaRPr kumimoji="1" lang="en-US" altLang="zh-CN" sz="2400" b="1" dirty="0">
                <a:solidFill>
                  <a:schemeClr val="tx2"/>
                </a:solidFill>
                <a:latin typeface="Times New Roman" panose="02020603050405020304" pitchFamily="18" charset="0"/>
              </a:endParaRPr>
            </a:p>
          </p:txBody>
        </p:sp>
        <p:sp>
          <p:nvSpPr>
            <p:cNvPr id="38960" name="Rectangle 19">
              <a:extLst>
                <a:ext uri="{FF2B5EF4-FFF2-40B4-BE49-F238E27FC236}">
                  <a16:creationId xmlns:a16="http://schemas.microsoft.com/office/drawing/2014/main" id="{08B4D5B9-5246-4E8B-A606-11F039AD0403}"/>
                </a:ext>
              </a:extLst>
            </p:cNvPr>
            <p:cNvSpPr>
              <a:spLocks noChangeArrowheads="1"/>
            </p:cNvSpPr>
            <p:nvPr/>
          </p:nvSpPr>
          <p:spPr bwMode="auto">
            <a:xfrm>
              <a:off x="3122" y="1278"/>
              <a:ext cx="42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R</a:t>
              </a:r>
              <a:r>
                <a:rPr kumimoji="1" lang="en-US" altLang="zh-CN" sz="2400" b="1" baseline="-25000">
                  <a:solidFill>
                    <a:schemeClr val="tx2"/>
                  </a:solidFill>
                  <a:latin typeface="Times New Roman" panose="02020603050405020304" pitchFamily="18" charset="0"/>
                </a:rPr>
                <a:t>2</a:t>
              </a:r>
              <a:endParaRPr kumimoji="1" lang="en-US" altLang="zh-CN" sz="2400">
                <a:solidFill>
                  <a:schemeClr val="tx2"/>
                </a:solidFill>
                <a:latin typeface="Times New Roman" panose="02020603050405020304" pitchFamily="18" charset="0"/>
              </a:endParaRPr>
            </a:p>
          </p:txBody>
        </p:sp>
        <p:sp>
          <p:nvSpPr>
            <p:cNvPr id="38961" name="Rectangle 20">
              <a:extLst>
                <a:ext uri="{FF2B5EF4-FFF2-40B4-BE49-F238E27FC236}">
                  <a16:creationId xmlns:a16="http://schemas.microsoft.com/office/drawing/2014/main" id="{D882D307-1926-4D79-9A01-EBEB7F6261B2}"/>
                </a:ext>
              </a:extLst>
            </p:cNvPr>
            <p:cNvSpPr>
              <a:spLocks noChangeArrowheads="1"/>
            </p:cNvSpPr>
            <p:nvPr/>
          </p:nvSpPr>
          <p:spPr bwMode="auto">
            <a:xfrm>
              <a:off x="1317" y="1344"/>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rPr>
                <a:t>+</a:t>
              </a:r>
            </a:p>
          </p:txBody>
        </p:sp>
        <p:sp>
          <p:nvSpPr>
            <p:cNvPr id="38962" name="Rectangle 21">
              <a:extLst>
                <a:ext uri="{FF2B5EF4-FFF2-40B4-BE49-F238E27FC236}">
                  <a16:creationId xmlns:a16="http://schemas.microsoft.com/office/drawing/2014/main" id="{512112A7-1A9E-4729-847C-FD90E043BA9B}"/>
                </a:ext>
              </a:extLst>
            </p:cNvPr>
            <p:cNvSpPr>
              <a:spLocks noChangeArrowheads="1"/>
            </p:cNvSpPr>
            <p:nvPr/>
          </p:nvSpPr>
          <p:spPr bwMode="auto">
            <a:xfrm>
              <a:off x="1315" y="1529"/>
              <a:ext cx="2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63" name="Rectangle 22">
              <a:extLst>
                <a:ext uri="{FF2B5EF4-FFF2-40B4-BE49-F238E27FC236}">
                  <a16:creationId xmlns:a16="http://schemas.microsoft.com/office/drawing/2014/main" id="{CA3EDF72-6D79-4DFB-8E1E-6D68A0BE8BE0}"/>
                </a:ext>
              </a:extLst>
            </p:cNvPr>
            <p:cNvSpPr>
              <a:spLocks noChangeArrowheads="1"/>
            </p:cNvSpPr>
            <p:nvPr/>
          </p:nvSpPr>
          <p:spPr bwMode="auto">
            <a:xfrm>
              <a:off x="1330" y="1824"/>
              <a:ext cx="1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rPr>
                <a:t> -</a:t>
              </a:r>
            </a:p>
          </p:txBody>
        </p:sp>
        <p:sp>
          <p:nvSpPr>
            <p:cNvPr id="38964" name="Oval 23">
              <a:extLst>
                <a:ext uri="{FF2B5EF4-FFF2-40B4-BE49-F238E27FC236}">
                  <a16:creationId xmlns:a16="http://schemas.microsoft.com/office/drawing/2014/main" id="{8BAD10C8-C873-40CB-A3F2-7CC201A9AB86}"/>
                </a:ext>
              </a:extLst>
            </p:cNvPr>
            <p:cNvSpPr>
              <a:spLocks noChangeArrowheads="1"/>
            </p:cNvSpPr>
            <p:nvPr/>
          </p:nvSpPr>
          <p:spPr bwMode="auto">
            <a:xfrm flipV="1">
              <a:off x="2737" y="1152"/>
              <a:ext cx="69" cy="6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65" name="Oval 24">
              <a:extLst>
                <a:ext uri="{FF2B5EF4-FFF2-40B4-BE49-F238E27FC236}">
                  <a16:creationId xmlns:a16="http://schemas.microsoft.com/office/drawing/2014/main" id="{8D13E443-537F-4E63-9B5E-95C67FC84F20}"/>
                </a:ext>
              </a:extLst>
            </p:cNvPr>
            <p:cNvSpPr>
              <a:spLocks noChangeArrowheads="1"/>
            </p:cNvSpPr>
            <p:nvPr/>
          </p:nvSpPr>
          <p:spPr bwMode="auto">
            <a:xfrm flipV="1">
              <a:off x="2746" y="2256"/>
              <a:ext cx="69" cy="6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66" name="Rectangle 25">
              <a:extLst>
                <a:ext uri="{FF2B5EF4-FFF2-40B4-BE49-F238E27FC236}">
                  <a16:creationId xmlns:a16="http://schemas.microsoft.com/office/drawing/2014/main" id="{3F9F652C-5A5A-44C9-96F9-6F6432B75C7B}"/>
                </a:ext>
              </a:extLst>
            </p:cNvPr>
            <p:cNvSpPr>
              <a:spLocks noChangeArrowheads="1"/>
            </p:cNvSpPr>
            <p:nvPr/>
          </p:nvSpPr>
          <p:spPr bwMode="auto">
            <a:xfrm rot="5400000">
              <a:off x="3259" y="1058"/>
              <a:ext cx="141" cy="29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67" name="Rectangle 26">
              <a:extLst>
                <a:ext uri="{FF2B5EF4-FFF2-40B4-BE49-F238E27FC236}">
                  <a16:creationId xmlns:a16="http://schemas.microsoft.com/office/drawing/2014/main" id="{40CA662B-BD41-429E-A0E7-C12B51C0BA0C}"/>
                </a:ext>
              </a:extLst>
            </p:cNvPr>
            <p:cNvSpPr>
              <a:spLocks noChangeArrowheads="1"/>
            </p:cNvSpPr>
            <p:nvPr/>
          </p:nvSpPr>
          <p:spPr bwMode="auto">
            <a:xfrm rot="5400000">
              <a:off x="2088" y="1058"/>
              <a:ext cx="140" cy="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68" name="Rectangle 27">
              <a:extLst>
                <a:ext uri="{FF2B5EF4-FFF2-40B4-BE49-F238E27FC236}">
                  <a16:creationId xmlns:a16="http://schemas.microsoft.com/office/drawing/2014/main" id="{4A86E200-4CEC-4E73-90A9-2214525845B2}"/>
                </a:ext>
              </a:extLst>
            </p:cNvPr>
            <p:cNvSpPr>
              <a:spLocks noChangeArrowheads="1"/>
            </p:cNvSpPr>
            <p:nvPr/>
          </p:nvSpPr>
          <p:spPr bwMode="auto">
            <a:xfrm>
              <a:off x="2882" y="1608"/>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R</a:t>
              </a:r>
              <a:r>
                <a:rPr kumimoji="1" lang="en-US" altLang="zh-CN" sz="2400" b="1" baseline="-25000">
                  <a:solidFill>
                    <a:schemeClr val="tx2"/>
                  </a:solidFill>
                  <a:latin typeface="Times New Roman" panose="02020603050405020304" pitchFamily="18" charset="0"/>
                </a:rPr>
                <a:t>3</a:t>
              </a:r>
              <a:endParaRPr kumimoji="1" lang="en-US" altLang="zh-CN" sz="2400">
                <a:solidFill>
                  <a:schemeClr val="tx2"/>
                </a:solidFill>
                <a:latin typeface="Times New Roman" panose="02020603050405020304" pitchFamily="18" charset="0"/>
              </a:endParaRPr>
            </a:p>
          </p:txBody>
        </p:sp>
        <p:sp>
          <p:nvSpPr>
            <p:cNvPr id="38969" name="Rectangle 28">
              <a:extLst>
                <a:ext uri="{FF2B5EF4-FFF2-40B4-BE49-F238E27FC236}">
                  <a16:creationId xmlns:a16="http://schemas.microsoft.com/office/drawing/2014/main" id="{06BC42AF-947F-4B21-A057-18C4D3E0EF24}"/>
                </a:ext>
              </a:extLst>
            </p:cNvPr>
            <p:cNvSpPr>
              <a:spLocks noChangeArrowheads="1"/>
            </p:cNvSpPr>
            <p:nvPr/>
          </p:nvSpPr>
          <p:spPr bwMode="auto">
            <a:xfrm>
              <a:off x="1917" y="1302"/>
              <a:ext cx="51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R</a:t>
              </a:r>
              <a:r>
                <a:rPr kumimoji="1" lang="en-US" altLang="zh-CN" sz="2400" b="1" baseline="-25000">
                  <a:solidFill>
                    <a:schemeClr val="tx2"/>
                  </a:solidFill>
                  <a:latin typeface="Times New Roman" panose="02020603050405020304" pitchFamily="18" charset="0"/>
                </a:rPr>
                <a:t>1</a:t>
              </a:r>
              <a:endParaRPr kumimoji="1" lang="en-US" altLang="zh-CN" sz="2400">
                <a:solidFill>
                  <a:schemeClr val="tx2"/>
                </a:solidFill>
                <a:latin typeface="Times New Roman" panose="02020603050405020304" pitchFamily="18" charset="0"/>
              </a:endParaRPr>
            </a:p>
          </p:txBody>
        </p:sp>
        <p:sp>
          <p:nvSpPr>
            <p:cNvPr id="38970" name="Line 29">
              <a:extLst>
                <a:ext uri="{FF2B5EF4-FFF2-40B4-BE49-F238E27FC236}">
                  <a16:creationId xmlns:a16="http://schemas.microsoft.com/office/drawing/2014/main" id="{33C680C3-2F6F-4FCE-9B55-D9C4DAF1CD28}"/>
                </a:ext>
              </a:extLst>
            </p:cNvPr>
            <p:cNvSpPr>
              <a:spLocks noChangeShapeType="1"/>
            </p:cNvSpPr>
            <p:nvPr/>
          </p:nvSpPr>
          <p:spPr bwMode="auto">
            <a:xfrm flipH="1">
              <a:off x="2768" y="1204"/>
              <a:ext cx="0" cy="3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1" name="Rectangle 30">
              <a:extLst>
                <a:ext uri="{FF2B5EF4-FFF2-40B4-BE49-F238E27FC236}">
                  <a16:creationId xmlns:a16="http://schemas.microsoft.com/office/drawing/2014/main" id="{FB9DB9C1-D39A-43DC-A18C-6A6FB9D11E81}"/>
                </a:ext>
              </a:extLst>
            </p:cNvPr>
            <p:cNvSpPr>
              <a:spLocks noChangeArrowheads="1"/>
            </p:cNvSpPr>
            <p:nvPr/>
          </p:nvSpPr>
          <p:spPr bwMode="auto">
            <a:xfrm>
              <a:off x="2697" y="1579"/>
              <a:ext cx="141" cy="29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8972" name="Rectangle 31">
              <a:extLst>
                <a:ext uri="{FF2B5EF4-FFF2-40B4-BE49-F238E27FC236}">
                  <a16:creationId xmlns:a16="http://schemas.microsoft.com/office/drawing/2014/main" id="{52BBAEB1-8939-4615-8EE0-7E521AF7AD04}"/>
                </a:ext>
              </a:extLst>
            </p:cNvPr>
            <p:cNvSpPr>
              <a:spLocks noChangeArrowheads="1"/>
            </p:cNvSpPr>
            <p:nvPr/>
          </p:nvSpPr>
          <p:spPr bwMode="auto">
            <a:xfrm>
              <a:off x="960" y="1608"/>
              <a:ext cx="5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S1</a:t>
              </a:r>
            </a:p>
          </p:txBody>
        </p:sp>
        <p:sp>
          <p:nvSpPr>
            <p:cNvPr id="38973" name="Line 32">
              <a:extLst>
                <a:ext uri="{FF2B5EF4-FFF2-40B4-BE49-F238E27FC236}">
                  <a16:creationId xmlns:a16="http://schemas.microsoft.com/office/drawing/2014/main" id="{AD981899-7F0C-4CE9-91E4-62B50850680B}"/>
                </a:ext>
              </a:extLst>
            </p:cNvPr>
            <p:cNvSpPr>
              <a:spLocks noChangeShapeType="1"/>
            </p:cNvSpPr>
            <p:nvPr/>
          </p:nvSpPr>
          <p:spPr bwMode="auto">
            <a:xfrm>
              <a:off x="2768" y="1872"/>
              <a:ext cx="0" cy="432"/>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74" name="Line 33">
              <a:extLst>
                <a:ext uri="{FF2B5EF4-FFF2-40B4-BE49-F238E27FC236}">
                  <a16:creationId xmlns:a16="http://schemas.microsoft.com/office/drawing/2014/main" id="{9CDA92F6-6979-4D93-AF70-A98EB4BAAF12}"/>
                </a:ext>
              </a:extLst>
            </p:cNvPr>
            <p:cNvSpPr>
              <a:spLocks noChangeShapeType="1"/>
            </p:cNvSpPr>
            <p:nvPr/>
          </p:nvSpPr>
          <p:spPr bwMode="auto">
            <a:xfrm>
              <a:off x="3477" y="1200"/>
              <a:ext cx="48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75" name="Line 34">
              <a:extLst>
                <a:ext uri="{FF2B5EF4-FFF2-40B4-BE49-F238E27FC236}">
                  <a16:creationId xmlns:a16="http://schemas.microsoft.com/office/drawing/2014/main" id="{93D4F8FA-197D-4209-A5CD-9E43D311AFE2}"/>
                </a:ext>
              </a:extLst>
            </p:cNvPr>
            <p:cNvSpPr>
              <a:spLocks noChangeShapeType="1"/>
            </p:cNvSpPr>
            <p:nvPr/>
          </p:nvSpPr>
          <p:spPr bwMode="auto">
            <a:xfrm>
              <a:off x="1557" y="1200"/>
              <a:ext cx="454"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922" name="Group 35">
            <a:extLst>
              <a:ext uri="{FF2B5EF4-FFF2-40B4-BE49-F238E27FC236}">
                <a16:creationId xmlns:a16="http://schemas.microsoft.com/office/drawing/2014/main" id="{70243B61-174E-4999-AFF8-0444BE37F610}"/>
              </a:ext>
            </a:extLst>
          </p:cNvPr>
          <p:cNvGrpSpPr>
            <a:grpSpLocks/>
          </p:cNvGrpSpPr>
          <p:nvPr/>
        </p:nvGrpSpPr>
        <p:grpSpPr bwMode="auto">
          <a:xfrm>
            <a:off x="3105943" y="1251284"/>
            <a:ext cx="609600" cy="512837"/>
            <a:chOff x="1970" y="480"/>
            <a:chExt cx="384" cy="313"/>
          </a:xfrm>
        </p:grpSpPr>
        <p:sp>
          <p:nvSpPr>
            <p:cNvPr id="38944" name="Rectangle 36">
              <a:extLst>
                <a:ext uri="{FF2B5EF4-FFF2-40B4-BE49-F238E27FC236}">
                  <a16:creationId xmlns:a16="http://schemas.microsoft.com/office/drawing/2014/main" id="{4E75FCC1-0F78-4C3D-AD1A-B27FB82666F2}"/>
                </a:ext>
              </a:extLst>
            </p:cNvPr>
            <p:cNvSpPr>
              <a:spLocks noChangeArrowheads="1"/>
            </p:cNvSpPr>
            <p:nvPr/>
          </p:nvSpPr>
          <p:spPr bwMode="auto">
            <a:xfrm>
              <a:off x="1970" y="4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I</a:t>
              </a:r>
              <a:r>
                <a:rPr kumimoji="1" lang="en-US" altLang="zh-CN" sz="2400" b="1" baseline="-25000">
                  <a:solidFill>
                    <a:schemeClr val="tx2"/>
                  </a:solidFill>
                  <a:latin typeface="Times New Roman" panose="02020603050405020304" pitchFamily="18" charset="0"/>
                </a:rPr>
                <a:t>1</a:t>
              </a:r>
              <a:endParaRPr kumimoji="1" lang="en-US" altLang="zh-CN" sz="2400" b="1">
                <a:solidFill>
                  <a:schemeClr val="tx2"/>
                </a:solidFill>
                <a:latin typeface="Times New Roman" panose="02020603050405020304" pitchFamily="18" charset="0"/>
              </a:endParaRPr>
            </a:p>
          </p:txBody>
        </p:sp>
        <p:sp>
          <p:nvSpPr>
            <p:cNvPr id="38945" name="Line 37">
              <a:extLst>
                <a:ext uri="{FF2B5EF4-FFF2-40B4-BE49-F238E27FC236}">
                  <a16:creationId xmlns:a16="http://schemas.microsoft.com/office/drawing/2014/main" id="{4EF41692-9414-4297-8A8E-E7D420245256}"/>
                </a:ext>
              </a:extLst>
            </p:cNvPr>
            <p:cNvSpPr>
              <a:spLocks noChangeShapeType="1"/>
            </p:cNvSpPr>
            <p:nvPr/>
          </p:nvSpPr>
          <p:spPr bwMode="auto">
            <a:xfrm>
              <a:off x="1989" y="793"/>
              <a:ext cx="31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923" name="Group 38">
            <a:extLst>
              <a:ext uri="{FF2B5EF4-FFF2-40B4-BE49-F238E27FC236}">
                <a16:creationId xmlns:a16="http://schemas.microsoft.com/office/drawing/2014/main" id="{FB61AC65-619C-41B3-86B3-53C59E6D47E5}"/>
              </a:ext>
            </a:extLst>
          </p:cNvPr>
          <p:cNvGrpSpPr>
            <a:grpSpLocks/>
          </p:cNvGrpSpPr>
          <p:nvPr/>
        </p:nvGrpSpPr>
        <p:grpSpPr bwMode="auto">
          <a:xfrm>
            <a:off x="4996656" y="1251284"/>
            <a:ext cx="609600" cy="512837"/>
            <a:chOff x="3161" y="480"/>
            <a:chExt cx="384" cy="313"/>
          </a:xfrm>
        </p:grpSpPr>
        <p:sp>
          <p:nvSpPr>
            <p:cNvPr id="38942" name="Rectangle 39">
              <a:extLst>
                <a:ext uri="{FF2B5EF4-FFF2-40B4-BE49-F238E27FC236}">
                  <a16:creationId xmlns:a16="http://schemas.microsoft.com/office/drawing/2014/main" id="{7B3EA718-D31C-4B3B-9D82-186642A56418}"/>
                </a:ext>
              </a:extLst>
            </p:cNvPr>
            <p:cNvSpPr>
              <a:spLocks noChangeArrowheads="1"/>
            </p:cNvSpPr>
            <p:nvPr/>
          </p:nvSpPr>
          <p:spPr bwMode="auto">
            <a:xfrm>
              <a:off x="3197" y="480"/>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dirty="0">
                  <a:solidFill>
                    <a:schemeClr val="tx2"/>
                  </a:solidFill>
                  <a:latin typeface="Times New Roman" panose="02020603050405020304" pitchFamily="18" charset="0"/>
                </a:rPr>
                <a:t>I</a:t>
              </a:r>
              <a:r>
                <a:rPr kumimoji="1" lang="en-US" altLang="zh-CN" sz="2400" b="1" baseline="-25000" dirty="0">
                  <a:solidFill>
                    <a:schemeClr val="tx2"/>
                  </a:solidFill>
                  <a:latin typeface="Times New Roman" panose="02020603050405020304" pitchFamily="18" charset="0"/>
                </a:rPr>
                <a:t>2</a:t>
              </a:r>
              <a:endParaRPr kumimoji="1" lang="en-US" altLang="zh-CN" sz="2400" b="1" dirty="0">
                <a:solidFill>
                  <a:schemeClr val="tx2"/>
                </a:solidFill>
                <a:latin typeface="Times New Roman" panose="02020603050405020304" pitchFamily="18" charset="0"/>
              </a:endParaRPr>
            </a:p>
          </p:txBody>
        </p:sp>
        <p:sp>
          <p:nvSpPr>
            <p:cNvPr id="38943" name="Line 40">
              <a:extLst>
                <a:ext uri="{FF2B5EF4-FFF2-40B4-BE49-F238E27FC236}">
                  <a16:creationId xmlns:a16="http://schemas.microsoft.com/office/drawing/2014/main" id="{29A63B33-E4CB-42C3-825D-082E6DEE42EA}"/>
                </a:ext>
              </a:extLst>
            </p:cNvPr>
            <p:cNvSpPr>
              <a:spLocks noChangeShapeType="1"/>
            </p:cNvSpPr>
            <p:nvPr/>
          </p:nvSpPr>
          <p:spPr bwMode="auto">
            <a:xfrm flipH="1">
              <a:off x="3161" y="793"/>
              <a:ext cx="31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924" name="Group 41">
            <a:extLst>
              <a:ext uri="{FF2B5EF4-FFF2-40B4-BE49-F238E27FC236}">
                <a16:creationId xmlns:a16="http://schemas.microsoft.com/office/drawing/2014/main" id="{1CE78864-8423-455D-80A0-899731D4E9EF}"/>
              </a:ext>
            </a:extLst>
          </p:cNvPr>
          <p:cNvGrpSpPr>
            <a:grpSpLocks/>
          </p:cNvGrpSpPr>
          <p:nvPr/>
        </p:nvGrpSpPr>
        <p:grpSpPr bwMode="auto">
          <a:xfrm>
            <a:off x="3636168" y="2560584"/>
            <a:ext cx="511175" cy="565604"/>
            <a:chOff x="2304" y="1274"/>
            <a:chExt cx="322" cy="345"/>
          </a:xfrm>
        </p:grpSpPr>
        <p:sp>
          <p:nvSpPr>
            <p:cNvPr id="38940" name="Rectangle 42">
              <a:extLst>
                <a:ext uri="{FF2B5EF4-FFF2-40B4-BE49-F238E27FC236}">
                  <a16:creationId xmlns:a16="http://schemas.microsoft.com/office/drawing/2014/main" id="{57B5E415-DF90-4EC0-BF2B-CBCD2BDC7820}"/>
                </a:ext>
              </a:extLst>
            </p:cNvPr>
            <p:cNvSpPr>
              <a:spLocks noChangeArrowheads="1"/>
            </p:cNvSpPr>
            <p:nvPr/>
          </p:nvSpPr>
          <p:spPr bwMode="auto">
            <a:xfrm>
              <a:off x="2304" y="1274"/>
              <a:ext cx="3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I</a:t>
              </a:r>
              <a:r>
                <a:rPr kumimoji="1" lang="en-US" altLang="zh-CN" sz="2400" b="1" baseline="-25000">
                  <a:solidFill>
                    <a:schemeClr val="tx2"/>
                  </a:solidFill>
                  <a:latin typeface="Times New Roman" panose="02020603050405020304" pitchFamily="18" charset="0"/>
                </a:rPr>
                <a:t>3</a:t>
              </a:r>
              <a:endParaRPr kumimoji="1" lang="en-US" altLang="zh-CN" sz="2400" b="1">
                <a:solidFill>
                  <a:schemeClr val="tx2"/>
                </a:solidFill>
                <a:latin typeface="Times New Roman" panose="02020603050405020304" pitchFamily="18" charset="0"/>
              </a:endParaRPr>
            </a:p>
          </p:txBody>
        </p:sp>
        <p:sp>
          <p:nvSpPr>
            <p:cNvPr id="38941" name="Line 43">
              <a:extLst>
                <a:ext uri="{FF2B5EF4-FFF2-40B4-BE49-F238E27FC236}">
                  <a16:creationId xmlns:a16="http://schemas.microsoft.com/office/drawing/2014/main" id="{0809EEC8-E5B6-407F-97D2-20D3FDA5F9EA}"/>
                </a:ext>
              </a:extLst>
            </p:cNvPr>
            <p:cNvSpPr>
              <a:spLocks noChangeShapeType="1"/>
            </p:cNvSpPr>
            <p:nvPr/>
          </p:nvSpPr>
          <p:spPr bwMode="auto">
            <a:xfrm>
              <a:off x="2626" y="1275"/>
              <a:ext cx="0" cy="3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925" name="Group 71">
            <a:extLst>
              <a:ext uri="{FF2B5EF4-FFF2-40B4-BE49-F238E27FC236}">
                <a16:creationId xmlns:a16="http://schemas.microsoft.com/office/drawing/2014/main" id="{22CA94D3-89DB-46A9-AF30-EF129585B792}"/>
              </a:ext>
            </a:extLst>
          </p:cNvPr>
          <p:cNvGrpSpPr>
            <a:grpSpLocks/>
          </p:cNvGrpSpPr>
          <p:nvPr/>
        </p:nvGrpSpPr>
        <p:grpSpPr bwMode="auto">
          <a:xfrm>
            <a:off x="2950368" y="2676014"/>
            <a:ext cx="766763" cy="870668"/>
            <a:chOff x="1872" y="1632"/>
            <a:chExt cx="483" cy="528"/>
          </a:xfrm>
        </p:grpSpPr>
        <p:sp>
          <p:nvSpPr>
            <p:cNvPr id="38936" name="Line 45">
              <a:extLst>
                <a:ext uri="{FF2B5EF4-FFF2-40B4-BE49-F238E27FC236}">
                  <a16:creationId xmlns:a16="http://schemas.microsoft.com/office/drawing/2014/main" id="{3EB9F1B6-5321-43C8-91C5-48A436DF188D}"/>
                </a:ext>
              </a:extLst>
            </p:cNvPr>
            <p:cNvSpPr>
              <a:spLocks noChangeShapeType="1"/>
            </p:cNvSpPr>
            <p:nvPr/>
          </p:nvSpPr>
          <p:spPr bwMode="auto">
            <a:xfrm flipH="1" flipV="1">
              <a:off x="1872" y="1632"/>
              <a:ext cx="483"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7" name="Line 46">
              <a:extLst>
                <a:ext uri="{FF2B5EF4-FFF2-40B4-BE49-F238E27FC236}">
                  <a16:creationId xmlns:a16="http://schemas.microsoft.com/office/drawing/2014/main" id="{FA8EECC4-561F-4324-BAF4-27C8B5F51BC6}"/>
                </a:ext>
              </a:extLst>
            </p:cNvPr>
            <p:cNvSpPr>
              <a:spLocks noChangeShapeType="1"/>
            </p:cNvSpPr>
            <p:nvPr/>
          </p:nvSpPr>
          <p:spPr bwMode="auto">
            <a:xfrm>
              <a:off x="2355" y="1632"/>
              <a:ext cx="0" cy="513"/>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8" name="Line 47">
              <a:extLst>
                <a:ext uri="{FF2B5EF4-FFF2-40B4-BE49-F238E27FC236}">
                  <a16:creationId xmlns:a16="http://schemas.microsoft.com/office/drawing/2014/main" id="{76164110-E230-4460-B4BA-6E57025A49B7}"/>
                </a:ext>
              </a:extLst>
            </p:cNvPr>
            <p:cNvSpPr>
              <a:spLocks noChangeShapeType="1"/>
            </p:cNvSpPr>
            <p:nvPr/>
          </p:nvSpPr>
          <p:spPr bwMode="auto">
            <a:xfrm>
              <a:off x="1872" y="1632"/>
              <a:ext cx="0" cy="52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9" name="Text Box 48">
              <a:extLst>
                <a:ext uri="{FF2B5EF4-FFF2-40B4-BE49-F238E27FC236}">
                  <a16:creationId xmlns:a16="http://schemas.microsoft.com/office/drawing/2014/main" id="{E1895327-C8D9-4E61-95E3-8485F9FFE08A}"/>
                </a:ext>
              </a:extLst>
            </p:cNvPr>
            <p:cNvSpPr txBox="1">
              <a:spLocks noChangeArrowheads="1"/>
            </p:cNvSpPr>
            <p:nvPr/>
          </p:nvSpPr>
          <p:spPr bwMode="auto">
            <a:xfrm>
              <a:off x="2020" y="174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sym typeface="Monotype Sorts" pitchFamily="2" charset="2"/>
                </a:rPr>
                <a:t>1</a:t>
              </a:r>
              <a:endParaRPr kumimoji="1" lang="en-US" altLang="zh-CN" sz="2400" b="1">
                <a:solidFill>
                  <a:schemeClr val="tx2"/>
                </a:solidFill>
                <a:latin typeface="Symbol" panose="05050102010706020507" pitchFamily="18" charset="2"/>
              </a:endParaRPr>
            </a:p>
          </p:txBody>
        </p:sp>
      </p:grpSp>
      <p:grpSp>
        <p:nvGrpSpPr>
          <p:cNvPr id="38926" name="Group 70">
            <a:extLst>
              <a:ext uri="{FF2B5EF4-FFF2-40B4-BE49-F238E27FC236}">
                <a16:creationId xmlns:a16="http://schemas.microsoft.com/office/drawing/2014/main" id="{CC3D01E5-4DBE-4274-8AB9-74E8B792D74D}"/>
              </a:ext>
            </a:extLst>
          </p:cNvPr>
          <p:cNvGrpSpPr>
            <a:grpSpLocks/>
          </p:cNvGrpSpPr>
          <p:nvPr/>
        </p:nvGrpSpPr>
        <p:grpSpPr bwMode="auto">
          <a:xfrm>
            <a:off x="5007768" y="2596862"/>
            <a:ext cx="766763" cy="870668"/>
            <a:chOff x="3168" y="1584"/>
            <a:chExt cx="483" cy="528"/>
          </a:xfrm>
        </p:grpSpPr>
        <p:sp>
          <p:nvSpPr>
            <p:cNvPr id="38932" name="Line 50">
              <a:extLst>
                <a:ext uri="{FF2B5EF4-FFF2-40B4-BE49-F238E27FC236}">
                  <a16:creationId xmlns:a16="http://schemas.microsoft.com/office/drawing/2014/main" id="{F29D92C3-4870-49CC-AAAA-EEE7989C5904}"/>
                </a:ext>
              </a:extLst>
            </p:cNvPr>
            <p:cNvSpPr>
              <a:spLocks noChangeShapeType="1"/>
            </p:cNvSpPr>
            <p:nvPr/>
          </p:nvSpPr>
          <p:spPr bwMode="auto">
            <a:xfrm flipH="1" flipV="1">
              <a:off x="3168" y="1584"/>
              <a:ext cx="483"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3" name="Line 51">
              <a:extLst>
                <a:ext uri="{FF2B5EF4-FFF2-40B4-BE49-F238E27FC236}">
                  <a16:creationId xmlns:a16="http://schemas.microsoft.com/office/drawing/2014/main" id="{94B99D6A-B9AF-4639-BFB2-6E80018DCD82}"/>
                </a:ext>
              </a:extLst>
            </p:cNvPr>
            <p:cNvSpPr>
              <a:spLocks noChangeShapeType="1"/>
            </p:cNvSpPr>
            <p:nvPr/>
          </p:nvSpPr>
          <p:spPr bwMode="auto">
            <a:xfrm>
              <a:off x="3651" y="1584"/>
              <a:ext cx="0" cy="513"/>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4" name="Line 52">
              <a:extLst>
                <a:ext uri="{FF2B5EF4-FFF2-40B4-BE49-F238E27FC236}">
                  <a16:creationId xmlns:a16="http://schemas.microsoft.com/office/drawing/2014/main" id="{868D03EB-166D-4678-B493-3ADABC91C301}"/>
                </a:ext>
              </a:extLst>
            </p:cNvPr>
            <p:cNvSpPr>
              <a:spLocks noChangeShapeType="1"/>
            </p:cNvSpPr>
            <p:nvPr/>
          </p:nvSpPr>
          <p:spPr bwMode="auto">
            <a:xfrm>
              <a:off x="3168" y="1584"/>
              <a:ext cx="0" cy="52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5" name="Text Box 53">
              <a:extLst>
                <a:ext uri="{FF2B5EF4-FFF2-40B4-BE49-F238E27FC236}">
                  <a16:creationId xmlns:a16="http://schemas.microsoft.com/office/drawing/2014/main" id="{9E04C085-FE33-44E5-B4F7-28F5BC299132}"/>
                </a:ext>
              </a:extLst>
            </p:cNvPr>
            <p:cNvSpPr txBox="1">
              <a:spLocks noChangeArrowheads="1"/>
            </p:cNvSpPr>
            <p:nvPr/>
          </p:nvSpPr>
          <p:spPr bwMode="auto">
            <a:xfrm>
              <a:off x="3292" y="171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sym typeface="Monotype Sorts" pitchFamily="2" charset="2"/>
                </a:rPr>
                <a:t>2</a:t>
              </a:r>
              <a:endParaRPr kumimoji="1" lang="en-US" altLang="zh-CN" sz="2400" b="1">
                <a:solidFill>
                  <a:schemeClr val="tx2"/>
                </a:solidFill>
                <a:latin typeface="Symbol" panose="05050102010706020507" pitchFamily="18" charset="2"/>
              </a:endParaRPr>
            </a:p>
          </p:txBody>
        </p:sp>
      </p:grpSp>
      <p:grpSp>
        <p:nvGrpSpPr>
          <p:cNvPr id="38927" name="Group 69">
            <a:extLst>
              <a:ext uri="{FF2B5EF4-FFF2-40B4-BE49-F238E27FC236}">
                <a16:creationId xmlns:a16="http://schemas.microsoft.com/office/drawing/2014/main" id="{00CE3997-9CEC-4413-BC6D-B11F095299C0}"/>
              </a:ext>
            </a:extLst>
          </p:cNvPr>
          <p:cNvGrpSpPr>
            <a:grpSpLocks/>
          </p:cNvGrpSpPr>
          <p:nvPr/>
        </p:nvGrpSpPr>
        <p:grpSpPr bwMode="auto">
          <a:xfrm>
            <a:off x="2797968" y="2174720"/>
            <a:ext cx="3200400" cy="1530265"/>
            <a:chOff x="1776" y="1328"/>
            <a:chExt cx="2016" cy="928"/>
          </a:xfrm>
        </p:grpSpPr>
        <p:sp>
          <p:nvSpPr>
            <p:cNvPr id="38928" name="Line 55">
              <a:extLst>
                <a:ext uri="{FF2B5EF4-FFF2-40B4-BE49-F238E27FC236}">
                  <a16:creationId xmlns:a16="http://schemas.microsoft.com/office/drawing/2014/main" id="{32A272D2-9499-48F3-8E7D-F153E64CE892}"/>
                </a:ext>
              </a:extLst>
            </p:cNvPr>
            <p:cNvSpPr>
              <a:spLocks noChangeShapeType="1"/>
            </p:cNvSpPr>
            <p:nvPr/>
          </p:nvSpPr>
          <p:spPr bwMode="auto">
            <a:xfrm flipH="1" flipV="1">
              <a:off x="1776" y="1347"/>
              <a:ext cx="2016"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9" name="Line 56">
              <a:extLst>
                <a:ext uri="{FF2B5EF4-FFF2-40B4-BE49-F238E27FC236}">
                  <a16:creationId xmlns:a16="http://schemas.microsoft.com/office/drawing/2014/main" id="{EBEB5C5C-7D8E-4A94-BF15-E1F4512A691E}"/>
                </a:ext>
              </a:extLst>
            </p:cNvPr>
            <p:cNvSpPr>
              <a:spLocks noChangeShapeType="1"/>
            </p:cNvSpPr>
            <p:nvPr/>
          </p:nvSpPr>
          <p:spPr bwMode="auto">
            <a:xfrm>
              <a:off x="3792" y="1347"/>
              <a:ext cx="0" cy="846"/>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0" name="Line 57">
              <a:extLst>
                <a:ext uri="{FF2B5EF4-FFF2-40B4-BE49-F238E27FC236}">
                  <a16:creationId xmlns:a16="http://schemas.microsoft.com/office/drawing/2014/main" id="{14DD5607-F908-483C-B054-E82DECF49F90}"/>
                </a:ext>
              </a:extLst>
            </p:cNvPr>
            <p:cNvSpPr>
              <a:spLocks noChangeShapeType="1"/>
            </p:cNvSpPr>
            <p:nvPr/>
          </p:nvSpPr>
          <p:spPr bwMode="auto">
            <a:xfrm>
              <a:off x="1776" y="1347"/>
              <a:ext cx="0" cy="90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1" name="Text Box 58">
              <a:extLst>
                <a:ext uri="{FF2B5EF4-FFF2-40B4-BE49-F238E27FC236}">
                  <a16:creationId xmlns:a16="http://schemas.microsoft.com/office/drawing/2014/main" id="{1EB62C74-C996-4DAD-815B-5F1F9C498741}"/>
                </a:ext>
              </a:extLst>
            </p:cNvPr>
            <p:cNvSpPr txBox="1">
              <a:spLocks noChangeArrowheads="1"/>
            </p:cNvSpPr>
            <p:nvPr/>
          </p:nvSpPr>
          <p:spPr bwMode="auto">
            <a:xfrm>
              <a:off x="3516" y="13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sym typeface="Monotype Sorts" pitchFamily="2" charset="2"/>
                </a:rPr>
                <a:t>3</a:t>
              </a:r>
              <a:endParaRPr kumimoji="1" lang="en-US" altLang="zh-CN" sz="2400" b="1">
                <a:solidFill>
                  <a:schemeClr val="tx2"/>
                </a:solidFill>
                <a:latin typeface="Symbol" panose="05050102010706020507"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25"/>
                                        </p:tgtEl>
                                        <p:attrNameLst>
                                          <p:attrName>style.visibility</p:attrName>
                                        </p:attrNameLst>
                                      </p:cBhvr>
                                      <p:to>
                                        <p:strVal val="visible"/>
                                      </p:to>
                                    </p:set>
                                    <p:animEffect transition="in" filter="wipe(left)">
                                      <p:cBhvr>
                                        <p:cTn id="7" dur="500"/>
                                        <p:tgtEl>
                                          <p:spTgt spid="389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26"/>
                                        </p:tgtEl>
                                        <p:attrNameLst>
                                          <p:attrName>style.visibility</p:attrName>
                                        </p:attrNameLst>
                                      </p:cBhvr>
                                      <p:to>
                                        <p:strVal val="visible"/>
                                      </p:to>
                                    </p:set>
                                    <p:animEffect transition="in" filter="wipe(left)">
                                      <p:cBhvr>
                                        <p:cTn id="12" dur="500"/>
                                        <p:tgtEl>
                                          <p:spTgt spid="389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927"/>
                                        </p:tgtEl>
                                        <p:attrNameLst>
                                          <p:attrName>style.visibility</p:attrName>
                                        </p:attrNameLst>
                                      </p:cBhvr>
                                      <p:to>
                                        <p:strVal val="visible"/>
                                      </p:to>
                                    </p:set>
                                    <p:animEffect transition="in" filter="wipe(left)">
                                      <p:cBhvr>
                                        <p:cTn id="17" dur="500"/>
                                        <p:tgtEl>
                                          <p:spTgt spid="389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22"/>
                                        </p:tgtEl>
                                        <p:attrNameLst>
                                          <p:attrName>style.visibility</p:attrName>
                                        </p:attrNameLst>
                                      </p:cBhvr>
                                      <p:to>
                                        <p:strVal val="visible"/>
                                      </p:to>
                                    </p:set>
                                    <p:animEffect transition="in" filter="wipe(left)">
                                      <p:cBhvr>
                                        <p:cTn id="22" dur="500"/>
                                        <p:tgtEl>
                                          <p:spTgt spid="389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8923"/>
                                        </p:tgtEl>
                                        <p:attrNameLst>
                                          <p:attrName>style.visibility</p:attrName>
                                        </p:attrNameLst>
                                      </p:cBhvr>
                                      <p:to>
                                        <p:strVal val="visible"/>
                                      </p:to>
                                    </p:set>
                                    <p:animEffect transition="in" filter="wipe(right)">
                                      <p:cBhvr>
                                        <p:cTn id="27" dur="500"/>
                                        <p:tgtEl>
                                          <p:spTgt spid="389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8924"/>
                                        </p:tgtEl>
                                        <p:attrNameLst>
                                          <p:attrName>style.visibility</p:attrName>
                                        </p:attrNameLst>
                                      </p:cBhvr>
                                      <p:to>
                                        <p:strVal val="visible"/>
                                      </p:to>
                                    </p:set>
                                    <p:animEffect transition="in" filter="wipe(up)">
                                      <p:cBhvr>
                                        <p:cTn id="32" dur="500"/>
                                        <p:tgtEl>
                                          <p:spTgt spid="38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4" name="Rectangle 4">
            <a:extLst>
              <a:ext uri="{FF2B5EF4-FFF2-40B4-BE49-F238E27FC236}">
                <a16:creationId xmlns:a16="http://schemas.microsoft.com/office/drawing/2014/main" id="{2B4F8F9B-ACF2-4F1C-BB03-A6AF42DDA405}"/>
              </a:ext>
            </a:extLst>
          </p:cNvPr>
          <p:cNvSpPr>
            <a:spLocks noChangeArrowheads="1"/>
          </p:cNvSpPr>
          <p:nvPr/>
        </p:nvSpPr>
        <p:spPr bwMode="auto">
          <a:xfrm>
            <a:off x="685800" y="457200"/>
            <a:ext cx="4419600" cy="533400"/>
          </a:xfrm>
          <a:prstGeom prst="rect">
            <a:avLst/>
          </a:prstGeom>
          <a:noFill/>
          <a:ln w="9525">
            <a:noFill/>
            <a:miter lim="800000"/>
            <a:headEnd/>
            <a:tailEnd/>
          </a:ln>
        </p:spPr>
        <p:txBody>
          <a:bodyPr anchor="ctr"/>
          <a:lstStyle/>
          <a:p>
            <a:pPr eaLnBrk="1" hangingPunct="1">
              <a:defRPr/>
            </a:pPr>
            <a:r>
              <a:rPr lang="en-US" altLang="zh-CN" sz="2800" b="1">
                <a:solidFill>
                  <a:srgbClr val="FF3300"/>
                </a:solidFill>
                <a:effectLst>
                  <a:outerShdw blurRad="38100" dist="38100" dir="2700000" algn="tl">
                    <a:srgbClr val="C0C0C0"/>
                  </a:outerShdw>
                </a:effectLst>
                <a:latin typeface="Arial" charset="0"/>
              </a:rPr>
              <a:t>[</a:t>
            </a:r>
            <a:r>
              <a:rPr lang="zh-CN" altLang="en-US" sz="2800" b="1">
                <a:solidFill>
                  <a:srgbClr val="FF3300"/>
                </a:solidFill>
                <a:effectLst>
                  <a:outerShdw blurRad="38100" dist="38100" dir="2700000" algn="tl">
                    <a:srgbClr val="C0C0C0"/>
                  </a:outerShdw>
                </a:effectLst>
                <a:latin typeface="Arial" charset="0"/>
              </a:rPr>
              <a:t>例</a:t>
            </a:r>
            <a:r>
              <a:rPr lang="en-US" altLang="zh-CN" sz="2800" b="1">
                <a:solidFill>
                  <a:srgbClr val="FF3300"/>
                </a:solidFill>
                <a:effectLst>
                  <a:outerShdw blurRad="38100" dist="38100" dir="2700000" algn="tl">
                    <a:srgbClr val="C0C0C0"/>
                  </a:outerShdw>
                </a:effectLst>
                <a:latin typeface="Arial" charset="0"/>
              </a:rPr>
              <a:t>]</a:t>
            </a:r>
            <a:r>
              <a:rPr lang="zh-CN" altLang="en-US" sz="2800" b="1">
                <a:effectLst>
                  <a:outerShdw blurRad="38100" dist="38100" dir="2700000" algn="tl">
                    <a:srgbClr val="C0C0C0"/>
                  </a:outerShdw>
                </a:effectLst>
                <a:latin typeface="Arial" charset="0"/>
              </a:rPr>
              <a:t>支路、节点、回路？</a:t>
            </a:r>
          </a:p>
        </p:txBody>
      </p:sp>
      <p:sp>
        <p:nvSpPr>
          <p:cNvPr id="51205" name="Text Box 5" descr="40%">
            <a:extLst>
              <a:ext uri="{FF2B5EF4-FFF2-40B4-BE49-F238E27FC236}">
                <a16:creationId xmlns:a16="http://schemas.microsoft.com/office/drawing/2014/main" id="{5EAE1A94-78FE-4C9C-9E6A-3649D466EB8D}"/>
              </a:ext>
            </a:extLst>
          </p:cNvPr>
          <p:cNvSpPr txBox="1">
            <a:spLocks noChangeArrowheads="1"/>
          </p:cNvSpPr>
          <p:nvPr/>
        </p:nvSpPr>
        <p:spPr bwMode="auto">
          <a:xfrm>
            <a:off x="4343400" y="1371600"/>
            <a:ext cx="4191000" cy="1031875"/>
          </a:xfrm>
          <a:prstGeom prst="rect">
            <a:avLst/>
          </a:prstGeom>
          <a:noFill/>
          <a:ln w="19050">
            <a:noFill/>
            <a:miter lim="800000"/>
            <a:headEnd/>
            <a:tailEnd/>
          </a:ln>
          <a:effectLst/>
        </p:spPr>
        <p:txBody>
          <a:bodyPr>
            <a:spAutoFit/>
          </a:bodyPr>
          <a:lstStyle/>
          <a:p>
            <a:pPr algn="ctr" eaLnBrk="1" hangingPunct="1">
              <a:lnSpc>
                <a:spcPct val="110000"/>
              </a:lnSpc>
              <a:defRPr/>
            </a:pPr>
            <a:r>
              <a:rPr kumimoji="1" lang="zh-CN" altLang="en-US" sz="2800" b="1">
                <a:effectLst>
                  <a:outerShdw blurRad="38100" dist="38100" dir="2700000" algn="tl">
                    <a:srgbClr val="C0C0C0"/>
                  </a:outerShdw>
                </a:effectLst>
                <a:latin typeface="Times New Roman" charset="0"/>
              </a:rPr>
              <a:t>支路：</a:t>
            </a:r>
            <a:r>
              <a:rPr kumimoji="1" lang="en-US" altLang="zh-CN" sz="2800" b="1">
                <a:effectLst>
                  <a:outerShdw blurRad="38100" dist="38100" dir="2700000" algn="tl">
                    <a:srgbClr val="C0C0C0"/>
                  </a:outerShdw>
                </a:effectLst>
                <a:latin typeface="Times New Roman" charset="0"/>
              </a:rPr>
              <a:t>ab</a:t>
            </a: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bc</a:t>
            </a: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ca</a:t>
            </a:r>
            <a:r>
              <a:rPr kumimoji="1" lang="zh-CN" altLang="en-US" sz="2800" b="1">
                <a:effectLst>
                  <a:outerShdw blurRad="38100" dist="38100" dir="2700000" algn="tl">
                    <a:srgbClr val="C0C0C0"/>
                  </a:outerShdw>
                </a:effectLst>
                <a:latin typeface="Times New Roman" charset="0"/>
              </a:rPr>
              <a:t>、</a:t>
            </a:r>
            <a:r>
              <a:rPr kumimoji="1" lang="en-US" altLang="zh-CN" sz="2800" b="1" i="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（共</a:t>
            </a:r>
            <a:r>
              <a:rPr kumimoji="1" lang="en-US" altLang="zh-CN" sz="2800" b="1">
                <a:effectLst>
                  <a:outerShdw blurRad="38100" dist="38100" dir="2700000" algn="tl">
                    <a:srgbClr val="C0C0C0"/>
                  </a:outerShdw>
                </a:effectLst>
                <a:latin typeface="Times New Roman" charset="0"/>
              </a:rPr>
              <a:t>6</a:t>
            </a:r>
            <a:r>
              <a:rPr kumimoji="1" lang="zh-CN" altLang="en-US" sz="2800" b="1">
                <a:effectLst>
                  <a:outerShdw blurRad="38100" dist="38100" dir="2700000" algn="tl">
                    <a:srgbClr val="C0C0C0"/>
                  </a:outerShdw>
                </a:effectLst>
                <a:latin typeface="Times New Roman" charset="0"/>
              </a:rPr>
              <a:t>条）</a:t>
            </a:r>
          </a:p>
        </p:txBody>
      </p:sp>
      <p:sp>
        <p:nvSpPr>
          <p:cNvPr id="51206" name="Text Box 6" descr="75%">
            <a:extLst>
              <a:ext uri="{FF2B5EF4-FFF2-40B4-BE49-F238E27FC236}">
                <a16:creationId xmlns:a16="http://schemas.microsoft.com/office/drawing/2014/main" id="{3D2E3382-1C41-4552-82A4-D607E7C558FF}"/>
              </a:ext>
            </a:extLst>
          </p:cNvPr>
          <p:cNvSpPr txBox="1">
            <a:spLocks noChangeArrowheads="1"/>
          </p:cNvSpPr>
          <p:nvPr/>
        </p:nvSpPr>
        <p:spPr bwMode="auto">
          <a:xfrm>
            <a:off x="4648200" y="2701925"/>
            <a:ext cx="3429000" cy="1031875"/>
          </a:xfrm>
          <a:prstGeom prst="rect">
            <a:avLst/>
          </a:prstGeom>
          <a:noFill/>
          <a:ln w="19050">
            <a:noFill/>
            <a:miter lim="800000"/>
            <a:headEnd/>
            <a:tailEnd/>
          </a:ln>
          <a:effectLst/>
        </p:spPr>
        <p:txBody>
          <a:bodyPr>
            <a:spAutoFit/>
          </a:bodyPr>
          <a:lstStyle/>
          <a:p>
            <a:pPr eaLnBrk="1" hangingPunct="1">
              <a:lnSpc>
                <a:spcPct val="110000"/>
              </a:lnSpc>
              <a:defRPr/>
            </a:pPr>
            <a:r>
              <a:rPr kumimoji="1" lang="zh-CN" altLang="en-US" sz="2800" b="1">
                <a:effectLst>
                  <a:outerShdw blurRad="38100" dist="38100" dir="2700000" algn="tl">
                    <a:srgbClr val="C0C0C0"/>
                  </a:outerShdw>
                </a:effectLst>
                <a:latin typeface="Times New Roman" charset="0"/>
              </a:rPr>
              <a:t>节点</a:t>
            </a:r>
            <a:r>
              <a:rPr kumimoji="1" lang="zh-CN" altLang="en-US" sz="2800" b="1" i="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a</a:t>
            </a:r>
            <a:r>
              <a:rPr kumimoji="1" lang="zh-CN" altLang="en-US" sz="2800" b="1">
                <a:effectLst>
                  <a:outerShdw blurRad="38100" dist="38100" dir="2700000" algn="tl">
                    <a:srgbClr val="C0C0C0"/>
                  </a:outerShdw>
                </a:effectLst>
                <a:latin typeface="Times New Roman" charset="0"/>
              </a:rPr>
              <a:t>、 </a:t>
            </a:r>
            <a:r>
              <a:rPr kumimoji="1" lang="en-US" altLang="zh-CN" sz="2800" b="1">
                <a:effectLst>
                  <a:outerShdw blurRad="38100" dist="38100" dir="2700000" algn="tl">
                    <a:srgbClr val="C0C0C0"/>
                  </a:outerShdw>
                </a:effectLst>
                <a:latin typeface="Times New Roman" charset="0"/>
              </a:rPr>
              <a:t>b</a:t>
            </a: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c</a:t>
            </a: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d</a:t>
            </a:r>
            <a:r>
              <a:rPr kumimoji="1" lang="en-US" altLang="zh-CN" sz="2800" b="1" i="1">
                <a:effectLst>
                  <a:outerShdw blurRad="38100" dist="38100" dir="2700000" algn="tl">
                    <a:srgbClr val="C0C0C0"/>
                  </a:outerShdw>
                </a:effectLst>
                <a:latin typeface="Times New Roman" charset="0"/>
              </a:rPr>
              <a:t> </a:t>
            </a:r>
          </a:p>
          <a:p>
            <a:pPr eaLnBrk="1" hangingPunct="1">
              <a:lnSpc>
                <a:spcPct val="110000"/>
              </a:lnSpc>
              <a:defRPr/>
            </a:pPr>
            <a:r>
              <a:rPr kumimoji="1" lang="en-US" altLang="zh-CN" sz="2800" b="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共</a:t>
            </a:r>
            <a:r>
              <a:rPr kumimoji="1" lang="en-US" altLang="zh-CN" sz="2800" b="1">
                <a:effectLst>
                  <a:outerShdw blurRad="38100" dist="38100" dir="2700000" algn="tl">
                    <a:srgbClr val="C0C0C0"/>
                  </a:outerShdw>
                </a:effectLst>
                <a:latin typeface="Times New Roman" charset="0"/>
              </a:rPr>
              <a:t>4</a:t>
            </a:r>
            <a:r>
              <a:rPr kumimoji="1" lang="zh-CN" altLang="en-US" sz="2800" b="1">
                <a:effectLst>
                  <a:outerShdw blurRad="38100" dist="38100" dir="2700000" algn="tl">
                    <a:srgbClr val="C0C0C0"/>
                  </a:outerShdw>
                </a:effectLst>
                <a:latin typeface="Times New Roman" charset="0"/>
              </a:rPr>
              <a:t>个）</a:t>
            </a:r>
          </a:p>
        </p:txBody>
      </p:sp>
      <p:grpSp>
        <p:nvGrpSpPr>
          <p:cNvPr id="39941" name="Group 8">
            <a:extLst>
              <a:ext uri="{FF2B5EF4-FFF2-40B4-BE49-F238E27FC236}">
                <a16:creationId xmlns:a16="http://schemas.microsoft.com/office/drawing/2014/main" id="{22B385EF-8920-4B67-81C3-51DBE68039F0}"/>
              </a:ext>
            </a:extLst>
          </p:cNvPr>
          <p:cNvGrpSpPr>
            <a:grpSpLocks/>
          </p:cNvGrpSpPr>
          <p:nvPr/>
        </p:nvGrpSpPr>
        <p:grpSpPr bwMode="auto">
          <a:xfrm>
            <a:off x="855663" y="1727200"/>
            <a:ext cx="3482975" cy="4168775"/>
            <a:chOff x="112" y="14"/>
            <a:chExt cx="1996" cy="2626"/>
          </a:xfrm>
        </p:grpSpPr>
        <p:sp>
          <p:nvSpPr>
            <p:cNvPr id="51209" name="Text Box 9">
              <a:extLst>
                <a:ext uri="{FF2B5EF4-FFF2-40B4-BE49-F238E27FC236}">
                  <a16:creationId xmlns:a16="http://schemas.microsoft.com/office/drawing/2014/main" id="{F1692E0D-6E7A-4500-9A92-D602FD91AA8A}"/>
                </a:ext>
              </a:extLst>
            </p:cNvPr>
            <p:cNvSpPr txBox="1">
              <a:spLocks noChangeArrowheads="1"/>
            </p:cNvSpPr>
            <p:nvPr/>
          </p:nvSpPr>
          <p:spPr bwMode="auto">
            <a:xfrm>
              <a:off x="1104" y="14"/>
              <a:ext cx="197" cy="288"/>
            </a:xfrm>
            <a:prstGeom prst="rect">
              <a:avLst/>
            </a:prstGeom>
            <a:noFill/>
            <a:ln w="38100">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a:solidFill>
                    <a:srgbClr val="003399"/>
                  </a:solidFill>
                  <a:effectLst>
                    <a:outerShdw blurRad="38100" dist="38100" dir="2700000" algn="tl">
                      <a:srgbClr val="C0C0C0"/>
                    </a:outerShdw>
                  </a:effectLst>
                  <a:latin typeface="Times New Roman" panose="02020603050405020304" pitchFamily="18" charset="0"/>
                </a:rPr>
                <a:t>a</a:t>
              </a:r>
            </a:p>
          </p:txBody>
        </p:sp>
        <p:sp>
          <p:nvSpPr>
            <p:cNvPr id="51210" name="Text Box 10">
              <a:extLst>
                <a:ext uri="{FF2B5EF4-FFF2-40B4-BE49-F238E27FC236}">
                  <a16:creationId xmlns:a16="http://schemas.microsoft.com/office/drawing/2014/main" id="{E75C1A23-D5D3-4C65-9002-AD49FD0FEF8A}"/>
                </a:ext>
              </a:extLst>
            </p:cNvPr>
            <p:cNvSpPr txBox="1">
              <a:spLocks noChangeArrowheads="1"/>
            </p:cNvSpPr>
            <p:nvPr/>
          </p:nvSpPr>
          <p:spPr bwMode="auto">
            <a:xfrm>
              <a:off x="112" y="1022"/>
              <a:ext cx="203"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en-US" altLang="zh-CN" b="1">
                  <a:solidFill>
                    <a:srgbClr val="003399"/>
                  </a:solidFill>
                  <a:effectLst>
                    <a:outerShdw blurRad="38100" dist="38100" dir="2700000" algn="tl">
                      <a:srgbClr val="C0C0C0"/>
                    </a:outerShdw>
                  </a:effectLst>
                  <a:latin typeface="Times New Roman" panose="02020603050405020304" pitchFamily="18" charset="0"/>
                </a:rPr>
                <a:t>d</a:t>
              </a:r>
            </a:p>
          </p:txBody>
        </p:sp>
        <p:sp>
          <p:nvSpPr>
            <p:cNvPr id="51211" name="Text Box 11">
              <a:extLst>
                <a:ext uri="{FF2B5EF4-FFF2-40B4-BE49-F238E27FC236}">
                  <a16:creationId xmlns:a16="http://schemas.microsoft.com/office/drawing/2014/main" id="{781F053E-A927-401F-82A8-E9E67608BFB5}"/>
                </a:ext>
              </a:extLst>
            </p:cNvPr>
            <p:cNvSpPr txBox="1">
              <a:spLocks noChangeArrowheads="1"/>
            </p:cNvSpPr>
            <p:nvPr/>
          </p:nvSpPr>
          <p:spPr bwMode="auto">
            <a:xfrm>
              <a:off x="1134" y="1771"/>
              <a:ext cx="207" cy="288"/>
            </a:xfrm>
            <a:prstGeom prst="rect">
              <a:avLst/>
            </a:prstGeom>
            <a:noFill/>
            <a:ln w="38100">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a:solidFill>
                    <a:srgbClr val="003399"/>
                  </a:solidFill>
                  <a:effectLst>
                    <a:outerShdw blurRad="38100" dist="38100" dir="2700000" algn="tl">
                      <a:srgbClr val="C0C0C0"/>
                    </a:outerShdw>
                  </a:effectLst>
                  <a:latin typeface="Times New Roman" panose="02020603050405020304" pitchFamily="18" charset="0"/>
                </a:rPr>
                <a:t>b</a:t>
              </a:r>
            </a:p>
          </p:txBody>
        </p:sp>
        <p:sp>
          <p:nvSpPr>
            <p:cNvPr id="51212" name="Text Box 12">
              <a:extLst>
                <a:ext uri="{FF2B5EF4-FFF2-40B4-BE49-F238E27FC236}">
                  <a16:creationId xmlns:a16="http://schemas.microsoft.com/office/drawing/2014/main" id="{2C69E64B-2AA3-4815-9524-D1835064F588}"/>
                </a:ext>
              </a:extLst>
            </p:cNvPr>
            <p:cNvSpPr txBox="1">
              <a:spLocks noChangeArrowheads="1"/>
            </p:cNvSpPr>
            <p:nvPr/>
          </p:nvSpPr>
          <p:spPr bwMode="auto">
            <a:xfrm>
              <a:off x="1925" y="954"/>
              <a:ext cx="183" cy="288"/>
            </a:xfrm>
            <a:prstGeom prst="rect">
              <a:avLst/>
            </a:prstGeom>
            <a:noFill/>
            <a:ln w="38100">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a:solidFill>
                    <a:srgbClr val="003399"/>
                  </a:solidFill>
                  <a:effectLst>
                    <a:outerShdw blurRad="38100" dist="38100" dir="2700000" algn="tl">
                      <a:srgbClr val="C0C0C0"/>
                    </a:outerShdw>
                  </a:effectLst>
                  <a:latin typeface="Times New Roman" panose="02020603050405020304" pitchFamily="18" charset="0"/>
                </a:rPr>
                <a:t>c</a:t>
              </a:r>
            </a:p>
          </p:txBody>
        </p:sp>
        <p:sp>
          <p:nvSpPr>
            <p:cNvPr id="51213" name="Rectangle 13">
              <a:extLst>
                <a:ext uri="{FF2B5EF4-FFF2-40B4-BE49-F238E27FC236}">
                  <a16:creationId xmlns:a16="http://schemas.microsoft.com/office/drawing/2014/main" id="{E72CFCBC-5453-4F71-8BA0-82454ADD3801}"/>
                </a:ext>
              </a:extLst>
            </p:cNvPr>
            <p:cNvSpPr>
              <a:spLocks noChangeArrowheads="1"/>
            </p:cNvSpPr>
            <p:nvPr/>
          </p:nvSpPr>
          <p:spPr bwMode="auto">
            <a:xfrm>
              <a:off x="960" y="2352"/>
              <a:ext cx="384" cy="288"/>
            </a:xfrm>
            <a:prstGeom prst="rect">
              <a:avLst/>
            </a:prstGeom>
            <a:noFill/>
            <a:ln w="38100">
              <a:noFill/>
              <a:miter lim="800000"/>
              <a:headEnd/>
              <a:tailEnd/>
            </a:ln>
            <a:effectLst/>
          </p:spPr>
          <p:txBody>
            <a:bodyPr lIns="92075" tIns="46038" rIns="92075" bIns="46038">
              <a:spAutoFit/>
            </a:bodyPr>
            <a:lstStyle/>
            <a:p>
              <a:pPr>
                <a:defRPr/>
              </a:pPr>
              <a:r>
                <a:rPr lang="en-US" altLang="zh-CN" b="1" i="1">
                  <a:effectLst>
                    <a:outerShdw blurRad="38100" dist="38100" dir="2700000" algn="tl">
                      <a:srgbClr val="C0C0C0"/>
                    </a:outerShdw>
                  </a:effectLst>
                  <a:latin typeface="Times New Roman" charset="0"/>
                </a:rPr>
                <a:t>U</a:t>
              </a:r>
              <a:r>
                <a:rPr lang="en-US" altLang="zh-CN" b="1" baseline="-25000">
                  <a:effectLst>
                    <a:outerShdw blurRad="38100" dist="38100" dir="2700000" algn="tl">
                      <a:srgbClr val="C0C0C0"/>
                    </a:outerShdw>
                  </a:effectLst>
                  <a:latin typeface="Times New Roman" charset="0"/>
                </a:rPr>
                <a:t>S</a:t>
              </a:r>
            </a:p>
          </p:txBody>
        </p:sp>
        <p:sp>
          <p:nvSpPr>
            <p:cNvPr id="51214" name="Rectangle 14">
              <a:extLst>
                <a:ext uri="{FF2B5EF4-FFF2-40B4-BE49-F238E27FC236}">
                  <a16:creationId xmlns:a16="http://schemas.microsoft.com/office/drawing/2014/main" id="{F71F9406-8C9A-4125-8715-5F4451BA106C}"/>
                </a:ext>
              </a:extLst>
            </p:cNvPr>
            <p:cNvSpPr>
              <a:spLocks noChangeArrowheads="1"/>
            </p:cNvSpPr>
            <p:nvPr/>
          </p:nvSpPr>
          <p:spPr bwMode="auto">
            <a:xfrm>
              <a:off x="1212" y="2208"/>
              <a:ext cx="193" cy="288"/>
            </a:xfrm>
            <a:prstGeom prst="rect">
              <a:avLst/>
            </a:prstGeom>
            <a:noFill/>
            <a:ln w="38100">
              <a:noFill/>
              <a:miter lim="800000"/>
              <a:headEnd/>
              <a:tailEnd/>
            </a:ln>
            <a:effectLst/>
          </p:spPr>
          <p:txBody>
            <a:bodyPr wrap="none" lIns="92075" tIns="46038" rIns="92075" bIns="46038">
              <a:spAutoFit/>
            </a:bodyPr>
            <a:lstStyle/>
            <a:p>
              <a:pPr>
                <a:defRPr/>
              </a:pPr>
              <a:r>
                <a:rPr lang="en-US" altLang="zh-CN" b="1">
                  <a:effectLst>
                    <a:outerShdw blurRad="38100" dist="38100" dir="2700000" algn="tl">
                      <a:srgbClr val="C0C0C0"/>
                    </a:outerShdw>
                  </a:effectLst>
                  <a:latin typeface="Times New Roman" charset="0"/>
                </a:rPr>
                <a:t>–</a:t>
              </a:r>
            </a:p>
          </p:txBody>
        </p:sp>
        <p:sp>
          <p:nvSpPr>
            <p:cNvPr id="51215" name="Rectangle 15">
              <a:extLst>
                <a:ext uri="{FF2B5EF4-FFF2-40B4-BE49-F238E27FC236}">
                  <a16:creationId xmlns:a16="http://schemas.microsoft.com/office/drawing/2014/main" id="{2CADA7D0-DAAC-4A53-8602-FB0D7887BECB}"/>
                </a:ext>
              </a:extLst>
            </p:cNvPr>
            <p:cNvSpPr>
              <a:spLocks noChangeArrowheads="1"/>
            </p:cNvSpPr>
            <p:nvPr/>
          </p:nvSpPr>
          <p:spPr bwMode="auto">
            <a:xfrm>
              <a:off x="832" y="2256"/>
              <a:ext cx="207" cy="288"/>
            </a:xfrm>
            <a:prstGeom prst="rect">
              <a:avLst/>
            </a:prstGeom>
            <a:noFill/>
            <a:ln w="38100">
              <a:noFill/>
              <a:miter lim="800000"/>
              <a:headEnd/>
              <a:tailEnd/>
            </a:ln>
            <a:effectLst/>
          </p:spPr>
          <p:txBody>
            <a:bodyPr wrap="none" lIns="92075" tIns="46038" rIns="92075" bIns="46038">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a:effectLst>
                    <a:outerShdw blurRad="38100" dist="38100" dir="2700000" algn="tl">
                      <a:srgbClr val="C0C0C0"/>
                    </a:outerShdw>
                  </a:effectLst>
                  <a:latin typeface="Times New Roman" panose="02020603050405020304" pitchFamily="18" charset="0"/>
                </a:rPr>
                <a:t>+</a:t>
              </a:r>
            </a:p>
          </p:txBody>
        </p:sp>
        <p:sp>
          <p:nvSpPr>
            <p:cNvPr id="51216" name="Rectangle 16">
              <a:extLst>
                <a:ext uri="{FF2B5EF4-FFF2-40B4-BE49-F238E27FC236}">
                  <a16:creationId xmlns:a16="http://schemas.microsoft.com/office/drawing/2014/main" id="{3EDDCA60-D8EB-4C8B-8722-3673D7C3341C}"/>
                </a:ext>
              </a:extLst>
            </p:cNvPr>
            <p:cNvSpPr>
              <a:spLocks noChangeArrowheads="1"/>
            </p:cNvSpPr>
            <p:nvPr/>
          </p:nvSpPr>
          <p:spPr bwMode="auto">
            <a:xfrm>
              <a:off x="720" y="864"/>
              <a:ext cx="241" cy="288"/>
            </a:xfrm>
            <a:prstGeom prst="rect">
              <a:avLst/>
            </a:prstGeom>
            <a:noFill/>
            <a:ln w="38100">
              <a:noFill/>
              <a:miter lim="800000"/>
              <a:headEnd/>
              <a:tailEnd/>
            </a:ln>
            <a:effectLst/>
          </p:spPr>
          <p:txBody>
            <a:bodyPr wrap="none" lIns="92075" tIns="46038" rIns="92075" bIns="46038">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en-US" altLang="zh-CN" b="1">
                  <a:effectLst>
                    <a:outerShdw blurRad="38100" dist="38100" dir="2700000" algn="tl">
                      <a:srgbClr val="C0C0C0"/>
                    </a:outerShdw>
                  </a:effectLst>
                  <a:latin typeface="Times New Roman" panose="02020603050405020304" pitchFamily="18" charset="0"/>
                </a:rPr>
                <a:t>G</a:t>
              </a:r>
            </a:p>
          </p:txBody>
        </p:sp>
        <p:sp>
          <p:nvSpPr>
            <p:cNvPr id="51217" name="Rectangle 17">
              <a:extLst>
                <a:ext uri="{FF2B5EF4-FFF2-40B4-BE49-F238E27FC236}">
                  <a16:creationId xmlns:a16="http://schemas.microsoft.com/office/drawing/2014/main" id="{CBAA7691-F0E4-4A94-9AD9-6C8774219D92}"/>
                </a:ext>
              </a:extLst>
            </p:cNvPr>
            <p:cNvSpPr>
              <a:spLocks noChangeArrowheads="1"/>
            </p:cNvSpPr>
            <p:nvPr/>
          </p:nvSpPr>
          <p:spPr bwMode="auto">
            <a:xfrm rot="-366282">
              <a:off x="430" y="1392"/>
              <a:ext cx="367" cy="288"/>
            </a:xfrm>
            <a:prstGeom prst="rect">
              <a:avLst/>
            </a:prstGeom>
            <a:noFill/>
            <a:ln w="38100">
              <a:noFill/>
              <a:miter lim="800000"/>
              <a:headEnd/>
              <a:tailEnd/>
            </a:ln>
            <a:effectLst/>
          </p:spPr>
          <p:txBody>
            <a:bodyPr lIns="92075" tIns="46038" rIns="92075" bIns="46038">
              <a:spAutoFit/>
            </a:bodyPr>
            <a:lstStyle/>
            <a:p>
              <a:pPr>
                <a:defRPr/>
              </a:pPr>
              <a:r>
                <a:rPr lang="en-US" altLang="zh-CN" b="1" i="1">
                  <a:effectLst>
                    <a:outerShdw blurRad="38100" dist="38100" dir="2700000" algn="tl">
                      <a:srgbClr val="C0C0C0"/>
                    </a:outerShdw>
                  </a:effectLst>
                  <a:latin typeface="Times New Roman" charset="0"/>
                </a:rPr>
                <a:t>R</a:t>
              </a:r>
              <a:r>
                <a:rPr lang="en-US" altLang="zh-CN" b="1" baseline="-25000">
                  <a:effectLst>
                    <a:outerShdw blurRad="38100" dist="38100" dir="2700000" algn="tl">
                      <a:srgbClr val="C0C0C0"/>
                    </a:outerShdw>
                  </a:effectLst>
                  <a:latin typeface="Times New Roman" charset="0"/>
                </a:rPr>
                <a:t>3</a:t>
              </a:r>
              <a:endParaRPr lang="en-US" altLang="zh-CN" b="1">
                <a:effectLst>
                  <a:outerShdw blurRad="38100" dist="38100" dir="2700000" algn="tl">
                    <a:srgbClr val="C0C0C0"/>
                  </a:outerShdw>
                </a:effectLst>
                <a:latin typeface="Times New Roman" charset="0"/>
              </a:endParaRPr>
            </a:p>
          </p:txBody>
        </p:sp>
        <p:sp>
          <p:nvSpPr>
            <p:cNvPr id="51218" name="Rectangle 18">
              <a:extLst>
                <a:ext uri="{FF2B5EF4-FFF2-40B4-BE49-F238E27FC236}">
                  <a16:creationId xmlns:a16="http://schemas.microsoft.com/office/drawing/2014/main" id="{9CB03744-2190-45DF-9954-F9B9362A66CF}"/>
                </a:ext>
              </a:extLst>
            </p:cNvPr>
            <p:cNvSpPr>
              <a:spLocks noChangeArrowheads="1"/>
            </p:cNvSpPr>
            <p:nvPr/>
          </p:nvSpPr>
          <p:spPr bwMode="auto">
            <a:xfrm rot="30116">
              <a:off x="1488" y="1344"/>
              <a:ext cx="280" cy="288"/>
            </a:xfrm>
            <a:prstGeom prst="rect">
              <a:avLst/>
            </a:prstGeom>
            <a:noFill/>
            <a:ln w="38100">
              <a:noFill/>
              <a:miter lim="800000"/>
              <a:headEnd/>
              <a:tailEnd/>
            </a:ln>
            <a:effectLst/>
          </p:spPr>
          <p:txBody>
            <a:bodyPr wrap="none" lIns="92075" tIns="46038" rIns="92075" bIns="46038">
              <a:spAutoFit/>
            </a:bodyPr>
            <a:lstStyle/>
            <a:p>
              <a:pPr>
                <a:defRPr/>
              </a:pPr>
              <a:r>
                <a:rPr lang="en-US" altLang="zh-CN" b="1" i="1">
                  <a:effectLst>
                    <a:outerShdw blurRad="38100" dist="38100" dir="2700000" algn="tl">
                      <a:srgbClr val="C0C0C0"/>
                    </a:outerShdw>
                  </a:effectLst>
                  <a:latin typeface="Times New Roman" charset="0"/>
                </a:rPr>
                <a:t>R</a:t>
              </a:r>
              <a:r>
                <a:rPr lang="en-US" altLang="zh-CN" b="1" baseline="-25000">
                  <a:effectLst>
                    <a:outerShdw blurRad="38100" dist="38100" dir="2700000" algn="tl">
                      <a:srgbClr val="C0C0C0"/>
                    </a:outerShdw>
                  </a:effectLst>
                  <a:latin typeface="Times New Roman" charset="0"/>
                </a:rPr>
                <a:t>4</a:t>
              </a:r>
              <a:endParaRPr lang="en-US" altLang="zh-CN" b="1">
                <a:effectLst>
                  <a:outerShdw blurRad="38100" dist="38100" dir="2700000" algn="tl">
                    <a:srgbClr val="C0C0C0"/>
                  </a:outerShdw>
                </a:effectLst>
                <a:latin typeface="Times New Roman" charset="0"/>
              </a:endParaRPr>
            </a:p>
          </p:txBody>
        </p:sp>
        <p:sp>
          <p:nvSpPr>
            <p:cNvPr id="51219" name="Rectangle 19">
              <a:extLst>
                <a:ext uri="{FF2B5EF4-FFF2-40B4-BE49-F238E27FC236}">
                  <a16:creationId xmlns:a16="http://schemas.microsoft.com/office/drawing/2014/main" id="{991035E0-E903-473B-868F-11B5618718C5}"/>
                </a:ext>
              </a:extLst>
            </p:cNvPr>
            <p:cNvSpPr>
              <a:spLocks noChangeArrowheads="1"/>
            </p:cNvSpPr>
            <p:nvPr/>
          </p:nvSpPr>
          <p:spPr bwMode="auto">
            <a:xfrm rot="371425">
              <a:off x="386" y="343"/>
              <a:ext cx="280" cy="288"/>
            </a:xfrm>
            <a:prstGeom prst="rect">
              <a:avLst/>
            </a:prstGeom>
            <a:noFill/>
            <a:ln w="38100">
              <a:noFill/>
              <a:miter lim="800000"/>
              <a:headEnd/>
              <a:tailEnd/>
            </a:ln>
            <a:effectLst/>
          </p:spPr>
          <p:txBody>
            <a:bodyPr wrap="none" lIns="92075" tIns="46038" rIns="92075" bIns="46038">
              <a:spAutoFit/>
            </a:bodyPr>
            <a:lstStyle/>
            <a:p>
              <a:pPr>
                <a:defRPr/>
              </a:pPr>
              <a:r>
                <a:rPr lang="en-US" altLang="zh-CN" b="1" i="1">
                  <a:effectLst>
                    <a:outerShdw blurRad="38100" dist="38100" dir="2700000" algn="tl">
                      <a:srgbClr val="C0C0C0"/>
                    </a:outerShdw>
                  </a:effectLst>
                  <a:latin typeface="Times New Roman" charset="0"/>
                </a:rPr>
                <a:t>R</a:t>
              </a:r>
              <a:r>
                <a:rPr lang="en-US" altLang="zh-CN" b="1" baseline="-25000">
                  <a:effectLst>
                    <a:outerShdw blurRad="38100" dist="38100" dir="2700000" algn="tl">
                      <a:srgbClr val="C0C0C0"/>
                    </a:outerShdw>
                  </a:effectLst>
                  <a:latin typeface="Times New Roman" charset="0"/>
                </a:rPr>
                <a:t>1</a:t>
              </a:r>
              <a:endParaRPr lang="en-US" altLang="zh-CN" b="1">
                <a:effectLst>
                  <a:outerShdw blurRad="38100" dist="38100" dir="2700000" algn="tl">
                    <a:srgbClr val="C0C0C0"/>
                  </a:outerShdw>
                </a:effectLst>
                <a:latin typeface="Times New Roman" charset="0"/>
              </a:endParaRPr>
            </a:p>
          </p:txBody>
        </p:sp>
        <p:sp>
          <p:nvSpPr>
            <p:cNvPr id="51220" name="Rectangle 20">
              <a:extLst>
                <a:ext uri="{FF2B5EF4-FFF2-40B4-BE49-F238E27FC236}">
                  <a16:creationId xmlns:a16="http://schemas.microsoft.com/office/drawing/2014/main" id="{F3AE37CA-B47B-4A0C-AF86-CEE69B764CF7}"/>
                </a:ext>
              </a:extLst>
            </p:cNvPr>
            <p:cNvSpPr>
              <a:spLocks noChangeArrowheads="1"/>
            </p:cNvSpPr>
            <p:nvPr/>
          </p:nvSpPr>
          <p:spPr bwMode="auto">
            <a:xfrm rot="-15499">
              <a:off x="1536" y="393"/>
              <a:ext cx="280" cy="288"/>
            </a:xfrm>
            <a:prstGeom prst="rect">
              <a:avLst/>
            </a:prstGeom>
            <a:noFill/>
            <a:ln w="38100">
              <a:noFill/>
              <a:miter lim="800000"/>
              <a:headEnd/>
              <a:tailEnd/>
            </a:ln>
            <a:effectLst/>
          </p:spPr>
          <p:txBody>
            <a:bodyPr wrap="none" lIns="92075" tIns="46038" rIns="92075" bIns="46038">
              <a:spAutoFit/>
            </a:bodyPr>
            <a:lstStyle/>
            <a:p>
              <a:pPr>
                <a:defRPr/>
              </a:pPr>
              <a:r>
                <a:rPr lang="en-US" altLang="zh-CN" b="1" i="1">
                  <a:effectLst>
                    <a:outerShdw blurRad="38100" dist="38100" dir="2700000" algn="tl">
                      <a:srgbClr val="C0C0C0"/>
                    </a:outerShdw>
                  </a:effectLst>
                  <a:latin typeface="Times New Roman" charset="0"/>
                </a:rPr>
                <a:t>R</a:t>
              </a:r>
              <a:r>
                <a:rPr lang="en-US" altLang="zh-CN" b="1" baseline="-25000">
                  <a:effectLst>
                    <a:outerShdw blurRad="38100" dist="38100" dir="2700000" algn="tl">
                      <a:srgbClr val="C0C0C0"/>
                    </a:outerShdw>
                  </a:effectLst>
                  <a:latin typeface="Times New Roman" charset="0"/>
                </a:rPr>
                <a:t>2</a:t>
              </a:r>
              <a:endParaRPr lang="en-US" altLang="zh-CN" b="1">
                <a:effectLst>
                  <a:outerShdw blurRad="38100" dist="38100" dir="2700000" algn="tl">
                    <a:srgbClr val="C0C0C0"/>
                  </a:outerShdw>
                </a:effectLst>
                <a:latin typeface="Times New Roman" charset="0"/>
              </a:endParaRPr>
            </a:p>
          </p:txBody>
        </p:sp>
        <p:sp>
          <p:nvSpPr>
            <p:cNvPr id="39955" name="Line 21">
              <a:extLst>
                <a:ext uri="{FF2B5EF4-FFF2-40B4-BE49-F238E27FC236}">
                  <a16:creationId xmlns:a16="http://schemas.microsoft.com/office/drawing/2014/main" id="{AB4FD625-86AA-41AF-BC20-280EBECF92FC}"/>
                </a:ext>
              </a:extLst>
            </p:cNvPr>
            <p:cNvSpPr>
              <a:spLocks noChangeShapeType="1"/>
            </p:cNvSpPr>
            <p:nvPr/>
          </p:nvSpPr>
          <p:spPr bwMode="auto">
            <a:xfrm flipV="1">
              <a:off x="1126" y="288"/>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6" name="Line 22">
              <a:extLst>
                <a:ext uri="{FF2B5EF4-FFF2-40B4-BE49-F238E27FC236}">
                  <a16:creationId xmlns:a16="http://schemas.microsoft.com/office/drawing/2014/main" id="{95A79A42-2072-4081-92BA-4D2C76F00A24}"/>
                </a:ext>
              </a:extLst>
            </p:cNvPr>
            <p:cNvSpPr>
              <a:spLocks noChangeShapeType="1"/>
            </p:cNvSpPr>
            <p:nvPr/>
          </p:nvSpPr>
          <p:spPr bwMode="auto">
            <a:xfrm>
              <a:off x="1126" y="1152"/>
              <a:ext cx="0" cy="6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7" name="Line 23">
              <a:extLst>
                <a:ext uri="{FF2B5EF4-FFF2-40B4-BE49-F238E27FC236}">
                  <a16:creationId xmlns:a16="http://schemas.microsoft.com/office/drawing/2014/main" id="{EE11853B-2636-4FF5-9B8F-C1E1D0474AE9}"/>
                </a:ext>
              </a:extLst>
            </p:cNvPr>
            <p:cNvSpPr>
              <a:spLocks noChangeShapeType="1"/>
            </p:cNvSpPr>
            <p:nvPr/>
          </p:nvSpPr>
          <p:spPr bwMode="auto">
            <a:xfrm>
              <a:off x="1920" y="1056"/>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8" name="Line 24">
              <a:extLst>
                <a:ext uri="{FF2B5EF4-FFF2-40B4-BE49-F238E27FC236}">
                  <a16:creationId xmlns:a16="http://schemas.microsoft.com/office/drawing/2014/main" id="{8682918F-4140-4B4D-87C5-CC2930F2DAD7}"/>
                </a:ext>
              </a:extLst>
            </p:cNvPr>
            <p:cNvSpPr>
              <a:spLocks noChangeShapeType="1"/>
            </p:cNvSpPr>
            <p:nvPr/>
          </p:nvSpPr>
          <p:spPr bwMode="auto">
            <a:xfrm>
              <a:off x="1200" y="450"/>
              <a:ext cx="0" cy="31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5" name="Text Box 25">
              <a:extLst>
                <a:ext uri="{FF2B5EF4-FFF2-40B4-BE49-F238E27FC236}">
                  <a16:creationId xmlns:a16="http://schemas.microsoft.com/office/drawing/2014/main" id="{F735FD9A-DA0C-468D-BD64-D2414E03BF84}"/>
                </a:ext>
              </a:extLst>
            </p:cNvPr>
            <p:cNvSpPr txBox="1">
              <a:spLocks noChangeArrowheads="1"/>
            </p:cNvSpPr>
            <p:nvPr/>
          </p:nvSpPr>
          <p:spPr bwMode="auto">
            <a:xfrm>
              <a:off x="1329" y="185"/>
              <a:ext cx="232" cy="288"/>
            </a:xfrm>
            <a:prstGeom prst="rect">
              <a:avLst/>
            </a:prstGeom>
            <a:noFill/>
            <a:ln w="38100">
              <a:noFill/>
              <a:miter lim="800000"/>
              <a:headEnd/>
              <a:tailEnd/>
            </a:ln>
            <a:effectLst/>
          </p:spPr>
          <p:txBody>
            <a:bodyPr wrap="none">
              <a:spAutoFit/>
            </a:bodyPr>
            <a:lstStyle/>
            <a:p>
              <a:pPr>
                <a:defRPr/>
              </a:pPr>
              <a:r>
                <a:rPr lang="en-US" altLang="zh-CN" b="1" i="1">
                  <a:solidFill>
                    <a:srgbClr val="003399"/>
                  </a:solidFill>
                  <a:effectLst>
                    <a:outerShdw blurRad="38100" dist="38100" dir="2700000" algn="tl">
                      <a:srgbClr val="C0C0C0"/>
                    </a:outerShdw>
                  </a:effectLst>
                  <a:latin typeface="Times New Roman" charset="0"/>
                </a:rPr>
                <a:t>I</a:t>
              </a:r>
              <a:r>
                <a:rPr lang="en-US" altLang="zh-CN" b="1" baseline="-25000">
                  <a:solidFill>
                    <a:srgbClr val="003399"/>
                  </a:solidFill>
                  <a:effectLst>
                    <a:outerShdw blurRad="38100" dist="38100" dir="2700000" algn="tl">
                      <a:srgbClr val="C0C0C0"/>
                    </a:outerShdw>
                  </a:effectLst>
                  <a:latin typeface="Times New Roman" charset="0"/>
                </a:rPr>
                <a:t>2</a:t>
              </a:r>
              <a:endParaRPr lang="en-US" altLang="zh-CN" b="1">
                <a:solidFill>
                  <a:srgbClr val="003399"/>
                </a:solidFill>
                <a:effectLst>
                  <a:outerShdw blurRad="38100" dist="38100" dir="2700000" algn="tl">
                    <a:srgbClr val="C0C0C0"/>
                  </a:outerShdw>
                </a:effectLst>
                <a:latin typeface="Times New Roman" charset="0"/>
              </a:endParaRPr>
            </a:p>
          </p:txBody>
        </p:sp>
        <p:sp>
          <p:nvSpPr>
            <p:cNvPr id="51226" name="Text Box 26">
              <a:extLst>
                <a:ext uri="{FF2B5EF4-FFF2-40B4-BE49-F238E27FC236}">
                  <a16:creationId xmlns:a16="http://schemas.microsoft.com/office/drawing/2014/main" id="{2A14ECF4-F9B9-4CC4-B686-65FD7190554E}"/>
                </a:ext>
              </a:extLst>
            </p:cNvPr>
            <p:cNvSpPr txBox="1">
              <a:spLocks noChangeArrowheads="1"/>
            </p:cNvSpPr>
            <p:nvPr/>
          </p:nvSpPr>
          <p:spPr bwMode="auto">
            <a:xfrm>
              <a:off x="1296" y="1616"/>
              <a:ext cx="232" cy="288"/>
            </a:xfrm>
            <a:prstGeom prst="rect">
              <a:avLst/>
            </a:prstGeom>
            <a:noFill/>
            <a:ln w="38100">
              <a:noFill/>
              <a:miter lim="800000"/>
              <a:headEnd/>
              <a:tailEnd/>
            </a:ln>
            <a:effectLst/>
          </p:spPr>
          <p:txBody>
            <a:bodyPr wrap="none">
              <a:spAutoFit/>
            </a:bodyPr>
            <a:lstStyle/>
            <a:p>
              <a:pPr>
                <a:defRPr/>
              </a:pPr>
              <a:r>
                <a:rPr lang="en-US" altLang="zh-CN" b="1" i="1">
                  <a:solidFill>
                    <a:srgbClr val="003399"/>
                  </a:solidFill>
                  <a:effectLst>
                    <a:outerShdw blurRad="38100" dist="38100" dir="2700000" algn="tl">
                      <a:srgbClr val="C0C0C0"/>
                    </a:outerShdw>
                  </a:effectLst>
                  <a:latin typeface="Times New Roman" charset="0"/>
                </a:rPr>
                <a:t>I</a:t>
              </a:r>
              <a:r>
                <a:rPr lang="en-US" altLang="zh-CN" b="1" baseline="-25000">
                  <a:solidFill>
                    <a:srgbClr val="003399"/>
                  </a:solidFill>
                  <a:effectLst>
                    <a:outerShdw blurRad="38100" dist="38100" dir="2700000" algn="tl">
                      <a:srgbClr val="C0C0C0"/>
                    </a:outerShdw>
                  </a:effectLst>
                  <a:latin typeface="Times New Roman" charset="0"/>
                </a:rPr>
                <a:t>4</a:t>
              </a:r>
              <a:endParaRPr lang="en-US" altLang="zh-CN" b="1">
                <a:solidFill>
                  <a:srgbClr val="003399"/>
                </a:solidFill>
                <a:effectLst>
                  <a:outerShdw blurRad="38100" dist="38100" dir="2700000" algn="tl">
                    <a:srgbClr val="C0C0C0"/>
                  </a:outerShdw>
                </a:effectLst>
                <a:latin typeface="Times New Roman" charset="0"/>
              </a:endParaRPr>
            </a:p>
          </p:txBody>
        </p:sp>
        <p:sp>
          <p:nvSpPr>
            <p:cNvPr id="51227" name="Text Box 27">
              <a:extLst>
                <a:ext uri="{FF2B5EF4-FFF2-40B4-BE49-F238E27FC236}">
                  <a16:creationId xmlns:a16="http://schemas.microsoft.com/office/drawing/2014/main" id="{A596CB7E-5D30-4DEC-A7AD-6BFBA9412066}"/>
                </a:ext>
              </a:extLst>
            </p:cNvPr>
            <p:cNvSpPr txBox="1">
              <a:spLocks noChangeArrowheads="1"/>
            </p:cNvSpPr>
            <p:nvPr/>
          </p:nvSpPr>
          <p:spPr bwMode="auto">
            <a:xfrm>
              <a:off x="1166" y="512"/>
              <a:ext cx="265" cy="288"/>
            </a:xfrm>
            <a:prstGeom prst="rect">
              <a:avLst/>
            </a:prstGeom>
            <a:noFill/>
            <a:ln w="38100">
              <a:noFill/>
              <a:miter lim="800000"/>
              <a:headEnd/>
              <a:tailEnd/>
            </a:ln>
            <a:effectLst/>
          </p:spPr>
          <p:txBody>
            <a:bodyPr wrap="none">
              <a:spAutoFit/>
            </a:bodyPr>
            <a:lstStyle/>
            <a:p>
              <a:pPr>
                <a:defRPr/>
              </a:pPr>
              <a:r>
                <a:rPr lang="en-US" altLang="zh-CN" b="1" i="1">
                  <a:solidFill>
                    <a:srgbClr val="003399"/>
                  </a:solidFill>
                  <a:effectLst>
                    <a:outerShdw blurRad="38100" dist="38100" dir="2700000" algn="tl">
                      <a:srgbClr val="C0C0C0"/>
                    </a:outerShdw>
                  </a:effectLst>
                  <a:latin typeface="Times New Roman" charset="0"/>
                </a:rPr>
                <a:t>I</a:t>
              </a:r>
              <a:r>
                <a:rPr lang="en-US" altLang="zh-CN" b="1" baseline="-25000">
                  <a:solidFill>
                    <a:srgbClr val="003399"/>
                  </a:solidFill>
                  <a:effectLst>
                    <a:outerShdw blurRad="38100" dist="38100" dir="2700000" algn="tl">
                      <a:srgbClr val="C0C0C0"/>
                    </a:outerShdw>
                  </a:effectLst>
                  <a:latin typeface="Times New Roman" charset="0"/>
                </a:rPr>
                <a:t>G</a:t>
              </a:r>
              <a:endParaRPr lang="en-US" altLang="zh-CN" b="1">
                <a:solidFill>
                  <a:srgbClr val="003399"/>
                </a:solidFill>
                <a:effectLst>
                  <a:outerShdw blurRad="38100" dist="38100" dir="2700000" algn="tl">
                    <a:srgbClr val="C0C0C0"/>
                  </a:outerShdw>
                </a:effectLst>
                <a:latin typeface="Times New Roman" charset="0"/>
              </a:endParaRPr>
            </a:p>
          </p:txBody>
        </p:sp>
        <p:sp>
          <p:nvSpPr>
            <p:cNvPr id="39962" name="Line 28">
              <a:extLst>
                <a:ext uri="{FF2B5EF4-FFF2-40B4-BE49-F238E27FC236}">
                  <a16:creationId xmlns:a16="http://schemas.microsoft.com/office/drawing/2014/main" id="{C97A6074-B780-4802-8650-B482568A859C}"/>
                </a:ext>
              </a:extLst>
            </p:cNvPr>
            <p:cNvSpPr>
              <a:spLocks noChangeShapeType="1"/>
            </p:cNvSpPr>
            <p:nvPr/>
          </p:nvSpPr>
          <p:spPr bwMode="auto">
            <a:xfrm>
              <a:off x="336" y="1046"/>
              <a:ext cx="0" cy="1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3" name="Line 29">
              <a:extLst>
                <a:ext uri="{FF2B5EF4-FFF2-40B4-BE49-F238E27FC236}">
                  <a16:creationId xmlns:a16="http://schemas.microsoft.com/office/drawing/2014/main" id="{96E32A09-CD25-455A-87CF-1463A3C9D775}"/>
                </a:ext>
              </a:extLst>
            </p:cNvPr>
            <p:cNvSpPr>
              <a:spLocks noChangeShapeType="1"/>
            </p:cNvSpPr>
            <p:nvPr/>
          </p:nvSpPr>
          <p:spPr bwMode="auto">
            <a:xfrm rot="-5400000" flipH="1" flipV="1">
              <a:off x="636" y="2004"/>
              <a:ext cx="0" cy="31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0" name="Text Box 30">
              <a:extLst>
                <a:ext uri="{FF2B5EF4-FFF2-40B4-BE49-F238E27FC236}">
                  <a16:creationId xmlns:a16="http://schemas.microsoft.com/office/drawing/2014/main" id="{75A55B00-D86F-4DD2-A9FA-DF9DD8C2C029}"/>
                </a:ext>
              </a:extLst>
            </p:cNvPr>
            <p:cNvSpPr txBox="1">
              <a:spLocks noChangeArrowheads="1"/>
            </p:cNvSpPr>
            <p:nvPr/>
          </p:nvSpPr>
          <p:spPr bwMode="auto">
            <a:xfrm>
              <a:off x="624" y="176"/>
              <a:ext cx="232" cy="288"/>
            </a:xfrm>
            <a:prstGeom prst="rect">
              <a:avLst/>
            </a:prstGeom>
            <a:noFill/>
            <a:ln w="38100">
              <a:noFill/>
              <a:miter lim="800000"/>
              <a:headEnd/>
              <a:tailEnd/>
            </a:ln>
            <a:effectLst/>
          </p:spPr>
          <p:txBody>
            <a:bodyPr wrap="none">
              <a:spAutoFit/>
            </a:bodyPr>
            <a:lstStyle/>
            <a:p>
              <a:pPr>
                <a:defRPr/>
              </a:pPr>
              <a:r>
                <a:rPr lang="en-US" altLang="zh-CN" b="1" i="1">
                  <a:solidFill>
                    <a:srgbClr val="003399"/>
                  </a:solidFill>
                  <a:effectLst>
                    <a:outerShdw blurRad="38100" dist="38100" dir="2700000" algn="tl">
                      <a:srgbClr val="C0C0C0"/>
                    </a:outerShdw>
                  </a:effectLst>
                  <a:latin typeface="Times New Roman" charset="0"/>
                </a:rPr>
                <a:t>I</a:t>
              </a:r>
              <a:r>
                <a:rPr lang="en-US" altLang="zh-CN" b="1" baseline="-25000">
                  <a:solidFill>
                    <a:srgbClr val="003399"/>
                  </a:solidFill>
                  <a:effectLst>
                    <a:outerShdw blurRad="38100" dist="38100" dir="2700000" algn="tl">
                      <a:srgbClr val="C0C0C0"/>
                    </a:outerShdw>
                  </a:effectLst>
                  <a:latin typeface="Times New Roman" charset="0"/>
                </a:rPr>
                <a:t>1</a:t>
              </a:r>
              <a:endParaRPr lang="en-US" altLang="zh-CN" b="1">
                <a:solidFill>
                  <a:srgbClr val="003399"/>
                </a:solidFill>
                <a:effectLst>
                  <a:outerShdw blurRad="38100" dist="38100" dir="2700000" algn="tl">
                    <a:srgbClr val="C0C0C0"/>
                  </a:outerShdw>
                </a:effectLst>
                <a:latin typeface="Times New Roman" charset="0"/>
              </a:endParaRPr>
            </a:p>
          </p:txBody>
        </p:sp>
        <p:sp>
          <p:nvSpPr>
            <p:cNvPr id="51231" name="Text Box 31">
              <a:extLst>
                <a:ext uri="{FF2B5EF4-FFF2-40B4-BE49-F238E27FC236}">
                  <a16:creationId xmlns:a16="http://schemas.microsoft.com/office/drawing/2014/main" id="{98E889A4-8C65-4023-9119-2867A441A8C3}"/>
                </a:ext>
              </a:extLst>
            </p:cNvPr>
            <p:cNvSpPr txBox="1">
              <a:spLocks noChangeArrowheads="1"/>
            </p:cNvSpPr>
            <p:nvPr/>
          </p:nvSpPr>
          <p:spPr bwMode="auto">
            <a:xfrm>
              <a:off x="671" y="1616"/>
              <a:ext cx="232" cy="288"/>
            </a:xfrm>
            <a:prstGeom prst="rect">
              <a:avLst/>
            </a:prstGeom>
            <a:noFill/>
            <a:ln w="38100">
              <a:noFill/>
              <a:miter lim="800000"/>
              <a:headEnd/>
              <a:tailEnd/>
            </a:ln>
            <a:effectLst/>
          </p:spPr>
          <p:txBody>
            <a:bodyPr wrap="none">
              <a:spAutoFit/>
            </a:bodyPr>
            <a:lstStyle/>
            <a:p>
              <a:pPr>
                <a:defRPr/>
              </a:pPr>
              <a:r>
                <a:rPr lang="en-US" altLang="zh-CN" b="1" i="1">
                  <a:solidFill>
                    <a:srgbClr val="003399"/>
                  </a:solidFill>
                  <a:effectLst>
                    <a:outerShdw blurRad="38100" dist="38100" dir="2700000" algn="tl">
                      <a:srgbClr val="C0C0C0"/>
                    </a:outerShdw>
                  </a:effectLst>
                  <a:latin typeface="Times New Roman" charset="0"/>
                </a:rPr>
                <a:t>I</a:t>
              </a:r>
              <a:r>
                <a:rPr lang="en-US" altLang="zh-CN" b="1" baseline="-25000">
                  <a:solidFill>
                    <a:srgbClr val="003399"/>
                  </a:solidFill>
                  <a:effectLst>
                    <a:outerShdw blurRad="38100" dist="38100" dir="2700000" algn="tl">
                      <a:srgbClr val="C0C0C0"/>
                    </a:outerShdw>
                  </a:effectLst>
                  <a:latin typeface="Times New Roman" charset="0"/>
                </a:rPr>
                <a:t>3</a:t>
              </a:r>
              <a:endParaRPr lang="en-US" altLang="zh-CN" b="1">
                <a:solidFill>
                  <a:srgbClr val="003399"/>
                </a:solidFill>
                <a:effectLst>
                  <a:outerShdw blurRad="38100" dist="38100" dir="2700000" algn="tl">
                    <a:srgbClr val="C0C0C0"/>
                  </a:outerShdw>
                </a:effectLst>
                <a:latin typeface="Times New Roman" charset="0"/>
              </a:endParaRPr>
            </a:p>
          </p:txBody>
        </p:sp>
        <p:sp>
          <p:nvSpPr>
            <p:cNvPr id="51232" name="Text Box 32">
              <a:extLst>
                <a:ext uri="{FF2B5EF4-FFF2-40B4-BE49-F238E27FC236}">
                  <a16:creationId xmlns:a16="http://schemas.microsoft.com/office/drawing/2014/main" id="{8B5CA97A-C151-4AC7-9BC0-2E697CC769DB}"/>
                </a:ext>
              </a:extLst>
            </p:cNvPr>
            <p:cNvSpPr txBox="1">
              <a:spLocks noChangeArrowheads="1"/>
            </p:cNvSpPr>
            <p:nvPr/>
          </p:nvSpPr>
          <p:spPr bwMode="auto">
            <a:xfrm>
              <a:off x="597" y="1881"/>
              <a:ext cx="266" cy="288"/>
            </a:xfrm>
            <a:prstGeom prst="rect">
              <a:avLst/>
            </a:prstGeom>
            <a:noFill/>
            <a:ln w="38100">
              <a:noFill/>
              <a:miter lim="800000"/>
              <a:headEnd/>
              <a:tailEnd/>
            </a:ln>
            <a:effectLst/>
          </p:spPr>
          <p:txBody>
            <a:bodyPr>
              <a:spAutoFit/>
            </a:bodyPr>
            <a:lstStyle/>
            <a:p>
              <a:pPr>
                <a:defRPr/>
              </a:pPr>
              <a:r>
                <a:rPr lang="en-US" altLang="zh-CN" b="1" i="1">
                  <a:solidFill>
                    <a:srgbClr val="003399"/>
                  </a:solidFill>
                  <a:effectLst>
                    <a:outerShdw blurRad="38100" dist="38100" dir="2700000" algn="tl">
                      <a:srgbClr val="C0C0C0"/>
                    </a:outerShdw>
                  </a:effectLst>
                  <a:latin typeface="Times New Roman" charset="0"/>
                </a:rPr>
                <a:t>I</a:t>
              </a:r>
              <a:endParaRPr lang="en-US" altLang="zh-CN" b="1">
                <a:solidFill>
                  <a:srgbClr val="003399"/>
                </a:solidFill>
                <a:effectLst>
                  <a:outerShdw blurRad="38100" dist="38100" dir="2700000" algn="tl">
                    <a:srgbClr val="C0C0C0"/>
                  </a:outerShdw>
                </a:effectLst>
                <a:latin typeface="Times New Roman" charset="0"/>
              </a:endParaRPr>
            </a:p>
          </p:txBody>
        </p:sp>
        <p:grpSp>
          <p:nvGrpSpPr>
            <p:cNvPr id="39967" name="Group 33">
              <a:extLst>
                <a:ext uri="{FF2B5EF4-FFF2-40B4-BE49-F238E27FC236}">
                  <a16:creationId xmlns:a16="http://schemas.microsoft.com/office/drawing/2014/main" id="{C32E715C-F09E-4096-BF5F-AF742D6788C7}"/>
                </a:ext>
              </a:extLst>
            </p:cNvPr>
            <p:cNvGrpSpPr>
              <a:grpSpLocks/>
            </p:cNvGrpSpPr>
            <p:nvPr/>
          </p:nvGrpSpPr>
          <p:grpSpPr bwMode="auto">
            <a:xfrm>
              <a:off x="1105" y="1049"/>
              <a:ext cx="777" cy="776"/>
              <a:chOff x="1105" y="1049"/>
              <a:chExt cx="777" cy="776"/>
            </a:xfrm>
          </p:grpSpPr>
          <p:sp>
            <p:nvSpPr>
              <p:cNvPr id="39992" name="Line 34">
                <a:extLst>
                  <a:ext uri="{FF2B5EF4-FFF2-40B4-BE49-F238E27FC236}">
                    <a16:creationId xmlns:a16="http://schemas.microsoft.com/office/drawing/2014/main" id="{7BF1EC47-6F28-405C-8EBD-6A0AD1AFCCCD}"/>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3" name="Line 35">
                <a:extLst>
                  <a:ext uri="{FF2B5EF4-FFF2-40B4-BE49-F238E27FC236}">
                    <a16:creationId xmlns:a16="http://schemas.microsoft.com/office/drawing/2014/main" id="{54978420-31AD-40E8-9D84-5478BFED482C}"/>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4" name="Rectangle 36">
                <a:extLst>
                  <a:ext uri="{FF2B5EF4-FFF2-40B4-BE49-F238E27FC236}">
                    <a16:creationId xmlns:a16="http://schemas.microsoft.com/office/drawing/2014/main" id="{691D6332-8908-407C-A7AB-CEC8CB03E695}"/>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39968" name="Line 37">
              <a:extLst>
                <a:ext uri="{FF2B5EF4-FFF2-40B4-BE49-F238E27FC236}">
                  <a16:creationId xmlns:a16="http://schemas.microsoft.com/office/drawing/2014/main" id="{13426025-CF7B-46CF-807F-1622E85C4431}"/>
                </a:ext>
              </a:extLst>
            </p:cNvPr>
            <p:cNvSpPr>
              <a:spLocks noChangeShapeType="1"/>
            </p:cNvSpPr>
            <p:nvPr/>
          </p:nvSpPr>
          <p:spPr bwMode="auto">
            <a:xfrm>
              <a:off x="1248" y="288"/>
              <a:ext cx="240" cy="24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9" name="Line 38">
              <a:extLst>
                <a:ext uri="{FF2B5EF4-FFF2-40B4-BE49-F238E27FC236}">
                  <a16:creationId xmlns:a16="http://schemas.microsoft.com/office/drawing/2014/main" id="{EDDE93C4-9D7C-4E08-931B-4EB5DD44FE5F}"/>
                </a:ext>
              </a:extLst>
            </p:cNvPr>
            <p:cNvSpPr>
              <a:spLocks noChangeShapeType="1"/>
            </p:cNvSpPr>
            <p:nvPr/>
          </p:nvSpPr>
          <p:spPr bwMode="auto">
            <a:xfrm rot="10800000" flipH="1">
              <a:off x="1200" y="1584"/>
              <a:ext cx="216" cy="21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0" name="Line 39">
              <a:extLst>
                <a:ext uri="{FF2B5EF4-FFF2-40B4-BE49-F238E27FC236}">
                  <a16:creationId xmlns:a16="http://schemas.microsoft.com/office/drawing/2014/main" id="{EE193878-E6D5-4DAB-9B6C-5A36B3CC22DC}"/>
                </a:ext>
              </a:extLst>
            </p:cNvPr>
            <p:cNvSpPr>
              <a:spLocks noChangeShapeType="1"/>
            </p:cNvSpPr>
            <p:nvPr/>
          </p:nvSpPr>
          <p:spPr bwMode="auto">
            <a:xfrm rot="10800000" flipH="1" flipV="1">
              <a:off x="816" y="1632"/>
              <a:ext cx="208" cy="20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1" name="Line 40">
              <a:extLst>
                <a:ext uri="{FF2B5EF4-FFF2-40B4-BE49-F238E27FC236}">
                  <a16:creationId xmlns:a16="http://schemas.microsoft.com/office/drawing/2014/main" id="{CC660837-DAA9-4933-98F3-ED3962BAC2B7}"/>
                </a:ext>
              </a:extLst>
            </p:cNvPr>
            <p:cNvSpPr>
              <a:spLocks noChangeShapeType="1"/>
            </p:cNvSpPr>
            <p:nvPr/>
          </p:nvSpPr>
          <p:spPr bwMode="auto">
            <a:xfrm flipV="1">
              <a:off x="816" y="290"/>
              <a:ext cx="190" cy="19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2" name="Oval 41">
              <a:extLst>
                <a:ext uri="{FF2B5EF4-FFF2-40B4-BE49-F238E27FC236}">
                  <a16:creationId xmlns:a16="http://schemas.microsoft.com/office/drawing/2014/main" id="{8BE2438C-54C9-46D9-B842-F1DC6189EF22}"/>
                </a:ext>
              </a:extLst>
            </p:cNvPr>
            <p:cNvSpPr>
              <a:spLocks noChangeArrowheads="1"/>
            </p:cNvSpPr>
            <p:nvPr/>
          </p:nvSpPr>
          <p:spPr bwMode="auto">
            <a:xfrm>
              <a:off x="1882" y="1031"/>
              <a:ext cx="5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9973" name="Oval 42">
              <a:extLst>
                <a:ext uri="{FF2B5EF4-FFF2-40B4-BE49-F238E27FC236}">
                  <a16:creationId xmlns:a16="http://schemas.microsoft.com/office/drawing/2014/main" id="{E0998032-C346-4DB6-8390-33B621A10E7F}"/>
                </a:ext>
              </a:extLst>
            </p:cNvPr>
            <p:cNvSpPr>
              <a:spLocks noChangeArrowheads="1"/>
            </p:cNvSpPr>
            <p:nvPr/>
          </p:nvSpPr>
          <p:spPr bwMode="auto">
            <a:xfrm>
              <a:off x="1087" y="267"/>
              <a:ext cx="5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9974" name="Oval 43">
              <a:extLst>
                <a:ext uri="{FF2B5EF4-FFF2-40B4-BE49-F238E27FC236}">
                  <a16:creationId xmlns:a16="http://schemas.microsoft.com/office/drawing/2014/main" id="{6A05375E-BAC4-41B2-B9BF-EA1397B602D5}"/>
                </a:ext>
              </a:extLst>
            </p:cNvPr>
            <p:cNvSpPr>
              <a:spLocks noChangeArrowheads="1"/>
            </p:cNvSpPr>
            <p:nvPr/>
          </p:nvSpPr>
          <p:spPr bwMode="auto">
            <a:xfrm>
              <a:off x="310" y="1031"/>
              <a:ext cx="5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9975" name="Oval 44">
              <a:extLst>
                <a:ext uri="{FF2B5EF4-FFF2-40B4-BE49-F238E27FC236}">
                  <a16:creationId xmlns:a16="http://schemas.microsoft.com/office/drawing/2014/main" id="{DDD39321-C3C3-4A75-87FF-30A5D3066E7D}"/>
                </a:ext>
              </a:extLst>
            </p:cNvPr>
            <p:cNvSpPr>
              <a:spLocks noChangeArrowheads="1"/>
            </p:cNvSpPr>
            <p:nvPr/>
          </p:nvSpPr>
          <p:spPr bwMode="auto">
            <a:xfrm rot="5400000">
              <a:off x="1008" y="2135"/>
              <a:ext cx="245" cy="24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9976" name="Line 45">
              <a:extLst>
                <a:ext uri="{FF2B5EF4-FFF2-40B4-BE49-F238E27FC236}">
                  <a16:creationId xmlns:a16="http://schemas.microsoft.com/office/drawing/2014/main" id="{4228C5AB-FF97-43C9-865F-1DDB8B3AE76E}"/>
                </a:ext>
              </a:extLst>
            </p:cNvPr>
            <p:cNvSpPr>
              <a:spLocks noChangeShapeType="1"/>
            </p:cNvSpPr>
            <p:nvPr/>
          </p:nvSpPr>
          <p:spPr bwMode="auto">
            <a:xfrm rot="16200000" flipV="1">
              <a:off x="1131" y="1461"/>
              <a:ext cx="0" cy="1589"/>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9977" name="Group 46">
              <a:extLst>
                <a:ext uri="{FF2B5EF4-FFF2-40B4-BE49-F238E27FC236}">
                  <a16:creationId xmlns:a16="http://schemas.microsoft.com/office/drawing/2014/main" id="{DDB65907-536A-413B-8E98-1CCA87858C8B}"/>
                </a:ext>
              </a:extLst>
            </p:cNvPr>
            <p:cNvGrpSpPr>
              <a:grpSpLocks/>
            </p:cNvGrpSpPr>
            <p:nvPr/>
          </p:nvGrpSpPr>
          <p:grpSpPr bwMode="auto">
            <a:xfrm>
              <a:off x="336" y="280"/>
              <a:ext cx="777" cy="776"/>
              <a:chOff x="1105" y="1049"/>
              <a:chExt cx="777" cy="776"/>
            </a:xfrm>
          </p:grpSpPr>
          <p:sp>
            <p:nvSpPr>
              <p:cNvPr id="39989" name="Line 47">
                <a:extLst>
                  <a:ext uri="{FF2B5EF4-FFF2-40B4-BE49-F238E27FC236}">
                    <a16:creationId xmlns:a16="http://schemas.microsoft.com/office/drawing/2014/main" id="{0F502965-658D-44A0-85D5-21F31079F96E}"/>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0" name="Line 48">
                <a:extLst>
                  <a:ext uri="{FF2B5EF4-FFF2-40B4-BE49-F238E27FC236}">
                    <a16:creationId xmlns:a16="http://schemas.microsoft.com/office/drawing/2014/main" id="{79C123EC-1072-4FD5-9DDD-EBBE082F3D7F}"/>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1" name="Rectangle 49">
                <a:extLst>
                  <a:ext uri="{FF2B5EF4-FFF2-40B4-BE49-F238E27FC236}">
                    <a16:creationId xmlns:a16="http://schemas.microsoft.com/office/drawing/2014/main" id="{C726B733-1F50-482A-9FDD-891C2152EC05}"/>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39978" name="Group 50">
              <a:extLst>
                <a:ext uri="{FF2B5EF4-FFF2-40B4-BE49-F238E27FC236}">
                  <a16:creationId xmlns:a16="http://schemas.microsoft.com/office/drawing/2014/main" id="{8CDB963A-3F06-4476-B155-82D7FCE29187}"/>
                </a:ext>
              </a:extLst>
            </p:cNvPr>
            <p:cNvGrpSpPr>
              <a:grpSpLocks/>
            </p:cNvGrpSpPr>
            <p:nvPr/>
          </p:nvGrpSpPr>
          <p:grpSpPr bwMode="auto">
            <a:xfrm rot="-5400000">
              <a:off x="335" y="1057"/>
              <a:ext cx="777" cy="776"/>
              <a:chOff x="1105" y="1049"/>
              <a:chExt cx="777" cy="776"/>
            </a:xfrm>
          </p:grpSpPr>
          <p:sp>
            <p:nvSpPr>
              <p:cNvPr id="39986" name="Line 51">
                <a:extLst>
                  <a:ext uri="{FF2B5EF4-FFF2-40B4-BE49-F238E27FC236}">
                    <a16:creationId xmlns:a16="http://schemas.microsoft.com/office/drawing/2014/main" id="{20FA0D09-B720-45F8-BD50-C760C3763618}"/>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7" name="Line 52">
                <a:extLst>
                  <a:ext uri="{FF2B5EF4-FFF2-40B4-BE49-F238E27FC236}">
                    <a16:creationId xmlns:a16="http://schemas.microsoft.com/office/drawing/2014/main" id="{86C3C10E-EFC4-48C7-8909-8EB11DBB6FB5}"/>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Rectangle 53">
                <a:extLst>
                  <a:ext uri="{FF2B5EF4-FFF2-40B4-BE49-F238E27FC236}">
                    <a16:creationId xmlns:a16="http://schemas.microsoft.com/office/drawing/2014/main" id="{1BE09D1D-7DE8-43DA-B143-EFF1C1458979}"/>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39979" name="Group 54">
              <a:extLst>
                <a:ext uri="{FF2B5EF4-FFF2-40B4-BE49-F238E27FC236}">
                  <a16:creationId xmlns:a16="http://schemas.microsoft.com/office/drawing/2014/main" id="{CBBED61A-6700-4CD0-9874-BA254820F645}"/>
                </a:ext>
              </a:extLst>
            </p:cNvPr>
            <p:cNvGrpSpPr>
              <a:grpSpLocks/>
            </p:cNvGrpSpPr>
            <p:nvPr/>
          </p:nvGrpSpPr>
          <p:grpSpPr bwMode="auto">
            <a:xfrm rot="-5400000">
              <a:off x="1143" y="289"/>
              <a:ext cx="777" cy="776"/>
              <a:chOff x="1105" y="1049"/>
              <a:chExt cx="777" cy="776"/>
            </a:xfrm>
          </p:grpSpPr>
          <p:sp>
            <p:nvSpPr>
              <p:cNvPr id="39983" name="Line 55">
                <a:extLst>
                  <a:ext uri="{FF2B5EF4-FFF2-40B4-BE49-F238E27FC236}">
                    <a16:creationId xmlns:a16="http://schemas.microsoft.com/office/drawing/2014/main" id="{1EE305C4-2E2A-467A-831A-B476B37EA5DB}"/>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4" name="Line 56">
                <a:extLst>
                  <a:ext uri="{FF2B5EF4-FFF2-40B4-BE49-F238E27FC236}">
                    <a16:creationId xmlns:a16="http://schemas.microsoft.com/office/drawing/2014/main" id="{7C270796-C9D2-40C2-A021-08CC59F755EA}"/>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5" name="Rectangle 57">
                <a:extLst>
                  <a:ext uri="{FF2B5EF4-FFF2-40B4-BE49-F238E27FC236}">
                    <a16:creationId xmlns:a16="http://schemas.microsoft.com/office/drawing/2014/main" id="{6D1EBA53-9A54-4408-A2D5-EAC9D3CADEE9}"/>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39980" name="Oval 58">
              <a:extLst>
                <a:ext uri="{FF2B5EF4-FFF2-40B4-BE49-F238E27FC236}">
                  <a16:creationId xmlns:a16="http://schemas.microsoft.com/office/drawing/2014/main" id="{924C3683-FAC3-4176-A930-EC859E2C5AD5}"/>
                </a:ext>
              </a:extLst>
            </p:cNvPr>
            <p:cNvSpPr>
              <a:spLocks noChangeArrowheads="1"/>
            </p:cNvSpPr>
            <p:nvPr/>
          </p:nvSpPr>
          <p:spPr bwMode="auto">
            <a:xfrm rot="5400000">
              <a:off x="1008" y="912"/>
              <a:ext cx="245" cy="24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9981" name="Oval 59">
              <a:extLst>
                <a:ext uri="{FF2B5EF4-FFF2-40B4-BE49-F238E27FC236}">
                  <a16:creationId xmlns:a16="http://schemas.microsoft.com/office/drawing/2014/main" id="{CD3262F3-2459-417F-BF33-75FB052F1A54}"/>
                </a:ext>
              </a:extLst>
            </p:cNvPr>
            <p:cNvSpPr>
              <a:spLocks noChangeArrowheads="1"/>
            </p:cNvSpPr>
            <p:nvPr/>
          </p:nvSpPr>
          <p:spPr bwMode="auto">
            <a:xfrm>
              <a:off x="1096" y="1800"/>
              <a:ext cx="5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9982" name="Line 60">
              <a:extLst>
                <a:ext uri="{FF2B5EF4-FFF2-40B4-BE49-F238E27FC236}">
                  <a16:creationId xmlns:a16="http://schemas.microsoft.com/office/drawing/2014/main" id="{459BAAA9-5B41-4DBB-B11F-1567FFD128E2}"/>
                </a:ext>
              </a:extLst>
            </p:cNvPr>
            <p:cNvSpPr>
              <a:spLocks noChangeShapeType="1"/>
            </p:cNvSpPr>
            <p:nvPr/>
          </p:nvSpPr>
          <p:spPr bwMode="auto">
            <a:xfrm>
              <a:off x="1126" y="952"/>
              <a:ext cx="0" cy="190"/>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262" name="Text Box 62" descr="40%">
            <a:extLst>
              <a:ext uri="{FF2B5EF4-FFF2-40B4-BE49-F238E27FC236}">
                <a16:creationId xmlns:a16="http://schemas.microsoft.com/office/drawing/2014/main" id="{BB310613-8243-43EA-A959-9BF83E5F2BF3}"/>
              </a:ext>
            </a:extLst>
          </p:cNvPr>
          <p:cNvSpPr txBox="1">
            <a:spLocks noChangeArrowheads="1"/>
          </p:cNvSpPr>
          <p:nvPr/>
        </p:nvSpPr>
        <p:spPr bwMode="auto">
          <a:xfrm>
            <a:off x="4700588" y="3984625"/>
            <a:ext cx="3529012" cy="1501775"/>
          </a:xfrm>
          <a:prstGeom prst="rect">
            <a:avLst/>
          </a:prstGeom>
          <a:noFill/>
          <a:ln w="19050">
            <a:noFill/>
            <a:miter lim="800000"/>
            <a:headEnd/>
            <a:tailEnd/>
          </a:ln>
          <a:effectLst/>
        </p:spPr>
        <p:txBody>
          <a:bodyPr>
            <a:spAutoFit/>
          </a:bodyPr>
          <a:lstStyle/>
          <a:p>
            <a:pPr eaLnBrk="1" hangingPunct="1">
              <a:lnSpc>
                <a:spcPct val="110000"/>
              </a:lnSpc>
              <a:defRPr/>
            </a:pPr>
            <a:r>
              <a:rPr kumimoji="1" lang="zh-CN" altLang="en-US" sz="2800" b="1">
                <a:effectLst>
                  <a:outerShdw blurRad="38100" dist="38100" dir="2700000" algn="tl">
                    <a:srgbClr val="C0C0C0"/>
                  </a:outerShdw>
                </a:effectLst>
                <a:latin typeface="Times New Roman" charset="0"/>
              </a:rPr>
              <a:t>回路：</a:t>
            </a:r>
            <a:r>
              <a:rPr kumimoji="1" lang="en-US" altLang="zh-CN" sz="2800" b="1">
                <a:effectLst>
                  <a:outerShdw blurRad="38100" dist="38100" dir="2700000" algn="tl">
                    <a:srgbClr val="C0C0C0"/>
                  </a:outerShdw>
                </a:effectLst>
                <a:latin typeface="Times New Roman" charset="0"/>
              </a:rPr>
              <a:t>abda</a:t>
            </a: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abca</a:t>
            </a:r>
            <a:r>
              <a:rPr kumimoji="1" lang="zh-CN" altLang="en-US" sz="2800" b="1">
                <a:effectLst>
                  <a:outerShdw blurRad="38100" dist="38100" dir="2700000" algn="tl">
                    <a:srgbClr val="C0C0C0"/>
                  </a:outerShdw>
                </a:effectLst>
                <a:latin typeface="Times New Roman" charset="0"/>
              </a:rPr>
              <a:t>、 </a:t>
            </a:r>
            <a:r>
              <a:rPr kumimoji="1" lang="en-US" altLang="zh-CN" sz="2800" b="1">
                <a:effectLst>
                  <a:outerShdw blurRad="38100" dist="38100" dir="2700000" algn="tl">
                    <a:srgbClr val="C0C0C0"/>
                  </a:outerShdw>
                </a:effectLst>
                <a:latin typeface="Times New Roman" charset="0"/>
              </a:rPr>
              <a:t>adbca …</a:t>
            </a:r>
            <a:r>
              <a:rPr kumimoji="1" lang="en-US" altLang="zh-CN" sz="2800" b="1" i="1">
                <a:effectLst>
                  <a:outerShdw blurRad="38100" dist="38100" dir="2700000" algn="tl">
                    <a:srgbClr val="C0C0C0"/>
                  </a:outerShdw>
                </a:effectLst>
                <a:latin typeface="Times New Roman" charset="0"/>
              </a:rPr>
              <a:t> </a:t>
            </a:r>
          </a:p>
          <a:p>
            <a:pPr eaLnBrk="1" hangingPunct="1">
              <a:lnSpc>
                <a:spcPct val="110000"/>
              </a:lnSpc>
              <a:defRPr/>
            </a:pPr>
            <a:r>
              <a:rPr kumimoji="1" lang="en-US" altLang="zh-CN" sz="2800" b="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（共</a:t>
            </a:r>
            <a:r>
              <a:rPr kumimoji="1" lang="en-US" altLang="zh-CN" sz="2800" b="1">
                <a:effectLst>
                  <a:outerShdw blurRad="38100" dist="38100" dir="2700000" algn="tl">
                    <a:srgbClr val="C0C0C0"/>
                  </a:outerShdw>
                </a:effectLst>
                <a:latin typeface="Times New Roman" charset="0"/>
              </a:rPr>
              <a:t>7 </a:t>
            </a:r>
            <a:r>
              <a:rPr kumimoji="1" lang="zh-CN" altLang="en-US" sz="2800" b="1">
                <a:effectLst>
                  <a:outerShdw blurRad="38100" dist="38100" dir="2700000" algn="tl">
                    <a:srgbClr val="C0C0C0"/>
                  </a:outerShdw>
                </a:effectLst>
                <a:latin typeface="Times New Roman" charset="0"/>
              </a:rPr>
              <a:t>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randombar(horizontal)">
                                      <p:cBhvr>
                                        <p:cTn id="7" dur="500"/>
                                        <p:tgtEl>
                                          <p:spTgt spid="51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1206"/>
                                        </p:tgtEl>
                                        <p:attrNameLst>
                                          <p:attrName>style.visibility</p:attrName>
                                        </p:attrNameLst>
                                      </p:cBhvr>
                                      <p:to>
                                        <p:strVal val="visible"/>
                                      </p:to>
                                    </p:set>
                                    <p:animEffect transition="in" filter="randombar(horizontal)">
                                      <p:cBhvr>
                                        <p:cTn id="12" dur="500"/>
                                        <p:tgtEl>
                                          <p:spTgt spid="512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1262"/>
                                        </p:tgtEl>
                                        <p:attrNameLst>
                                          <p:attrName>style.visibility</p:attrName>
                                        </p:attrNameLst>
                                      </p:cBhvr>
                                      <p:to>
                                        <p:strVal val="visible"/>
                                      </p:to>
                                    </p:set>
                                    <p:animEffect transition="in" filter="randombar(horizontal)">
                                      <p:cBhvr>
                                        <p:cTn id="17" dur="500"/>
                                        <p:tgtEl>
                                          <p:spTgt spid="51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autoUpdateAnimBg="0"/>
      <p:bldP spid="51206" grpId="0" autoUpdateAnimBg="0"/>
      <p:bldP spid="5126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7" name="Rectangle 3">
            <a:extLst>
              <a:ext uri="{FF2B5EF4-FFF2-40B4-BE49-F238E27FC236}">
                <a16:creationId xmlns:a16="http://schemas.microsoft.com/office/drawing/2014/main" id="{ACC43132-67C1-40C4-9519-72F887220926}"/>
              </a:ext>
            </a:extLst>
          </p:cNvPr>
          <p:cNvSpPr>
            <a:spLocks noGrp="1" noChangeArrowheads="1"/>
          </p:cNvSpPr>
          <p:nvPr>
            <p:ph type="body" idx="1"/>
          </p:nvPr>
        </p:nvSpPr>
        <p:spPr>
          <a:xfrm>
            <a:off x="457200" y="533400"/>
            <a:ext cx="5181600" cy="609600"/>
          </a:xfrm>
        </p:spPr>
        <p:txBody>
          <a:bodyPr/>
          <a:lstStyle/>
          <a:p>
            <a:pPr eaLnBrk="1" hangingPunct="1">
              <a:buFontTx/>
              <a:buNone/>
              <a:defRPr/>
            </a:pPr>
            <a:r>
              <a:rPr lang="en-US" altLang="zh-CN" sz="2800" b="1">
                <a:effectLst>
                  <a:outerShdw blurRad="38100" dist="38100" dir="2700000" algn="tl">
                    <a:srgbClr val="C0C0C0"/>
                  </a:outerShdw>
                </a:effectLst>
                <a:latin typeface="宋体" pitchFamily="2" charset="-122"/>
              </a:rPr>
              <a:t>1.6.1 </a:t>
            </a:r>
            <a:r>
              <a:rPr lang="zh-CN" altLang="en-US" sz="2800" b="1">
                <a:effectLst>
                  <a:outerShdw blurRad="38100" dist="38100" dir="2700000" algn="tl">
                    <a:srgbClr val="C0C0C0"/>
                  </a:outerShdw>
                </a:effectLst>
                <a:latin typeface="宋体" pitchFamily="2" charset="-122"/>
              </a:rPr>
              <a:t>基尔霍夫电流定律</a:t>
            </a:r>
            <a:r>
              <a:rPr lang="en-US" altLang="zh-CN" sz="2800" b="1">
                <a:effectLst>
                  <a:outerShdw blurRad="38100" dist="38100" dir="2700000" algn="tl">
                    <a:srgbClr val="C0C0C0"/>
                  </a:outerShdw>
                </a:effectLst>
                <a:latin typeface="宋体" pitchFamily="2" charset="-122"/>
              </a:rPr>
              <a:t>(</a:t>
            </a:r>
            <a:r>
              <a:rPr lang="en-US" altLang="zh-CN" sz="2800" b="1">
                <a:effectLst>
                  <a:outerShdw blurRad="38100" dist="38100" dir="2700000" algn="tl">
                    <a:srgbClr val="C0C0C0"/>
                  </a:outerShdw>
                </a:effectLst>
                <a:latin typeface="Times New Roman" charset="0"/>
              </a:rPr>
              <a:t>KC</a:t>
            </a:r>
            <a:r>
              <a:rPr lang="en-US" altLang="zh-CN" sz="2800" b="1">
                <a:effectLst>
                  <a:outerShdw blurRad="38100" dist="38100" dir="2700000" algn="tl">
                    <a:srgbClr val="C0C0C0"/>
                  </a:outerShdw>
                </a:effectLst>
                <a:latin typeface="宋体" pitchFamily="2" charset="-122"/>
              </a:rPr>
              <a:t>L)</a:t>
            </a:r>
          </a:p>
        </p:txBody>
      </p:sp>
      <p:sp>
        <p:nvSpPr>
          <p:cNvPr id="52230" name="Rectangle 6">
            <a:extLst>
              <a:ext uri="{FF2B5EF4-FFF2-40B4-BE49-F238E27FC236}">
                <a16:creationId xmlns:a16="http://schemas.microsoft.com/office/drawing/2014/main" id="{2140F70F-A278-4794-8F46-87A10CD6B37A}"/>
              </a:ext>
            </a:extLst>
          </p:cNvPr>
          <p:cNvSpPr>
            <a:spLocks noChangeArrowheads="1"/>
          </p:cNvSpPr>
          <p:nvPr/>
        </p:nvSpPr>
        <p:spPr bwMode="auto">
          <a:xfrm>
            <a:off x="381000" y="1219200"/>
            <a:ext cx="8153400" cy="1882775"/>
          </a:xfrm>
          <a:prstGeom prst="rect">
            <a:avLst/>
          </a:prstGeom>
          <a:noFill/>
          <a:ln w="9525">
            <a:noFill/>
            <a:miter lim="800000"/>
            <a:headEnd/>
            <a:tailEnd/>
          </a:ln>
          <a:effectLst/>
        </p:spPr>
        <p:txBody>
          <a:bodyPr>
            <a:spAutoFit/>
          </a:bodyPr>
          <a:lstStyle/>
          <a:p>
            <a:pPr eaLnBrk="1" hangingPunct="1">
              <a:lnSpc>
                <a:spcPct val="110000"/>
              </a:lnSpc>
              <a:spcBef>
                <a:spcPct val="25000"/>
              </a:spcBef>
              <a:defRPr/>
            </a:pPr>
            <a:r>
              <a:rPr lang="en-US" altLang="zh-CN" b="1" dirty="0">
                <a:effectLst>
                  <a:outerShdw blurRad="38100" dist="38100" dir="2700000" algn="tl">
                    <a:srgbClr val="C0C0C0"/>
                  </a:outerShdw>
                </a:effectLst>
                <a:latin typeface="宋体" pitchFamily="2" charset="-122"/>
              </a:rPr>
              <a:t>    </a:t>
            </a:r>
            <a:r>
              <a:rPr lang="zh-CN" altLang="en-US" b="1" dirty="0">
                <a:effectLst>
                  <a:outerShdw blurRad="38100" dist="38100" dir="2700000" algn="tl">
                    <a:srgbClr val="C0C0C0"/>
                  </a:outerShdw>
                </a:effectLst>
                <a:latin typeface="宋体" pitchFamily="2" charset="-122"/>
              </a:rPr>
              <a:t>基尔霍夫电流定律又称为基尔霍夫第一定律，简单记为</a:t>
            </a:r>
            <a:r>
              <a:rPr lang="en-US" altLang="zh-CN" b="1" dirty="0">
                <a:effectLst>
                  <a:outerShdw blurRad="38100" dist="38100" dir="2700000" algn="tl">
                    <a:srgbClr val="C0C0C0"/>
                  </a:outerShdw>
                </a:effectLst>
                <a:latin typeface="Times New Roman" charset="0"/>
              </a:rPr>
              <a:t>KCL</a:t>
            </a:r>
            <a:r>
              <a:rPr lang="zh-CN" altLang="en-US" b="1" dirty="0">
                <a:effectLst>
                  <a:outerShdw blurRad="38100" dist="38100" dir="2700000" algn="tl">
                    <a:srgbClr val="C0C0C0"/>
                  </a:outerShdw>
                </a:effectLst>
                <a:latin typeface="Times New Roman" charset="0"/>
              </a:rPr>
              <a:t>。其表达式为 </a:t>
            </a:r>
            <a:r>
              <a:rPr lang="zh-CN" altLang="en-US" b="1" dirty="0">
                <a:effectLst>
                  <a:outerShdw blurRad="38100" dist="38100" dir="2700000" algn="tl">
                    <a:srgbClr val="C0C0C0"/>
                  </a:outerShdw>
                </a:effectLst>
                <a:latin typeface="宋体" pitchFamily="2" charset="-122"/>
              </a:rPr>
              <a:t>  </a:t>
            </a:r>
          </a:p>
          <a:p>
            <a:pPr eaLnBrk="1" hangingPunct="1">
              <a:lnSpc>
                <a:spcPct val="110000"/>
              </a:lnSpc>
              <a:spcBef>
                <a:spcPct val="25000"/>
              </a:spcBef>
              <a:defRPr/>
            </a:pPr>
            <a:r>
              <a:rPr lang="zh-CN" altLang="en-US" b="1" dirty="0">
                <a:effectLst>
                  <a:outerShdw blurRad="38100" dist="38100" dir="2700000" algn="tl">
                    <a:srgbClr val="C0C0C0"/>
                  </a:outerShdw>
                </a:effectLst>
                <a:latin typeface="宋体" pitchFamily="2" charset="-122"/>
              </a:rPr>
              <a:t>                        </a:t>
            </a:r>
            <a:r>
              <a:rPr kumimoji="1" lang="zh-CN" altLang="zh-CN" b="1" dirty="0">
                <a:effectLst>
                  <a:outerShdw blurRad="38100" dist="38100" dir="2700000" algn="tl">
                    <a:srgbClr val="C0C0C0"/>
                  </a:outerShdw>
                </a:effectLst>
                <a:latin typeface="Times New Roman" charset="0"/>
                <a:sym typeface="Symbol" pitchFamily="18" charset="2"/>
              </a:rPr>
              <a:t></a:t>
            </a:r>
            <a:r>
              <a:rPr kumimoji="1" lang="zh-CN" altLang="en-US" b="1" dirty="0">
                <a:effectLst>
                  <a:outerShdw blurRad="38100" dist="38100" dir="2700000" algn="tl">
                    <a:srgbClr val="C0C0C0"/>
                  </a:outerShdw>
                </a:effectLst>
                <a:latin typeface="Times New Roman" charset="0"/>
                <a:sym typeface="Symbol" pitchFamily="18" charset="2"/>
              </a:rPr>
              <a:t>  </a:t>
            </a:r>
            <a:r>
              <a:rPr kumimoji="1" lang="en-US" altLang="zh-CN" b="1" i="1" dirty="0">
                <a:effectLst>
                  <a:outerShdw blurRad="38100" dist="38100" dir="2700000" algn="tl">
                    <a:srgbClr val="C0C0C0"/>
                  </a:outerShdw>
                </a:effectLst>
                <a:latin typeface="Times New Roman" charset="0"/>
                <a:sym typeface="Symbol" pitchFamily="18" charset="2"/>
              </a:rPr>
              <a:t>I = </a:t>
            </a:r>
            <a:r>
              <a:rPr kumimoji="1" lang="en-US" altLang="zh-CN" b="1" dirty="0">
                <a:effectLst>
                  <a:outerShdw blurRad="38100" dist="38100" dir="2700000" algn="tl">
                    <a:srgbClr val="C0C0C0"/>
                  </a:outerShdw>
                </a:effectLst>
                <a:latin typeface="Times New Roman" charset="0"/>
                <a:sym typeface="Symbol" pitchFamily="18" charset="2"/>
              </a:rPr>
              <a:t>0</a:t>
            </a:r>
          </a:p>
          <a:p>
            <a:pPr eaLnBrk="1" hangingPunct="1">
              <a:lnSpc>
                <a:spcPct val="110000"/>
              </a:lnSpc>
              <a:spcBef>
                <a:spcPct val="25000"/>
              </a:spcBef>
              <a:defRPr/>
            </a:pPr>
            <a:r>
              <a:rPr kumimoji="1" lang="en-US" altLang="zh-CN" b="1" dirty="0">
                <a:solidFill>
                  <a:srgbClr val="000000"/>
                </a:solidFill>
                <a:latin typeface="Times New Roman" charset="0"/>
              </a:rPr>
              <a:t>         </a:t>
            </a:r>
            <a:r>
              <a:rPr kumimoji="1" lang="zh-CN" altLang="en-US" b="1" dirty="0">
                <a:solidFill>
                  <a:srgbClr val="000000"/>
                </a:solidFill>
                <a:latin typeface="Times New Roman" charset="0"/>
              </a:rPr>
              <a:t>可以表述为：</a:t>
            </a:r>
            <a:r>
              <a:rPr kumimoji="1" lang="zh-CN" altLang="en-US" b="1" dirty="0">
                <a:solidFill>
                  <a:srgbClr val="FF0000"/>
                </a:solidFill>
                <a:effectLst>
                  <a:outerShdw blurRad="101600" dist="50800" dir="5400000" algn="ctr" rotWithShape="0">
                    <a:srgbClr val="FFC000">
                      <a:alpha val="78000"/>
                    </a:srgbClr>
                  </a:outerShdw>
                </a:effectLst>
                <a:latin typeface="Times New Roman" charset="0"/>
              </a:rPr>
              <a:t>流出</a:t>
            </a:r>
            <a:r>
              <a:rPr kumimoji="1" lang="zh-CN" altLang="en-US" b="1" dirty="0">
                <a:solidFill>
                  <a:srgbClr val="000000"/>
                </a:solidFill>
                <a:latin typeface="Times New Roman" charset="0"/>
              </a:rPr>
              <a:t>任一节点的电流的代数和等于零。</a:t>
            </a:r>
          </a:p>
        </p:txBody>
      </p:sp>
      <p:sp>
        <p:nvSpPr>
          <p:cNvPr id="52232" name="Rectangle 8" descr="40%">
            <a:extLst>
              <a:ext uri="{FF2B5EF4-FFF2-40B4-BE49-F238E27FC236}">
                <a16:creationId xmlns:a16="http://schemas.microsoft.com/office/drawing/2014/main" id="{79FD7F79-1DF6-427A-AAD1-5F4A868A44D9}"/>
              </a:ext>
            </a:extLst>
          </p:cNvPr>
          <p:cNvSpPr>
            <a:spLocks noChangeArrowheads="1"/>
          </p:cNvSpPr>
          <p:nvPr/>
        </p:nvSpPr>
        <p:spPr bwMode="auto">
          <a:xfrm>
            <a:off x="4876800" y="3657600"/>
            <a:ext cx="32768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dirty="0">
                <a:solidFill>
                  <a:srgbClr val="CC0000"/>
                </a:solidFill>
                <a:latin typeface="Times New Roman" panose="02020603050405020304" pitchFamily="18" charset="0"/>
              </a:rPr>
              <a:t>对结点 </a:t>
            </a:r>
            <a:r>
              <a:rPr lang="en-US" altLang="zh-CN" sz="2400" b="1" dirty="0">
                <a:solidFill>
                  <a:srgbClr val="CC0000"/>
                </a:solidFill>
                <a:latin typeface="Times New Roman" panose="02020603050405020304" pitchFamily="18" charset="0"/>
              </a:rPr>
              <a:t>a</a:t>
            </a:r>
            <a:r>
              <a:rPr lang="zh-CN" altLang="en-US" sz="2400" b="1" dirty="0">
                <a:latin typeface="Times New Roman" panose="02020603050405020304" pitchFamily="18" charset="0"/>
              </a:rPr>
              <a:t>：</a:t>
            </a:r>
          </a:p>
          <a:p>
            <a:pPr eaLnBrk="1" hangingPunct="1">
              <a:spcBef>
                <a:spcPct val="0"/>
              </a:spcBef>
              <a:buFontTx/>
              <a:buNone/>
            </a:pPr>
            <a:r>
              <a:rPr lang="zh-CN" altLang="en-US" sz="2400" b="1" dirty="0">
                <a:latin typeface="Times New Roman" panose="02020603050405020304" pitchFamily="18" charset="0"/>
              </a:rPr>
              <a:t>                 </a:t>
            </a:r>
            <a:r>
              <a:rPr kumimoji="1" lang="zh-CN" altLang="en-US" sz="2400" b="1" i="1" dirty="0">
                <a:solidFill>
                  <a:srgbClr val="FF3300"/>
                </a:solidFill>
                <a:latin typeface="Times New Roman" panose="02020603050405020304" pitchFamily="18" charset="0"/>
              </a:rPr>
              <a:t>－</a:t>
            </a:r>
            <a:r>
              <a:rPr kumimoji="1" lang="en-US" altLang="zh-CN" sz="2400" b="1" i="1" dirty="0">
                <a:solidFill>
                  <a:srgbClr val="FF3300"/>
                </a:solidFill>
                <a:latin typeface="Times New Roman" panose="02020603050405020304" pitchFamily="18" charset="0"/>
              </a:rPr>
              <a:t>I</a:t>
            </a:r>
            <a:r>
              <a:rPr kumimoji="1" lang="en-US" altLang="zh-CN" sz="2400" b="1" baseline="-25000" dirty="0">
                <a:solidFill>
                  <a:srgbClr val="FF3300"/>
                </a:solidFill>
                <a:latin typeface="Times New Roman" panose="02020603050405020304" pitchFamily="18" charset="0"/>
              </a:rPr>
              <a:t>1</a:t>
            </a:r>
            <a:r>
              <a:rPr kumimoji="1" lang="en-US" altLang="zh-CN" sz="2400" b="1" dirty="0">
                <a:solidFill>
                  <a:srgbClr val="FF3300"/>
                </a:solidFill>
                <a:latin typeface="Times New Roman" panose="02020603050405020304" pitchFamily="18" charset="0"/>
              </a:rPr>
              <a:t>+</a:t>
            </a:r>
            <a:r>
              <a:rPr kumimoji="1" lang="en-US" altLang="zh-CN" sz="2400" b="1" i="1" dirty="0">
                <a:solidFill>
                  <a:srgbClr val="FF3300"/>
                </a:solidFill>
                <a:latin typeface="Times New Roman" panose="02020603050405020304" pitchFamily="18" charset="0"/>
              </a:rPr>
              <a:t>I</a:t>
            </a:r>
            <a:r>
              <a:rPr kumimoji="1" lang="en-US" altLang="zh-CN" sz="2400" b="1" baseline="-25000" dirty="0">
                <a:solidFill>
                  <a:srgbClr val="FF3300"/>
                </a:solidFill>
                <a:latin typeface="Times New Roman" panose="02020603050405020304" pitchFamily="18" charset="0"/>
              </a:rPr>
              <a:t>2 </a:t>
            </a:r>
            <a:r>
              <a:rPr kumimoji="1" lang="en-US" altLang="zh-CN" sz="2400" b="1" dirty="0">
                <a:solidFill>
                  <a:srgbClr val="FF3300"/>
                </a:solidFill>
                <a:latin typeface="Times New Roman" panose="02020603050405020304" pitchFamily="18" charset="0"/>
              </a:rPr>
              <a:t>+ </a:t>
            </a:r>
            <a:r>
              <a:rPr kumimoji="1" lang="en-US" altLang="zh-CN" sz="2400" b="1" i="1" dirty="0">
                <a:solidFill>
                  <a:srgbClr val="FF3300"/>
                </a:solidFill>
                <a:latin typeface="Times New Roman" panose="02020603050405020304" pitchFamily="18" charset="0"/>
              </a:rPr>
              <a:t>I</a:t>
            </a:r>
            <a:r>
              <a:rPr kumimoji="1" lang="en-US" altLang="zh-CN" sz="2400" b="1" baseline="-25000" dirty="0">
                <a:solidFill>
                  <a:srgbClr val="FF3300"/>
                </a:solidFill>
                <a:latin typeface="Times New Roman" panose="02020603050405020304" pitchFamily="18" charset="0"/>
              </a:rPr>
              <a:t>3</a:t>
            </a:r>
            <a:r>
              <a:rPr kumimoji="1" lang="en-US" altLang="zh-CN" sz="2400" b="1" dirty="0">
                <a:solidFill>
                  <a:srgbClr val="FF3300"/>
                </a:solidFill>
                <a:latin typeface="Times New Roman" panose="02020603050405020304" pitchFamily="18" charset="0"/>
              </a:rPr>
              <a:t>=0</a:t>
            </a:r>
          </a:p>
        </p:txBody>
      </p:sp>
      <p:grpSp>
        <p:nvGrpSpPr>
          <p:cNvPr id="40965" name="Group 56">
            <a:extLst>
              <a:ext uri="{FF2B5EF4-FFF2-40B4-BE49-F238E27FC236}">
                <a16:creationId xmlns:a16="http://schemas.microsoft.com/office/drawing/2014/main" id="{3D9C4D56-C24C-4842-85EB-F9F17DB4BC68}"/>
              </a:ext>
            </a:extLst>
          </p:cNvPr>
          <p:cNvGrpSpPr>
            <a:grpSpLocks/>
          </p:cNvGrpSpPr>
          <p:nvPr/>
        </p:nvGrpSpPr>
        <p:grpSpPr bwMode="auto">
          <a:xfrm>
            <a:off x="228600" y="3429000"/>
            <a:ext cx="4779963" cy="2547938"/>
            <a:chOff x="144" y="2160"/>
            <a:chExt cx="3011" cy="1605"/>
          </a:xfrm>
        </p:grpSpPr>
        <p:graphicFrame>
          <p:nvGraphicFramePr>
            <p:cNvPr id="40967" name="Object 13">
              <a:extLst>
                <a:ext uri="{FF2B5EF4-FFF2-40B4-BE49-F238E27FC236}">
                  <a16:creationId xmlns:a16="http://schemas.microsoft.com/office/drawing/2014/main" id="{3E7B65F3-ED10-4799-985F-F6625FBCB4E8}"/>
                </a:ext>
              </a:extLst>
            </p:cNvPr>
            <p:cNvGraphicFramePr>
              <a:graphicFrameLocks noChangeAspect="1"/>
            </p:cNvGraphicFramePr>
            <p:nvPr/>
          </p:nvGraphicFramePr>
          <p:xfrm>
            <a:off x="3084" y="2620"/>
            <a:ext cx="71" cy="135"/>
          </p:xfrm>
          <a:graphic>
            <a:graphicData uri="http://schemas.openxmlformats.org/presentationml/2006/ole">
              <mc:AlternateContent xmlns:mc="http://schemas.openxmlformats.org/markup-compatibility/2006">
                <mc:Choice xmlns:v="urn:schemas-microsoft-com:vml" Requires="v">
                  <p:oleObj spid="_x0000_s9247" name="公式" r:id="rId3" imgW="114151" imgH="215619" progId="Equation.3">
                    <p:embed/>
                  </p:oleObj>
                </mc:Choice>
                <mc:Fallback>
                  <p:oleObj name="公式" r:id="rId3" imgW="114151" imgH="215619"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 y="2620"/>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8" name="Rectangle 14">
              <a:extLst>
                <a:ext uri="{FF2B5EF4-FFF2-40B4-BE49-F238E27FC236}">
                  <a16:creationId xmlns:a16="http://schemas.microsoft.com/office/drawing/2014/main" id="{82249EA3-7C5F-4E89-BC4A-7706097B3AAC}"/>
                </a:ext>
              </a:extLst>
            </p:cNvPr>
            <p:cNvSpPr>
              <a:spLocks noChangeArrowheads="1"/>
            </p:cNvSpPr>
            <p:nvPr/>
          </p:nvSpPr>
          <p:spPr bwMode="auto">
            <a:xfrm>
              <a:off x="916" y="2160"/>
              <a:ext cx="30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I</a:t>
              </a:r>
              <a:r>
                <a:rPr kumimoji="1" lang="en-US" altLang="zh-CN" sz="2800" b="1" baseline="-25000">
                  <a:solidFill>
                    <a:schemeClr val="tx2"/>
                  </a:solidFill>
                  <a:latin typeface="Times New Roman" panose="02020603050405020304" pitchFamily="18" charset="0"/>
                </a:rPr>
                <a:t>1</a:t>
              </a:r>
              <a:endParaRPr kumimoji="1" lang="en-US" altLang="zh-CN" sz="2800" b="1">
                <a:solidFill>
                  <a:schemeClr val="tx2"/>
                </a:solidFill>
                <a:latin typeface="Times New Roman" panose="02020603050405020304" pitchFamily="18" charset="0"/>
              </a:endParaRPr>
            </a:p>
          </p:txBody>
        </p:sp>
        <p:sp>
          <p:nvSpPr>
            <p:cNvPr id="40969" name="Line 15">
              <a:extLst>
                <a:ext uri="{FF2B5EF4-FFF2-40B4-BE49-F238E27FC236}">
                  <a16:creationId xmlns:a16="http://schemas.microsoft.com/office/drawing/2014/main" id="{3A846A7A-1957-48F4-B206-05A4B21A2AFB}"/>
                </a:ext>
              </a:extLst>
            </p:cNvPr>
            <p:cNvSpPr>
              <a:spLocks noChangeShapeType="1"/>
            </p:cNvSpPr>
            <p:nvPr/>
          </p:nvSpPr>
          <p:spPr bwMode="auto">
            <a:xfrm>
              <a:off x="931" y="2496"/>
              <a:ext cx="25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0" name="Rectangle 16">
              <a:extLst>
                <a:ext uri="{FF2B5EF4-FFF2-40B4-BE49-F238E27FC236}">
                  <a16:creationId xmlns:a16="http://schemas.microsoft.com/office/drawing/2014/main" id="{1FCFDE26-50DD-498C-BE11-A59E6EDB140A}"/>
                </a:ext>
              </a:extLst>
            </p:cNvPr>
            <p:cNvSpPr>
              <a:spLocks noChangeArrowheads="1"/>
            </p:cNvSpPr>
            <p:nvPr/>
          </p:nvSpPr>
          <p:spPr bwMode="auto">
            <a:xfrm>
              <a:off x="1900" y="2160"/>
              <a:ext cx="27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I</a:t>
              </a:r>
              <a:r>
                <a:rPr kumimoji="1" lang="en-US" altLang="zh-CN" sz="2800" b="1" baseline="-25000">
                  <a:solidFill>
                    <a:schemeClr val="tx2"/>
                  </a:solidFill>
                  <a:latin typeface="Times New Roman" panose="02020603050405020304" pitchFamily="18" charset="0"/>
                </a:rPr>
                <a:t>2</a:t>
              </a:r>
              <a:endParaRPr kumimoji="1" lang="en-US" altLang="zh-CN" sz="2800" b="1">
                <a:solidFill>
                  <a:schemeClr val="tx2"/>
                </a:solidFill>
                <a:latin typeface="Times New Roman" panose="02020603050405020304" pitchFamily="18" charset="0"/>
              </a:endParaRPr>
            </a:p>
          </p:txBody>
        </p:sp>
        <p:sp>
          <p:nvSpPr>
            <p:cNvPr id="40971" name="Line 17">
              <a:extLst>
                <a:ext uri="{FF2B5EF4-FFF2-40B4-BE49-F238E27FC236}">
                  <a16:creationId xmlns:a16="http://schemas.microsoft.com/office/drawing/2014/main" id="{D56AFD94-DD2B-43E2-B7B9-096EF71E9635}"/>
                </a:ext>
              </a:extLst>
            </p:cNvPr>
            <p:cNvSpPr>
              <a:spLocks noChangeShapeType="1"/>
            </p:cNvSpPr>
            <p:nvPr/>
          </p:nvSpPr>
          <p:spPr bwMode="auto">
            <a:xfrm>
              <a:off x="1907" y="2496"/>
              <a:ext cx="25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0972" name="Group 18">
              <a:extLst>
                <a:ext uri="{FF2B5EF4-FFF2-40B4-BE49-F238E27FC236}">
                  <a16:creationId xmlns:a16="http://schemas.microsoft.com/office/drawing/2014/main" id="{403E3A3A-0A66-4978-95A2-116D51C9342E}"/>
                </a:ext>
              </a:extLst>
            </p:cNvPr>
            <p:cNvGrpSpPr>
              <a:grpSpLocks/>
            </p:cNvGrpSpPr>
            <p:nvPr/>
          </p:nvGrpSpPr>
          <p:grpSpPr bwMode="auto">
            <a:xfrm>
              <a:off x="1184" y="2892"/>
              <a:ext cx="257" cy="276"/>
              <a:chOff x="2304" y="1274"/>
              <a:chExt cx="322" cy="345"/>
            </a:xfrm>
          </p:grpSpPr>
          <p:sp>
            <p:nvSpPr>
              <p:cNvPr id="41003" name="Rectangle 19">
                <a:extLst>
                  <a:ext uri="{FF2B5EF4-FFF2-40B4-BE49-F238E27FC236}">
                    <a16:creationId xmlns:a16="http://schemas.microsoft.com/office/drawing/2014/main" id="{23868920-C08B-448A-8DA4-47957835A32B}"/>
                  </a:ext>
                </a:extLst>
              </p:cNvPr>
              <p:cNvSpPr>
                <a:spLocks noChangeArrowheads="1"/>
              </p:cNvSpPr>
              <p:nvPr/>
            </p:nvSpPr>
            <p:spPr bwMode="auto">
              <a:xfrm>
                <a:off x="2304" y="1274"/>
                <a:ext cx="31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I</a:t>
                </a:r>
                <a:r>
                  <a:rPr kumimoji="1" lang="en-US" altLang="zh-CN" sz="2800" b="1" baseline="-25000">
                    <a:solidFill>
                      <a:schemeClr val="tx2"/>
                    </a:solidFill>
                    <a:latin typeface="Times New Roman" panose="02020603050405020304" pitchFamily="18" charset="0"/>
                  </a:rPr>
                  <a:t>3</a:t>
                </a:r>
                <a:endParaRPr kumimoji="1" lang="en-US" altLang="zh-CN" sz="2800" b="1">
                  <a:solidFill>
                    <a:schemeClr val="tx2"/>
                  </a:solidFill>
                  <a:latin typeface="Times New Roman" panose="02020603050405020304" pitchFamily="18" charset="0"/>
                </a:endParaRPr>
              </a:p>
            </p:txBody>
          </p:sp>
          <p:sp>
            <p:nvSpPr>
              <p:cNvPr id="41004" name="Line 20">
                <a:extLst>
                  <a:ext uri="{FF2B5EF4-FFF2-40B4-BE49-F238E27FC236}">
                    <a16:creationId xmlns:a16="http://schemas.microsoft.com/office/drawing/2014/main" id="{0768C0D3-DF99-42A0-983B-7D879804F4F5}"/>
                  </a:ext>
                </a:extLst>
              </p:cNvPr>
              <p:cNvSpPr>
                <a:spLocks noChangeShapeType="1"/>
              </p:cNvSpPr>
              <p:nvPr/>
            </p:nvSpPr>
            <p:spPr bwMode="auto">
              <a:xfrm>
                <a:off x="2626" y="1275"/>
                <a:ext cx="0" cy="3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0973" name="Rectangle 21">
              <a:extLst>
                <a:ext uri="{FF2B5EF4-FFF2-40B4-BE49-F238E27FC236}">
                  <a16:creationId xmlns:a16="http://schemas.microsoft.com/office/drawing/2014/main" id="{0122C92D-18C5-4EE3-8F1A-82462C362EF0}"/>
                </a:ext>
              </a:extLst>
            </p:cNvPr>
            <p:cNvSpPr>
              <a:spLocks noChangeArrowheads="1"/>
            </p:cNvSpPr>
            <p:nvPr/>
          </p:nvSpPr>
          <p:spPr bwMode="auto">
            <a:xfrm>
              <a:off x="1469" y="3519"/>
              <a:ext cx="24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
                  <a:schemeClr val="tx1"/>
                </a:buClr>
                <a:buFontTx/>
                <a:buNone/>
              </a:pPr>
              <a:r>
                <a:rPr kumimoji="1" lang="en-US" altLang="zh-CN" sz="2800" b="1">
                  <a:solidFill>
                    <a:schemeClr val="tx2"/>
                  </a:solidFill>
                  <a:latin typeface="Times New Roman" panose="02020603050405020304" pitchFamily="18" charset="0"/>
                </a:rPr>
                <a:t>b</a:t>
              </a:r>
              <a:endParaRPr kumimoji="1" lang="en-US" altLang="zh-CN" sz="2800" b="1" i="1">
                <a:solidFill>
                  <a:schemeClr val="tx2"/>
                </a:solidFill>
                <a:latin typeface="Times New Roman" panose="02020603050405020304" pitchFamily="18" charset="0"/>
              </a:endParaRPr>
            </a:p>
          </p:txBody>
        </p:sp>
        <p:sp>
          <p:nvSpPr>
            <p:cNvPr id="40974" name="Rectangle 22">
              <a:extLst>
                <a:ext uri="{FF2B5EF4-FFF2-40B4-BE49-F238E27FC236}">
                  <a16:creationId xmlns:a16="http://schemas.microsoft.com/office/drawing/2014/main" id="{211834C4-2278-4E05-8002-1125B67C9842}"/>
                </a:ext>
              </a:extLst>
            </p:cNvPr>
            <p:cNvSpPr>
              <a:spLocks noChangeArrowheads="1"/>
            </p:cNvSpPr>
            <p:nvPr/>
          </p:nvSpPr>
          <p:spPr bwMode="auto">
            <a:xfrm>
              <a:off x="1469" y="2371"/>
              <a:ext cx="22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
                  <a:schemeClr val="tx1"/>
                </a:buClr>
                <a:buFontTx/>
                <a:buNone/>
              </a:pPr>
              <a:r>
                <a:rPr kumimoji="1" lang="en-US" altLang="zh-CN" sz="2800" b="1">
                  <a:solidFill>
                    <a:schemeClr val="tx2"/>
                  </a:solidFill>
                  <a:latin typeface="Times New Roman" panose="02020603050405020304" pitchFamily="18" charset="0"/>
                </a:rPr>
                <a:t>a</a:t>
              </a:r>
              <a:endParaRPr kumimoji="1" lang="en-US" altLang="zh-CN" sz="2800" b="1" i="1">
                <a:solidFill>
                  <a:schemeClr val="tx2"/>
                </a:solidFill>
                <a:latin typeface="Times New Roman" panose="02020603050405020304" pitchFamily="18" charset="0"/>
              </a:endParaRPr>
            </a:p>
          </p:txBody>
        </p:sp>
        <p:sp>
          <p:nvSpPr>
            <p:cNvPr id="40975" name="Rectangle 23">
              <a:extLst>
                <a:ext uri="{FF2B5EF4-FFF2-40B4-BE49-F238E27FC236}">
                  <a16:creationId xmlns:a16="http://schemas.microsoft.com/office/drawing/2014/main" id="{1164EDCB-48F8-4C53-8197-23DD881384FC}"/>
                </a:ext>
              </a:extLst>
            </p:cNvPr>
            <p:cNvSpPr>
              <a:spLocks noChangeArrowheads="1"/>
            </p:cNvSpPr>
            <p:nvPr/>
          </p:nvSpPr>
          <p:spPr bwMode="auto">
            <a:xfrm>
              <a:off x="2468" y="2678"/>
              <a:ext cx="2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solidFill>
                    <a:schemeClr val="tx2"/>
                  </a:solidFill>
                  <a:latin typeface="Symbol" panose="05050102010706020507" pitchFamily="18" charset="2"/>
                </a:rPr>
                <a:t>+</a:t>
              </a:r>
              <a:endParaRPr kumimoji="1" lang="en-US" altLang="zh-CN" sz="2800" b="1">
                <a:solidFill>
                  <a:schemeClr val="tx2"/>
                </a:solidFill>
                <a:latin typeface="Times New Roman" panose="02020603050405020304" pitchFamily="18" charset="0"/>
              </a:endParaRPr>
            </a:p>
          </p:txBody>
        </p:sp>
        <p:sp>
          <p:nvSpPr>
            <p:cNvPr id="40976" name="Text Box 24">
              <a:extLst>
                <a:ext uri="{FF2B5EF4-FFF2-40B4-BE49-F238E27FC236}">
                  <a16:creationId xmlns:a16="http://schemas.microsoft.com/office/drawing/2014/main" id="{B4009F6F-C0DC-4424-825B-8094E615B9F4}"/>
                </a:ext>
              </a:extLst>
            </p:cNvPr>
            <p:cNvSpPr txBox="1">
              <a:spLocks noChangeArrowheads="1"/>
            </p:cNvSpPr>
            <p:nvPr/>
          </p:nvSpPr>
          <p:spPr bwMode="auto">
            <a:xfrm>
              <a:off x="869" y="2682"/>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800">
                <a:solidFill>
                  <a:schemeClr val="tx2"/>
                </a:solidFill>
                <a:latin typeface="Times New Roman" panose="02020603050405020304" pitchFamily="18" charset="0"/>
              </a:endParaRPr>
            </a:p>
          </p:txBody>
        </p:sp>
        <p:sp>
          <p:nvSpPr>
            <p:cNvPr id="40977" name="Oval 25">
              <a:extLst>
                <a:ext uri="{FF2B5EF4-FFF2-40B4-BE49-F238E27FC236}">
                  <a16:creationId xmlns:a16="http://schemas.microsoft.com/office/drawing/2014/main" id="{CC695069-485A-4DA0-B503-00FDA74A9F23}"/>
                </a:ext>
              </a:extLst>
            </p:cNvPr>
            <p:cNvSpPr>
              <a:spLocks noChangeArrowheads="1"/>
            </p:cNvSpPr>
            <p:nvPr/>
          </p:nvSpPr>
          <p:spPr bwMode="auto">
            <a:xfrm>
              <a:off x="475" y="2928"/>
              <a:ext cx="253" cy="240"/>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0978" name="Oval 26">
              <a:extLst>
                <a:ext uri="{FF2B5EF4-FFF2-40B4-BE49-F238E27FC236}">
                  <a16:creationId xmlns:a16="http://schemas.microsoft.com/office/drawing/2014/main" id="{2E3786B3-4D7B-498D-9E84-9E076BC00ED4}"/>
                </a:ext>
              </a:extLst>
            </p:cNvPr>
            <p:cNvSpPr>
              <a:spLocks noChangeArrowheads="1"/>
            </p:cNvSpPr>
            <p:nvPr/>
          </p:nvSpPr>
          <p:spPr bwMode="auto">
            <a:xfrm>
              <a:off x="2378" y="2905"/>
              <a:ext cx="253" cy="239"/>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0979" name="Line 27">
              <a:extLst>
                <a:ext uri="{FF2B5EF4-FFF2-40B4-BE49-F238E27FC236}">
                  <a16:creationId xmlns:a16="http://schemas.microsoft.com/office/drawing/2014/main" id="{BD94A5B0-2F89-4411-BF51-246E7C12C9C0}"/>
                </a:ext>
              </a:extLst>
            </p:cNvPr>
            <p:cNvSpPr>
              <a:spLocks noChangeShapeType="1"/>
            </p:cNvSpPr>
            <p:nvPr/>
          </p:nvSpPr>
          <p:spPr bwMode="auto">
            <a:xfrm flipV="1">
              <a:off x="1200" y="2602"/>
              <a:ext cx="6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0" name="Line 28">
              <a:extLst>
                <a:ext uri="{FF2B5EF4-FFF2-40B4-BE49-F238E27FC236}">
                  <a16:creationId xmlns:a16="http://schemas.microsoft.com/office/drawing/2014/main" id="{3C60A9D6-28CB-48D9-ACFE-475BB54B83EB}"/>
                </a:ext>
              </a:extLst>
            </p:cNvPr>
            <p:cNvSpPr>
              <a:spLocks noChangeShapeType="1"/>
            </p:cNvSpPr>
            <p:nvPr/>
          </p:nvSpPr>
          <p:spPr bwMode="auto">
            <a:xfrm>
              <a:off x="2507" y="2602"/>
              <a:ext cx="0" cy="8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1" name="Line 29">
              <a:extLst>
                <a:ext uri="{FF2B5EF4-FFF2-40B4-BE49-F238E27FC236}">
                  <a16:creationId xmlns:a16="http://schemas.microsoft.com/office/drawing/2014/main" id="{AC03003F-DD91-4BD1-B391-8E18A969B8D2}"/>
                </a:ext>
              </a:extLst>
            </p:cNvPr>
            <p:cNvSpPr>
              <a:spLocks noChangeShapeType="1"/>
            </p:cNvSpPr>
            <p:nvPr/>
          </p:nvSpPr>
          <p:spPr bwMode="auto">
            <a:xfrm flipV="1">
              <a:off x="586" y="3486"/>
              <a:ext cx="192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2" name="Line 30">
              <a:extLst>
                <a:ext uri="{FF2B5EF4-FFF2-40B4-BE49-F238E27FC236}">
                  <a16:creationId xmlns:a16="http://schemas.microsoft.com/office/drawing/2014/main" id="{C27D2AE9-9C8A-4110-819E-4DF88BE3BBA3}"/>
                </a:ext>
              </a:extLst>
            </p:cNvPr>
            <p:cNvSpPr>
              <a:spLocks noChangeShapeType="1"/>
            </p:cNvSpPr>
            <p:nvPr/>
          </p:nvSpPr>
          <p:spPr bwMode="auto">
            <a:xfrm>
              <a:off x="610" y="2605"/>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3" name="Line 31">
              <a:extLst>
                <a:ext uri="{FF2B5EF4-FFF2-40B4-BE49-F238E27FC236}">
                  <a16:creationId xmlns:a16="http://schemas.microsoft.com/office/drawing/2014/main" id="{B249D62A-8F98-4D06-9662-1A6C949AFB70}"/>
                </a:ext>
              </a:extLst>
            </p:cNvPr>
            <p:cNvSpPr>
              <a:spLocks noChangeShapeType="1"/>
            </p:cNvSpPr>
            <p:nvPr/>
          </p:nvSpPr>
          <p:spPr bwMode="auto">
            <a:xfrm>
              <a:off x="586" y="2592"/>
              <a:ext cx="0" cy="9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4" name="Rectangle 32">
              <a:extLst>
                <a:ext uri="{FF2B5EF4-FFF2-40B4-BE49-F238E27FC236}">
                  <a16:creationId xmlns:a16="http://schemas.microsoft.com/office/drawing/2014/main" id="{20133663-E08E-44E7-AE2D-77B268B3B34A}"/>
                </a:ext>
              </a:extLst>
            </p:cNvPr>
            <p:cNvSpPr>
              <a:spLocks noChangeArrowheads="1"/>
            </p:cNvSpPr>
            <p:nvPr/>
          </p:nvSpPr>
          <p:spPr bwMode="auto">
            <a:xfrm>
              <a:off x="1393" y="2865"/>
              <a:ext cx="1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0985" name="Rectangle 33">
              <a:extLst>
                <a:ext uri="{FF2B5EF4-FFF2-40B4-BE49-F238E27FC236}">
                  <a16:creationId xmlns:a16="http://schemas.microsoft.com/office/drawing/2014/main" id="{481B16F4-B0EE-4053-B18F-9B9CE0F3AF39}"/>
                </a:ext>
              </a:extLst>
            </p:cNvPr>
            <p:cNvSpPr>
              <a:spLocks noChangeArrowheads="1"/>
            </p:cNvSpPr>
            <p:nvPr/>
          </p:nvSpPr>
          <p:spPr bwMode="auto">
            <a:xfrm>
              <a:off x="2474" y="3101"/>
              <a:ext cx="18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solidFill>
                    <a:schemeClr val="tx2"/>
                  </a:solidFill>
                  <a:latin typeface="Symbol" panose="05050102010706020507" pitchFamily="18" charset="2"/>
                </a:rPr>
                <a:t>-</a:t>
              </a:r>
            </a:p>
          </p:txBody>
        </p:sp>
        <p:sp>
          <p:nvSpPr>
            <p:cNvPr id="40986" name="Rectangle 34">
              <a:extLst>
                <a:ext uri="{FF2B5EF4-FFF2-40B4-BE49-F238E27FC236}">
                  <a16:creationId xmlns:a16="http://schemas.microsoft.com/office/drawing/2014/main" id="{1206DD68-86BB-4F8A-8077-795CD7DAB2C2}"/>
                </a:ext>
              </a:extLst>
            </p:cNvPr>
            <p:cNvSpPr>
              <a:spLocks noChangeArrowheads="1"/>
            </p:cNvSpPr>
            <p:nvPr/>
          </p:nvSpPr>
          <p:spPr bwMode="auto">
            <a:xfrm>
              <a:off x="2640" y="2911"/>
              <a:ext cx="36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U</a:t>
              </a:r>
              <a:r>
                <a:rPr kumimoji="1" lang="en-US" altLang="zh-CN" sz="2800" b="1" baseline="-25000">
                  <a:solidFill>
                    <a:schemeClr val="tx2"/>
                  </a:solidFill>
                  <a:latin typeface="Times New Roman" panose="02020603050405020304" pitchFamily="18" charset="0"/>
                </a:rPr>
                <a:t>S2</a:t>
              </a:r>
              <a:endParaRPr kumimoji="1" lang="en-US" altLang="zh-CN" sz="2800" b="1">
                <a:solidFill>
                  <a:schemeClr val="tx2"/>
                </a:solidFill>
                <a:latin typeface="Times New Roman" panose="02020603050405020304" pitchFamily="18" charset="0"/>
              </a:endParaRPr>
            </a:p>
          </p:txBody>
        </p:sp>
        <p:sp>
          <p:nvSpPr>
            <p:cNvPr id="40987" name="Rectangle 35">
              <a:extLst>
                <a:ext uri="{FF2B5EF4-FFF2-40B4-BE49-F238E27FC236}">
                  <a16:creationId xmlns:a16="http://schemas.microsoft.com/office/drawing/2014/main" id="{C808203A-2D4A-47C0-9E92-6BE493E64881}"/>
                </a:ext>
              </a:extLst>
            </p:cNvPr>
            <p:cNvSpPr>
              <a:spLocks noChangeArrowheads="1"/>
            </p:cNvSpPr>
            <p:nvPr/>
          </p:nvSpPr>
          <p:spPr bwMode="auto">
            <a:xfrm>
              <a:off x="1838" y="2664"/>
              <a:ext cx="33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R</a:t>
              </a:r>
              <a:r>
                <a:rPr kumimoji="1" lang="en-US" altLang="zh-CN" sz="2800" b="1" baseline="-25000">
                  <a:solidFill>
                    <a:schemeClr val="tx2"/>
                  </a:solidFill>
                  <a:latin typeface="Times New Roman" panose="02020603050405020304" pitchFamily="18" charset="0"/>
                </a:rPr>
                <a:t>2</a:t>
              </a:r>
              <a:endParaRPr kumimoji="1" lang="en-US" altLang="zh-CN" sz="2800">
                <a:solidFill>
                  <a:schemeClr val="tx2"/>
                </a:solidFill>
                <a:latin typeface="Times New Roman" panose="02020603050405020304" pitchFamily="18" charset="0"/>
              </a:endParaRPr>
            </a:p>
          </p:txBody>
        </p:sp>
        <p:sp>
          <p:nvSpPr>
            <p:cNvPr id="40988" name="Rectangle 36">
              <a:extLst>
                <a:ext uri="{FF2B5EF4-FFF2-40B4-BE49-F238E27FC236}">
                  <a16:creationId xmlns:a16="http://schemas.microsoft.com/office/drawing/2014/main" id="{6E05B031-4326-4D3E-97EA-770D11A82219}"/>
                </a:ext>
              </a:extLst>
            </p:cNvPr>
            <p:cNvSpPr>
              <a:spLocks noChangeArrowheads="1"/>
            </p:cNvSpPr>
            <p:nvPr/>
          </p:nvSpPr>
          <p:spPr bwMode="auto">
            <a:xfrm>
              <a:off x="394" y="2717"/>
              <a:ext cx="1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solidFill>
                    <a:schemeClr val="tx2"/>
                  </a:solidFill>
                  <a:latin typeface="Symbol" panose="05050102010706020507" pitchFamily="18" charset="2"/>
                </a:rPr>
                <a:t>+</a:t>
              </a:r>
            </a:p>
          </p:txBody>
        </p:sp>
        <p:sp>
          <p:nvSpPr>
            <p:cNvPr id="40989" name="Rectangle 37">
              <a:extLst>
                <a:ext uri="{FF2B5EF4-FFF2-40B4-BE49-F238E27FC236}">
                  <a16:creationId xmlns:a16="http://schemas.microsoft.com/office/drawing/2014/main" id="{7FBDED85-D024-4E7A-9031-AB10F5939411}"/>
                </a:ext>
              </a:extLst>
            </p:cNvPr>
            <p:cNvSpPr>
              <a:spLocks noChangeArrowheads="1"/>
            </p:cNvSpPr>
            <p:nvPr/>
          </p:nvSpPr>
          <p:spPr bwMode="auto">
            <a:xfrm>
              <a:off x="392" y="2865"/>
              <a:ext cx="18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0990" name="Rectangle 38">
              <a:extLst>
                <a:ext uri="{FF2B5EF4-FFF2-40B4-BE49-F238E27FC236}">
                  <a16:creationId xmlns:a16="http://schemas.microsoft.com/office/drawing/2014/main" id="{AEFFCCBA-F5D1-4012-B328-08600F43EB6F}"/>
                </a:ext>
              </a:extLst>
            </p:cNvPr>
            <p:cNvSpPr>
              <a:spLocks noChangeArrowheads="1"/>
            </p:cNvSpPr>
            <p:nvPr/>
          </p:nvSpPr>
          <p:spPr bwMode="auto">
            <a:xfrm>
              <a:off x="376" y="3101"/>
              <a:ext cx="17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solidFill>
                    <a:schemeClr val="tx2"/>
                  </a:solidFill>
                  <a:latin typeface="Symbol" panose="05050102010706020507" pitchFamily="18" charset="2"/>
                </a:rPr>
                <a:t> -</a:t>
              </a:r>
            </a:p>
          </p:txBody>
        </p:sp>
        <p:sp>
          <p:nvSpPr>
            <p:cNvPr id="40991" name="Oval 39">
              <a:extLst>
                <a:ext uri="{FF2B5EF4-FFF2-40B4-BE49-F238E27FC236}">
                  <a16:creationId xmlns:a16="http://schemas.microsoft.com/office/drawing/2014/main" id="{248EC3FB-53CF-4A4E-A32D-12F0D44644B4}"/>
                </a:ext>
              </a:extLst>
            </p:cNvPr>
            <p:cNvSpPr>
              <a:spLocks noChangeArrowheads="1"/>
            </p:cNvSpPr>
            <p:nvPr/>
          </p:nvSpPr>
          <p:spPr bwMode="auto">
            <a:xfrm flipV="1">
              <a:off x="1530" y="2563"/>
              <a:ext cx="55" cy="5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0992" name="Oval 40">
              <a:extLst>
                <a:ext uri="{FF2B5EF4-FFF2-40B4-BE49-F238E27FC236}">
                  <a16:creationId xmlns:a16="http://schemas.microsoft.com/office/drawing/2014/main" id="{05169A84-8849-4473-B1F0-BF19F5A8E8EA}"/>
                </a:ext>
              </a:extLst>
            </p:cNvPr>
            <p:cNvSpPr>
              <a:spLocks noChangeArrowheads="1"/>
            </p:cNvSpPr>
            <p:nvPr/>
          </p:nvSpPr>
          <p:spPr bwMode="auto">
            <a:xfrm flipV="1">
              <a:off x="1537" y="3447"/>
              <a:ext cx="56" cy="5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0993" name="Rectangle 41">
              <a:extLst>
                <a:ext uri="{FF2B5EF4-FFF2-40B4-BE49-F238E27FC236}">
                  <a16:creationId xmlns:a16="http://schemas.microsoft.com/office/drawing/2014/main" id="{65D77941-A72A-4628-A757-C15B95BB75C8}"/>
                </a:ext>
              </a:extLst>
            </p:cNvPr>
            <p:cNvSpPr>
              <a:spLocks noChangeArrowheads="1"/>
            </p:cNvSpPr>
            <p:nvPr/>
          </p:nvSpPr>
          <p:spPr bwMode="auto">
            <a:xfrm rot="5400000">
              <a:off x="1948" y="2488"/>
              <a:ext cx="113" cy="23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0994" name="Rectangle 42">
              <a:extLst>
                <a:ext uri="{FF2B5EF4-FFF2-40B4-BE49-F238E27FC236}">
                  <a16:creationId xmlns:a16="http://schemas.microsoft.com/office/drawing/2014/main" id="{88BADD19-7722-483A-9E1F-68E836F4086E}"/>
                </a:ext>
              </a:extLst>
            </p:cNvPr>
            <p:cNvSpPr>
              <a:spLocks noChangeArrowheads="1"/>
            </p:cNvSpPr>
            <p:nvPr/>
          </p:nvSpPr>
          <p:spPr bwMode="auto">
            <a:xfrm rot="5400000">
              <a:off x="1011" y="2488"/>
              <a:ext cx="112" cy="24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0995" name="Rectangle 43">
              <a:extLst>
                <a:ext uri="{FF2B5EF4-FFF2-40B4-BE49-F238E27FC236}">
                  <a16:creationId xmlns:a16="http://schemas.microsoft.com/office/drawing/2014/main" id="{D0CE2BB0-CFA1-445F-ACFE-C8711EC17C85}"/>
                </a:ext>
              </a:extLst>
            </p:cNvPr>
            <p:cNvSpPr>
              <a:spLocks noChangeArrowheads="1"/>
            </p:cNvSpPr>
            <p:nvPr/>
          </p:nvSpPr>
          <p:spPr bwMode="auto">
            <a:xfrm>
              <a:off x="1611" y="2928"/>
              <a:ext cx="2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R</a:t>
              </a:r>
              <a:r>
                <a:rPr kumimoji="1" lang="en-US" altLang="zh-CN" sz="2800" b="1" baseline="-25000">
                  <a:solidFill>
                    <a:schemeClr val="tx2"/>
                  </a:solidFill>
                  <a:latin typeface="Times New Roman" panose="02020603050405020304" pitchFamily="18" charset="0"/>
                </a:rPr>
                <a:t>3</a:t>
              </a:r>
              <a:endParaRPr kumimoji="1" lang="en-US" altLang="zh-CN" sz="2800">
                <a:solidFill>
                  <a:schemeClr val="tx2"/>
                </a:solidFill>
                <a:latin typeface="Times New Roman" panose="02020603050405020304" pitchFamily="18" charset="0"/>
              </a:endParaRPr>
            </a:p>
          </p:txBody>
        </p:sp>
        <p:sp>
          <p:nvSpPr>
            <p:cNvPr id="40996" name="Rectangle 44">
              <a:extLst>
                <a:ext uri="{FF2B5EF4-FFF2-40B4-BE49-F238E27FC236}">
                  <a16:creationId xmlns:a16="http://schemas.microsoft.com/office/drawing/2014/main" id="{C7FDF831-2531-4F58-8657-988A96186D06}"/>
                </a:ext>
              </a:extLst>
            </p:cNvPr>
            <p:cNvSpPr>
              <a:spLocks noChangeArrowheads="1"/>
            </p:cNvSpPr>
            <p:nvPr/>
          </p:nvSpPr>
          <p:spPr bwMode="auto">
            <a:xfrm>
              <a:off x="874" y="2682"/>
              <a:ext cx="41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R</a:t>
              </a:r>
              <a:r>
                <a:rPr kumimoji="1" lang="en-US" altLang="zh-CN" sz="2800" b="1" baseline="-25000">
                  <a:solidFill>
                    <a:schemeClr val="tx2"/>
                  </a:solidFill>
                  <a:latin typeface="Times New Roman" panose="02020603050405020304" pitchFamily="18" charset="0"/>
                </a:rPr>
                <a:t>1</a:t>
              </a:r>
              <a:endParaRPr kumimoji="1" lang="en-US" altLang="zh-CN" sz="2800">
                <a:solidFill>
                  <a:schemeClr val="tx2"/>
                </a:solidFill>
                <a:latin typeface="Times New Roman" panose="02020603050405020304" pitchFamily="18" charset="0"/>
              </a:endParaRPr>
            </a:p>
          </p:txBody>
        </p:sp>
        <p:sp>
          <p:nvSpPr>
            <p:cNvPr id="40997" name="Line 45">
              <a:extLst>
                <a:ext uri="{FF2B5EF4-FFF2-40B4-BE49-F238E27FC236}">
                  <a16:creationId xmlns:a16="http://schemas.microsoft.com/office/drawing/2014/main" id="{EEF6AB51-117F-4B49-B764-95F1399BB9C1}"/>
                </a:ext>
              </a:extLst>
            </p:cNvPr>
            <p:cNvSpPr>
              <a:spLocks noChangeShapeType="1"/>
            </p:cNvSpPr>
            <p:nvPr/>
          </p:nvSpPr>
          <p:spPr bwMode="auto">
            <a:xfrm flipH="1">
              <a:off x="1555" y="2605"/>
              <a:ext cx="0" cy="3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8" name="Rectangle 46">
              <a:extLst>
                <a:ext uri="{FF2B5EF4-FFF2-40B4-BE49-F238E27FC236}">
                  <a16:creationId xmlns:a16="http://schemas.microsoft.com/office/drawing/2014/main" id="{4F353A0E-DD07-48DD-9607-83449F40DD91}"/>
                </a:ext>
              </a:extLst>
            </p:cNvPr>
            <p:cNvSpPr>
              <a:spLocks noChangeArrowheads="1"/>
            </p:cNvSpPr>
            <p:nvPr/>
          </p:nvSpPr>
          <p:spPr bwMode="auto">
            <a:xfrm>
              <a:off x="1498" y="2905"/>
              <a:ext cx="113" cy="23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0999" name="Rectangle 47">
              <a:extLst>
                <a:ext uri="{FF2B5EF4-FFF2-40B4-BE49-F238E27FC236}">
                  <a16:creationId xmlns:a16="http://schemas.microsoft.com/office/drawing/2014/main" id="{A6475400-3770-4D4E-A8AD-21F3F1C9C018}"/>
                </a:ext>
              </a:extLst>
            </p:cNvPr>
            <p:cNvSpPr>
              <a:spLocks noChangeArrowheads="1"/>
            </p:cNvSpPr>
            <p:nvPr/>
          </p:nvSpPr>
          <p:spPr bwMode="auto">
            <a:xfrm>
              <a:off x="144" y="2928"/>
              <a:ext cx="43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U</a:t>
              </a:r>
              <a:r>
                <a:rPr kumimoji="1" lang="en-US" altLang="zh-CN" sz="2800" b="1" baseline="-25000">
                  <a:solidFill>
                    <a:schemeClr val="tx2"/>
                  </a:solidFill>
                  <a:latin typeface="Times New Roman" panose="02020603050405020304" pitchFamily="18" charset="0"/>
                </a:rPr>
                <a:t>S1</a:t>
              </a:r>
            </a:p>
          </p:txBody>
        </p:sp>
        <p:sp>
          <p:nvSpPr>
            <p:cNvPr id="41000" name="Line 48">
              <a:extLst>
                <a:ext uri="{FF2B5EF4-FFF2-40B4-BE49-F238E27FC236}">
                  <a16:creationId xmlns:a16="http://schemas.microsoft.com/office/drawing/2014/main" id="{38F813C7-92E7-444B-BCA8-F5B8D78900EF}"/>
                </a:ext>
              </a:extLst>
            </p:cNvPr>
            <p:cNvSpPr>
              <a:spLocks noChangeShapeType="1"/>
            </p:cNvSpPr>
            <p:nvPr/>
          </p:nvSpPr>
          <p:spPr bwMode="auto">
            <a:xfrm>
              <a:off x="1555" y="3140"/>
              <a:ext cx="0" cy="34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1" name="Line 49">
              <a:extLst>
                <a:ext uri="{FF2B5EF4-FFF2-40B4-BE49-F238E27FC236}">
                  <a16:creationId xmlns:a16="http://schemas.microsoft.com/office/drawing/2014/main" id="{451AF56B-7159-460E-8471-7C1C8DE39F70}"/>
                </a:ext>
              </a:extLst>
            </p:cNvPr>
            <p:cNvSpPr>
              <a:spLocks noChangeShapeType="1"/>
            </p:cNvSpPr>
            <p:nvPr/>
          </p:nvSpPr>
          <p:spPr bwMode="auto">
            <a:xfrm>
              <a:off x="2122" y="2602"/>
              <a:ext cx="385"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2" name="Line 50">
              <a:extLst>
                <a:ext uri="{FF2B5EF4-FFF2-40B4-BE49-F238E27FC236}">
                  <a16:creationId xmlns:a16="http://schemas.microsoft.com/office/drawing/2014/main" id="{40C856AF-90FC-48BF-ACAA-12080E72C73F}"/>
                </a:ext>
              </a:extLst>
            </p:cNvPr>
            <p:cNvSpPr>
              <a:spLocks noChangeShapeType="1"/>
            </p:cNvSpPr>
            <p:nvPr/>
          </p:nvSpPr>
          <p:spPr bwMode="auto">
            <a:xfrm>
              <a:off x="586" y="2602"/>
              <a:ext cx="363"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279" name="Rectangle 55" descr="40%">
            <a:extLst>
              <a:ext uri="{FF2B5EF4-FFF2-40B4-BE49-F238E27FC236}">
                <a16:creationId xmlns:a16="http://schemas.microsoft.com/office/drawing/2014/main" id="{E838E622-398A-4C35-A082-BF25BA2607E2}"/>
              </a:ext>
            </a:extLst>
          </p:cNvPr>
          <p:cNvSpPr>
            <a:spLocks noChangeArrowheads="1"/>
          </p:cNvSpPr>
          <p:nvPr/>
        </p:nvSpPr>
        <p:spPr bwMode="auto">
          <a:xfrm>
            <a:off x="5029200" y="4953000"/>
            <a:ext cx="3206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CC0000"/>
                </a:solidFill>
                <a:latin typeface="Times New Roman" panose="02020603050405020304" pitchFamily="18" charset="0"/>
              </a:rPr>
              <a:t>对结点 </a:t>
            </a:r>
            <a:r>
              <a:rPr lang="en-US" altLang="zh-CN" sz="2400" b="1">
                <a:solidFill>
                  <a:srgbClr val="CC0000"/>
                </a:solidFill>
                <a:latin typeface="Times New Roman" panose="02020603050405020304" pitchFamily="18" charset="0"/>
              </a:rPr>
              <a:t>b</a:t>
            </a:r>
            <a:r>
              <a:rPr lang="zh-CN" altLang="en-US" sz="2400" b="1">
                <a:latin typeface="Times New Roman" panose="02020603050405020304" pitchFamily="18" charset="0"/>
              </a:rPr>
              <a:t>：</a:t>
            </a:r>
          </a:p>
          <a:p>
            <a:pPr eaLnBrk="1" hangingPunct="1">
              <a:spcBef>
                <a:spcPct val="0"/>
              </a:spcBef>
              <a:buFontTx/>
              <a:buNone/>
            </a:pPr>
            <a:r>
              <a:rPr lang="zh-CN" altLang="en-US" sz="2400" b="1">
                <a:latin typeface="Times New Roman" panose="02020603050405020304" pitchFamily="18" charset="0"/>
              </a:rPr>
              <a:t>                 </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1</a:t>
            </a:r>
            <a:r>
              <a:rPr kumimoji="1" lang="zh-CN" altLang="en-US" sz="2400" b="1">
                <a:solidFill>
                  <a:srgbClr val="FF3300"/>
                </a:solidFill>
                <a:latin typeface="Times New Roman" panose="02020603050405020304" pitchFamily="18" charset="0"/>
              </a:rPr>
              <a:t>－</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2 </a:t>
            </a:r>
            <a:r>
              <a:rPr kumimoji="1" lang="zh-CN" altLang="en-US" sz="2400" b="1">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3</a:t>
            </a:r>
            <a:r>
              <a:rPr kumimoji="1" lang="en-US" altLang="zh-CN" sz="2400" b="1">
                <a:solidFill>
                  <a:srgbClr val="FF3300"/>
                </a:solidFill>
                <a:latin typeface="Times New Roman" panose="02020603050405020304" pitchFamily="18" charset="0"/>
              </a:rPr>
              <a:t>=0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wipe(left)">
                                      <p:cBhvr>
                                        <p:cTn id="7" dur="500"/>
                                        <p:tgtEl>
                                          <p:spTgt spid="522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32"/>
                                        </p:tgtEl>
                                        <p:attrNameLst>
                                          <p:attrName>style.visibility</p:attrName>
                                        </p:attrNameLst>
                                      </p:cBhvr>
                                      <p:to>
                                        <p:strVal val="visible"/>
                                      </p:to>
                                    </p:set>
                                    <p:animEffect transition="in" filter="wipe(left)">
                                      <p:cBhvr>
                                        <p:cTn id="12" dur="500"/>
                                        <p:tgtEl>
                                          <p:spTgt spid="522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79"/>
                                        </p:tgtEl>
                                        <p:attrNameLst>
                                          <p:attrName>style.visibility</p:attrName>
                                        </p:attrNameLst>
                                      </p:cBhvr>
                                      <p:to>
                                        <p:strVal val="visible"/>
                                      </p:to>
                                    </p:set>
                                    <p:animEffect transition="in" filter="wipe(left)">
                                      <p:cBhvr>
                                        <p:cTn id="17" dur="500"/>
                                        <p:tgtEl>
                                          <p:spTgt spid="52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2" grpId="0" autoUpdateAnimBg="0"/>
      <p:bldP spid="5227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5" name="Rectangle 5" descr="40%">
            <a:extLst>
              <a:ext uri="{FF2B5EF4-FFF2-40B4-BE49-F238E27FC236}">
                <a16:creationId xmlns:a16="http://schemas.microsoft.com/office/drawing/2014/main" id="{FFC0BCF1-0178-4A13-BC36-8E9A8024B66F}"/>
              </a:ext>
            </a:extLst>
          </p:cNvPr>
          <p:cNvSpPr>
            <a:spLocks noChangeArrowheads="1"/>
          </p:cNvSpPr>
          <p:nvPr/>
        </p:nvSpPr>
        <p:spPr bwMode="auto">
          <a:xfrm>
            <a:off x="5456238" y="1752600"/>
            <a:ext cx="31543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CC0000"/>
                </a:solidFill>
                <a:latin typeface="Times New Roman" panose="02020603050405020304" pitchFamily="18" charset="0"/>
              </a:rPr>
              <a:t>对节点 </a:t>
            </a:r>
            <a:r>
              <a:rPr lang="en-US" altLang="zh-CN" sz="2400" b="1">
                <a:solidFill>
                  <a:srgbClr val="CC0000"/>
                </a:solidFill>
                <a:latin typeface="Times New Roman" panose="02020603050405020304" pitchFamily="18" charset="0"/>
              </a:rPr>
              <a:t>a</a:t>
            </a:r>
            <a:r>
              <a:rPr lang="zh-CN" altLang="en-US" sz="2400" b="1">
                <a:solidFill>
                  <a:srgbClr val="FF3300"/>
                </a:solidFill>
                <a:latin typeface="Times New Roman" panose="02020603050405020304" pitchFamily="18" charset="0"/>
              </a:rPr>
              <a:t>：</a:t>
            </a:r>
            <a:r>
              <a:rPr kumimoji="1" lang="zh-CN" altLang="en-US" sz="2400" b="1">
                <a:solidFill>
                  <a:srgbClr val="FF3300"/>
                </a:solidFill>
                <a:latin typeface="Times New Roman" panose="02020603050405020304" pitchFamily="18" charset="0"/>
              </a:rPr>
              <a:t> </a:t>
            </a:r>
          </a:p>
          <a:p>
            <a:pPr eaLnBrk="1" hangingPunct="1">
              <a:spcBef>
                <a:spcPct val="0"/>
              </a:spcBef>
              <a:buFontTx/>
              <a:buNone/>
            </a:pPr>
            <a:r>
              <a:rPr kumimoji="1" lang="zh-CN" altLang="en-US" sz="2400" b="1">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1</a:t>
            </a:r>
            <a:r>
              <a:rPr kumimoji="1" lang="zh-CN" altLang="en-US" sz="2400" b="1">
                <a:solidFill>
                  <a:srgbClr val="FF3300"/>
                </a:solidFill>
                <a:latin typeface="Times New Roman" panose="02020603050405020304" pitchFamily="18" charset="0"/>
              </a:rPr>
              <a:t>－</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2</a:t>
            </a:r>
            <a:r>
              <a:rPr kumimoji="1" lang="en-US" altLang="zh-CN" sz="2400" b="1">
                <a:solidFill>
                  <a:srgbClr val="FF3300"/>
                </a:solidFill>
                <a:latin typeface="Times New Roman" panose="02020603050405020304" pitchFamily="18" charset="0"/>
              </a:rPr>
              <a:t>–</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3</a:t>
            </a:r>
            <a:r>
              <a:rPr kumimoji="1" lang="en-US" altLang="zh-CN" sz="2400" b="1">
                <a:solidFill>
                  <a:srgbClr val="FF3300"/>
                </a:solidFill>
                <a:latin typeface="Times New Roman" panose="02020603050405020304" pitchFamily="18" charset="0"/>
              </a:rPr>
              <a:t>= 0</a:t>
            </a:r>
          </a:p>
        </p:txBody>
      </p:sp>
      <p:grpSp>
        <p:nvGrpSpPr>
          <p:cNvPr id="41987" name="Group 50">
            <a:extLst>
              <a:ext uri="{FF2B5EF4-FFF2-40B4-BE49-F238E27FC236}">
                <a16:creationId xmlns:a16="http://schemas.microsoft.com/office/drawing/2014/main" id="{BCB86FC8-7603-4CF6-A097-C8D886D58E1A}"/>
              </a:ext>
            </a:extLst>
          </p:cNvPr>
          <p:cNvGrpSpPr>
            <a:grpSpLocks/>
          </p:cNvGrpSpPr>
          <p:nvPr/>
        </p:nvGrpSpPr>
        <p:grpSpPr bwMode="auto">
          <a:xfrm>
            <a:off x="0" y="609600"/>
            <a:ext cx="4779963" cy="2540000"/>
            <a:chOff x="144" y="1008"/>
            <a:chExt cx="3011" cy="1600"/>
          </a:xfrm>
        </p:grpSpPr>
        <p:graphicFrame>
          <p:nvGraphicFramePr>
            <p:cNvPr id="41994" name="Object 7">
              <a:extLst>
                <a:ext uri="{FF2B5EF4-FFF2-40B4-BE49-F238E27FC236}">
                  <a16:creationId xmlns:a16="http://schemas.microsoft.com/office/drawing/2014/main" id="{D7FAABA8-6F1C-499C-BBB9-2CEE0DCE128E}"/>
                </a:ext>
              </a:extLst>
            </p:cNvPr>
            <p:cNvGraphicFramePr>
              <a:graphicFrameLocks noChangeAspect="1"/>
            </p:cNvGraphicFramePr>
            <p:nvPr/>
          </p:nvGraphicFramePr>
          <p:xfrm>
            <a:off x="3084" y="1468"/>
            <a:ext cx="71" cy="135"/>
          </p:xfrm>
          <a:graphic>
            <a:graphicData uri="http://schemas.openxmlformats.org/presentationml/2006/ole">
              <mc:AlternateContent xmlns:mc="http://schemas.openxmlformats.org/markup-compatibility/2006">
                <mc:Choice xmlns:v="urn:schemas-microsoft-com:vml" Requires="v">
                  <p:oleObj spid="_x0000_s10271" name="公式" r:id="rId3" imgW="114151" imgH="215619" progId="Equation.3">
                    <p:embed/>
                  </p:oleObj>
                </mc:Choice>
                <mc:Fallback>
                  <p:oleObj name="公式" r:id="rId3"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 y="1468"/>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5" name="Rectangle 8">
              <a:extLst>
                <a:ext uri="{FF2B5EF4-FFF2-40B4-BE49-F238E27FC236}">
                  <a16:creationId xmlns:a16="http://schemas.microsoft.com/office/drawing/2014/main" id="{457A5F4F-E67D-4419-9B29-7BD80F5B1AC3}"/>
                </a:ext>
              </a:extLst>
            </p:cNvPr>
            <p:cNvSpPr>
              <a:spLocks noChangeArrowheads="1"/>
            </p:cNvSpPr>
            <p:nvPr/>
          </p:nvSpPr>
          <p:spPr bwMode="auto">
            <a:xfrm>
              <a:off x="916" y="1008"/>
              <a:ext cx="30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I</a:t>
              </a:r>
              <a:r>
                <a:rPr kumimoji="1" lang="en-US" altLang="zh-CN" sz="2400" b="1" baseline="-25000">
                  <a:solidFill>
                    <a:schemeClr val="tx2"/>
                  </a:solidFill>
                  <a:latin typeface="Times New Roman" panose="02020603050405020304" pitchFamily="18" charset="0"/>
                </a:rPr>
                <a:t>1</a:t>
              </a:r>
              <a:endParaRPr kumimoji="1" lang="en-US" altLang="zh-CN" sz="2400" b="1">
                <a:solidFill>
                  <a:schemeClr val="tx2"/>
                </a:solidFill>
                <a:latin typeface="Times New Roman" panose="02020603050405020304" pitchFamily="18" charset="0"/>
              </a:endParaRPr>
            </a:p>
          </p:txBody>
        </p:sp>
        <p:sp>
          <p:nvSpPr>
            <p:cNvPr id="41996" name="Line 9">
              <a:extLst>
                <a:ext uri="{FF2B5EF4-FFF2-40B4-BE49-F238E27FC236}">
                  <a16:creationId xmlns:a16="http://schemas.microsoft.com/office/drawing/2014/main" id="{A46EB464-EC49-4EE1-B4A5-39238CF1225F}"/>
                </a:ext>
              </a:extLst>
            </p:cNvPr>
            <p:cNvSpPr>
              <a:spLocks noChangeShapeType="1"/>
            </p:cNvSpPr>
            <p:nvPr/>
          </p:nvSpPr>
          <p:spPr bwMode="auto">
            <a:xfrm>
              <a:off x="931" y="1344"/>
              <a:ext cx="25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97" name="Rectangle 10">
              <a:extLst>
                <a:ext uri="{FF2B5EF4-FFF2-40B4-BE49-F238E27FC236}">
                  <a16:creationId xmlns:a16="http://schemas.microsoft.com/office/drawing/2014/main" id="{2F1A40E2-F5E2-482F-916E-FA145BCE539D}"/>
                </a:ext>
              </a:extLst>
            </p:cNvPr>
            <p:cNvSpPr>
              <a:spLocks noChangeArrowheads="1"/>
            </p:cNvSpPr>
            <p:nvPr/>
          </p:nvSpPr>
          <p:spPr bwMode="auto">
            <a:xfrm>
              <a:off x="1900" y="1027"/>
              <a:ext cx="27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I</a:t>
              </a:r>
              <a:r>
                <a:rPr kumimoji="1" lang="en-US" altLang="zh-CN" sz="2400" b="1" baseline="-25000">
                  <a:solidFill>
                    <a:schemeClr val="tx2"/>
                  </a:solidFill>
                  <a:latin typeface="Times New Roman" panose="02020603050405020304" pitchFamily="18" charset="0"/>
                </a:rPr>
                <a:t>2</a:t>
              </a:r>
              <a:endParaRPr kumimoji="1" lang="en-US" altLang="zh-CN" sz="2400" b="1">
                <a:solidFill>
                  <a:schemeClr val="tx2"/>
                </a:solidFill>
                <a:latin typeface="Times New Roman" panose="02020603050405020304" pitchFamily="18" charset="0"/>
              </a:endParaRPr>
            </a:p>
          </p:txBody>
        </p:sp>
        <p:sp>
          <p:nvSpPr>
            <p:cNvPr id="41998" name="Line 11">
              <a:extLst>
                <a:ext uri="{FF2B5EF4-FFF2-40B4-BE49-F238E27FC236}">
                  <a16:creationId xmlns:a16="http://schemas.microsoft.com/office/drawing/2014/main" id="{A3D0DDC1-FE1E-493A-9569-02E94B57EF46}"/>
                </a:ext>
              </a:extLst>
            </p:cNvPr>
            <p:cNvSpPr>
              <a:spLocks noChangeShapeType="1"/>
            </p:cNvSpPr>
            <p:nvPr/>
          </p:nvSpPr>
          <p:spPr bwMode="auto">
            <a:xfrm>
              <a:off x="1870" y="1344"/>
              <a:ext cx="25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999" name="Group 12">
              <a:extLst>
                <a:ext uri="{FF2B5EF4-FFF2-40B4-BE49-F238E27FC236}">
                  <a16:creationId xmlns:a16="http://schemas.microsoft.com/office/drawing/2014/main" id="{64239F2D-47F1-4DB4-AAF1-7A79584D076C}"/>
                </a:ext>
              </a:extLst>
            </p:cNvPr>
            <p:cNvGrpSpPr>
              <a:grpSpLocks/>
            </p:cNvGrpSpPr>
            <p:nvPr/>
          </p:nvGrpSpPr>
          <p:grpSpPr bwMode="auto">
            <a:xfrm>
              <a:off x="1184" y="1740"/>
              <a:ext cx="257" cy="276"/>
              <a:chOff x="2304" y="1274"/>
              <a:chExt cx="322" cy="345"/>
            </a:xfrm>
          </p:grpSpPr>
          <p:sp>
            <p:nvSpPr>
              <p:cNvPr id="42030" name="Rectangle 13">
                <a:extLst>
                  <a:ext uri="{FF2B5EF4-FFF2-40B4-BE49-F238E27FC236}">
                    <a16:creationId xmlns:a16="http://schemas.microsoft.com/office/drawing/2014/main" id="{86611378-DFF2-454B-B7B7-5827F01903C2}"/>
                  </a:ext>
                </a:extLst>
              </p:cNvPr>
              <p:cNvSpPr>
                <a:spLocks noChangeArrowheads="1"/>
              </p:cNvSpPr>
              <p:nvPr/>
            </p:nvSpPr>
            <p:spPr bwMode="auto">
              <a:xfrm>
                <a:off x="2304" y="1274"/>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I</a:t>
                </a:r>
                <a:r>
                  <a:rPr kumimoji="1" lang="en-US" altLang="zh-CN" sz="2400" b="1" baseline="-25000">
                    <a:solidFill>
                      <a:schemeClr val="tx2"/>
                    </a:solidFill>
                    <a:latin typeface="Times New Roman" panose="02020603050405020304" pitchFamily="18" charset="0"/>
                  </a:rPr>
                  <a:t>3</a:t>
                </a:r>
                <a:endParaRPr kumimoji="1" lang="en-US" altLang="zh-CN" sz="2400" b="1">
                  <a:solidFill>
                    <a:schemeClr val="tx2"/>
                  </a:solidFill>
                  <a:latin typeface="Times New Roman" panose="02020603050405020304" pitchFamily="18" charset="0"/>
                </a:endParaRPr>
              </a:p>
            </p:txBody>
          </p:sp>
          <p:sp>
            <p:nvSpPr>
              <p:cNvPr id="42031" name="Line 14">
                <a:extLst>
                  <a:ext uri="{FF2B5EF4-FFF2-40B4-BE49-F238E27FC236}">
                    <a16:creationId xmlns:a16="http://schemas.microsoft.com/office/drawing/2014/main" id="{7CDBFF6C-F3AA-4DF4-916E-20BA4F9F4882}"/>
                  </a:ext>
                </a:extLst>
              </p:cNvPr>
              <p:cNvSpPr>
                <a:spLocks noChangeShapeType="1"/>
              </p:cNvSpPr>
              <p:nvPr/>
            </p:nvSpPr>
            <p:spPr bwMode="auto">
              <a:xfrm>
                <a:off x="2626" y="1275"/>
                <a:ext cx="0" cy="3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000" name="Rectangle 15">
              <a:extLst>
                <a:ext uri="{FF2B5EF4-FFF2-40B4-BE49-F238E27FC236}">
                  <a16:creationId xmlns:a16="http://schemas.microsoft.com/office/drawing/2014/main" id="{2B50651D-89C3-4FB9-80E2-48FAF8495930}"/>
                </a:ext>
              </a:extLst>
            </p:cNvPr>
            <p:cNvSpPr>
              <a:spLocks noChangeArrowheads="1"/>
            </p:cNvSpPr>
            <p:nvPr/>
          </p:nvSpPr>
          <p:spPr bwMode="auto">
            <a:xfrm>
              <a:off x="1469" y="2389"/>
              <a:ext cx="22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
                  <a:schemeClr val="tx1"/>
                </a:buClr>
                <a:buFontTx/>
                <a:buNone/>
              </a:pPr>
              <a:r>
                <a:rPr kumimoji="1" lang="en-US" altLang="zh-CN" sz="2400" b="1">
                  <a:solidFill>
                    <a:schemeClr val="tx2"/>
                  </a:solidFill>
                  <a:latin typeface="Times New Roman" panose="02020603050405020304" pitchFamily="18" charset="0"/>
                </a:rPr>
                <a:t>b</a:t>
              </a:r>
              <a:endParaRPr kumimoji="1" lang="en-US" altLang="zh-CN" sz="2400" b="1" i="1">
                <a:solidFill>
                  <a:schemeClr val="tx2"/>
                </a:solidFill>
                <a:latin typeface="Times New Roman" panose="02020603050405020304" pitchFamily="18" charset="0"/>
              </a:endParaRPr>
            </a:p>
          </p:txBody>
        </p:sp>
        <p:sp>
          <p:nvSpPr>
            <p:cNvPr id="42001" name="Rectangle 16">
              <a:extLst>
                <a:ext uri="{FF2B5EF4-FFF2-40B4-BE49-F238E27FC236}">
                  <a16:creationId xmlns:a16="http://schemas.microsoft.com/office/drawing/2014/main" id="{13CD3013-2955-4EAF-A989-E1A0D1CB24C7}"/>
                </a:ext>
              </a:extLst>
            </p:cNvPr>
            <p:cNvSpPr>
              <a:spLocks noChangeArrowheads="1"/>
            </p:cNvSpPr>
            <p:nvPr/>
          </p:nvSpPr>
          <p:spPr bwMode="auto">
            <a:xfrm>
              <a:off x="1469" y="1241"/>
              <a:ext cx="212"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
                  <a:schemeClr val="tx1"/>
                </a:buClr>
                <a:buFontTx/>
                <a:buNone/>
              </a:pPr>
              <a:r>
                <a:rPr kumimoji="1" lang="en-US" altLang="zh-CN" sz="2400" b="1">
                  <a:solidFill>
                    <a:schemeClr val="tx2"/>
                  </a:solidFill>
                  <a:latin typeface="Times New Roman" panose="02020603050405020304" pitchFamily="18" charset="0"/>
                </a:rPr>
                <a:t>a</a:t>
              </a:r>
              <a:endParaRPr kumimoji="1" lang="en-US" altLang="zh-CN" sz="2400" b="1" i="1">
                <a:solidFill>
                  <a:schemeClr val="tx2"/>
                </a:solidFill>
                <a:latin typeface="Times New Roman" panose="02020603050405020304" pitchFamily="18" charset="0"/>
              </a:endParaRPr>
            </a:p>
          </p:txBody>
        </p:sp>
        <p:sp>
          <p:nvSpPr>
            <p:cNvPr id="42002" name="Rectangle 17">
              <a:extLst>
                <a:ext uri="{FF2B5EF4-FFF2-40B4-BE49-F238E27FC236}">
                  <a16:creationId xmlns:a16="http://schemas.microsoft.com/office/drawing/2014/main" id="{8DE3ED0A-2D07-46F6-BE16-477F19B21A06}"/>
                </a:ext>
              </a:extLst>
            </p:cNvPr>
            <p:cNvSpPr>
              <a:spLocks noChangeArrowheads="1"/>
            </p:cNvSpPr>
            <p:nvPr/>
          </p:nvSpPr>
          <p:spPr bwMode="auto">
            <a:xfrm>
              <a:off x="2468" y="1526"/>
              <a:ext cx="22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rPr>
                <a:t>+</a:t>
              </a:r>
              <a:endParaRPr kumimoji="1" lang="en-US" altLang="zh-CN" sz="2400" b="1">
                <a:solidFill>
                  <a:schemeClr val="tx2"/>
                </a:solidFill>
                <a:latin typeface="Times New Roman" panose="02020603050405020304" pitchFamily="18" charset="0"/>
              </a:endParaRPr>
            </a:p>
          </p:txBody>
        </p:sp>
        <p:sp>
          <p:nvSpPr>
            <p:cNvPr id="42003" name="Text Box 18">
              <a:extLst>
                <a:ext uri="{FF2B5EF4-FFF2-40B4-BE49-F238E27FC236}">
                  <a16:creationId xmlns:a16="http://schemas.microsoft.com/office/drawing/2014/main" id="{EA030762-BAA6-4786-8B08-3706C82BBAEC}"/>
                </a:ext>
              </a:extLst>
            </p:cNvPr>
            <p:cNvSpPr txBox="1">
              <a:spLocks noChangeArrowheads="1"/>
            </p:cNvSpPr>
            <p:nvPr/>
          </p:nvSpPr>
          <p:spPr bwMode="auto">
            <a:xfrm>
              <a:off x="869" y="153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400">
                <a:solidFill>
                  <a:schemeClr val="tx2"/>
                </a:solidFill>
                <a:latin typeface="Times New Roman" panose="02020603050405020304" pitchFamily="18" charset="0"/>
              </a:endParaRPr>
            </a:p>
          </p:txBody>
        </p:sp>
        <p:sp>
          <p:nvSpPr>
            <p:cNvPr id="42004" name="Oval 19">
              <a:extLst>
                <a:ext uri="{FF2B5EF4-FFF2-40B4-BE49-F238E27FC236}">
                  <a16:creationId xmlns:a16="http://schemas.microsoft.com/office/drawing/2014/main" id="{3E932352-ABE4-41E1-A4D4-28F0D4DFAF6A}"/>
                </a:ext>
              </a:extLst>
            </p:cNvPr>
            <p:cNvSpPr>
              <a:spLocks noChangeArrowheads="1"/>
            </p:cNvSpPr>
            <p:nvPr/>
          </p:nvSpPr>
          <p:spPr bwMode="auto">
            <a:xfrm>
              <a:off x="475" y="1776"/>
              <a:ext cx="253" cy="240"/>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2005" name="Oval 20">
              <a:extLst>
                <a:ext uri="{FF2B5EF4-FFF2-40B4-BE49-F238E27FC236}">
                  <a16:creationId xmlns:a16="http://schemas.microsoft.com/office/drawing/2014/main" id="{4596C1CB-58EE-4B70-A505-925A445A4834}"/>
                </a:ext>
              </a:extLst>
            </p:cNvPr>
            <p:cNvSpPr>
              <a:spLocks noChangeArrowheads="1"/>
            </p:cNvSpPr>
            <p:nvPr/>
          </p:nvSpPr>
          <p:spPr bwMode="auto">
            <a:xfrm>
              <a:off x="2378" y="1753"/>
              <a:ext cx="253" cy="239"/>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2006" name="Line 21">
              <a:extLst>
                <a:ext uri="{FF2B5EF4-FFF2-40B4-BE49-F238E27FC236}">
                  <a16:creationId xmlns:a16="http://schemas.microsoft.com/office/drawing/2014/main" id="{F0DBED4F-B90F-4316-8BF5-45D8028D129C}"/>
                </a:ext>
              </a:extLst>
            </p:cNvPr>
            <p:cNvSpPr>
              <a:spLocks noChangeShapeType="1"/>
            </p:cNvSpPr>
            <p:nvPr/>
          </p:nvSpPr>
          <p:spPr bwMode="auto">
            <a:xfrm flipV="1">
              <a:off x="1200" y="1450"/>
              <a:ext cx="6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Line 22">
              <a:extLst>
                <a:ext uri="{FF2B5EF4-FFF2-40B4-BE49-F238E27FC236}">
                  <a16:creationId xmlns:a16="http://schemas.microsoft.com/office/drawing/2014/main" id="{24A8310E-D7C9-43D5-9295-A9ED40AA190E}"/>
                </a:ext>
              </a:extLst>
            </p:cNvPr>
            <p:cNvSpPr>
              <a:spLocks noChangeShapeType="1"/>
            </p:cNvSpPr>
            <p:nvPr/>
          </p:nvSpPr>
          <p:spPr bwMode="auto">
            <a:xfrm>
              <a:off x="2507" y="1450"/>
              <a:ext cx="0" cy="8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8" name="Line 23">
              <a:extLst>
                <a:ext uri="{FF2B5EF4-FFF2-40B4-BE49-F238E27FC236}">
                  <a16:creationId xmlns:a16="http://schemas.microsoft.com/office/drawing/2014/main" id="{6DC0A435-B9A6-4C5E-92BD-28DE8F0E0ECE}"/>
                </a:ext>
              </a:extLst>
            </p:cNvPr>
            <p:cNvSpPr>
              <a:spLocks noChangeShapeType="1"/>
            </p:cNvSpPr>
            <p:nvPr/>
          </p:nvSpPr>
          <p:spPr bwMode="auto">
            <a:xfrm flipV="1">
              <a:off x="586" y="2334"/>
              <a:ext cx="192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9" name="Line 24">
              <a:extLst>
                <a:ext uri="{FF2B5EF4-FFF2-40B4-BE49-F238E27FC236}">
                  <a16:creationId xmlns:a16="http://schemas.microsoft.com/office/drawing/2014/main" id="{3D7DC960-6657-44EC-9A46-1EAB97346125}"/>
                </a:ext>
              </a:extLst>
            </p:cNvPr>
            <p:cNvSpPr>
              <a:spLocks noChangeShapeType="1"/>
            </p:cNvSpPr>
            <p:nvPr/>
          </p:nvSpPr>
          <p:spPr bwMode="auto">
            <a:xfrm>
              <a:off x="610" y="1453"/>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0" name="Line 25">
              <a:extLst>
                <a:ext uri="{FF2B5EF4-FFF2-40B4-BE49-F238E27FC236}">
                  <a16:creationId xmlns:a16="http://schemas.microsoft.com/office/drawing/2014/main" id="{0EAAE304-40FD-4BD6-B495-01EA173023AC}"/>
                </a:ext>
              </a:extLst>
            </p:cNvPr>
            <p:cNvSpPr>
              <a:spLocks noChangeShapeType="1"/>
            </p:cNvSpPr>
            <p:nvPr/>
          </p:nvSpPr>
          <p:spPr bwMode="auto">
            <a:xfrm>
              <a:off x="586" y="1440"/>
              <a:ext cx="0" cy="9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1" name="Rectangle 26">
              <a:extLst>
                <a:ext uri="{FF2B5EF4-FFF2-40B4-BE49-F238E27FC236}">
                  <a16:creationId xmlns:a16="http://schemas.microsoft.com/office/drawing/2014/main" id="{8A55C9AD-BDB5-4CD9-8979-28C295A55427}"/>
                </a:ext>
              </a:extLst>
            </p:cNvPr>
            <p:cNvSpPr>
              <a:spLocks noChangeArrowheads="1"/>
            </p:cNvSpPr>
            <p:nvPr/>
          </p:nvSpPr>
          <p:spPr bwMode="auto">
            <a:xfrm>
              <a:off x="1393" y="1713"/>
              <a:ext cx="1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2012" name="Rectangle 27">
              <a:extLst>
                <a:ext uri="{FF2B5EF4-FFF2-40B4-BE49-F238E27FC236}">
                  <a16:creationId xmlns:a16="http://schemas.microsoft.com/office/drawing/2014/main" id="{287B44A0-DA6A-464A-8E7A-8A262E9CC8EF}"/>
                </a:ext>
              </a:extLst>
            </p:cNvPr>
            <p:cNvSpPr>
              <a:spLocks noChangeArrowheads="1"/>
            </p:cNvSpPr>
            <p:nvPr/>
          </p:nvSpPr>
          <p:spPr bwMode="auto">
            <a:xfrm>
              <a:off x="2474" y="1949"/>
              <a:ext cx="18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rPr>
                <a:t>-</a:t>
              </a:r>
            </a:p>
          </p:txBody>
        </p:sp>
        <p:sp>
          <p:nvSpPr>
            <p:cNvPr id="42013" name="Rectangle 28">
              <a:extLst>
                <a:ext uri="{FF2B5EF4-FFF2-40B4-BE49-F238E27FC236}">
                  <a16:creationId xmlns:a16="http://schemas.microsoft.com/office/drawing/2014/main" id="{014429B2-7817-4B4F-92F7-9F61890F953C}"/>
                </a:ext>
              </a:extLst>
            </p:cNvPr>
            <p:cNvSpPr>
              <a:spLocks noChangeArrowheads="1"/>
            </p:cNvSpPr>
            <p:nvPr/>
          </p:nvSpPr>
          <p:spPr bwMode="auto">
            <a:xfrm>
              <a:off x="2640" y="1759"/>
              <a:ext cx="3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S2</a:t>
              </a:r>
              <a:endParaRPr kumimoji="1" lang="en-US" altLang="zh-CN" sz="2400" b="1">
                <a:solidFill>
                  <a:schemeClr val="tx2"/>
                </a:solidFill>
                <a:latin typeface="Times New Roman" panose="02020603050405020304" pitchFamily="18" charset="0"/>
              </a:endParaRPr>
            </a:p>
          </p:txBody>
        </p:sp>
        <p:sp>
          <p:nvSpPr>
            <p:cNvPr id="42014" name="Rectangle 29">
              <a:extLst>
                <a:ext uri="{FF2B5EF4-FFF2-40B4-BE49-F238E27FC236}">
                  <a16:creationId xmlns:a16="http://schemas.microsoft.com/office/drawing/2014/main" id="{C2F4867F-E933-4202-80F1-4F25B2154AAF}"/>
                </a:ext>
              </a:extLst>
            </p:cNvPr>
            <p:cNvSpPr>
              <a:spLocks noChangeArrowheads="1"/>
            </p:cNvSpPr>
            <p:nvPr/>
          </p:nvSpPr>
          <p:spPr bwMode="auto">
            <a:xfrm>
              <a:off x="1838" y="1512"/>
              <a:ext cx="3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R</a:t>
              </a:r>
              <a:r>
                <a:rPr kumimoji="1" lang="en-US" altLang="zh-CN" sz="2400" b="1" baseline="-25000">
                  <a:solidFill>
                    <a:schemeClr val="tx2"/>
                  </a:solidFill>
                  <a:latin typeface="Times New Roman" panose="02020603050405020304" pitchFamily="18" charset="0"/>
                </a:rPr>
                <a:t>2</a:t>
              </a:r>
              <a:endParaRPr kumimoji="1" lang="en-US" altLang="zh-CN" sz="2400">
                <a:solidFill>
                  <a:schemeClr val="tx2"/>
                </a:solidFill>
                <a:latin typeface="Times New Roman" panose="02020603050405020304" pitchFamily="18" charset="0"/>
              </a:endParaRPr>
            </a:p>
          </p:txBody>
        </p:sp>
        <p:sp>
          <p:nvSpPr>
            <p:cNvPr id="42015" name="Rectangle 30">
              <a:extLst>
                <a:ext uri="{FF2B5EF4-FFF2-40B4-BE49-F238E27FC236}">
                  <a16:creationId xmlns:a16="http://schemas.microsoft.com/office/drawing/2014/main" id="{A5FD37B0-B591-4C78-9AFB-D40C8ADA63B2}"/>
                </a:ext>
              </a:extLst>
            </p:cNvPr>
            <p:cNvSpPr>
              <a:spLocks noChangeArrowheads="1"/>
            </p:cNvSpPr>
            <p:nvPr/>
          </p:nvSpPr>
          <p:spPr bwMode="auto">
            <a:xfrm>
              <a:off x="394" y="1565"/>
              <a:ext cx="1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rPr>
                <a:t>+</a:t>
              </a:r>
            </a:p>
          </p:txBody>
        </p:sp>
        <p:sp>
          <p:nvSpPr>
            <p:cNvPr id="42016" name="Rectangle 31">
              <a:extLst>
                <a:ext uri="{FF2B5EF4-FFF2-40B4-BE49-F238E27FC236}">
                  <a16:creationId xmlns:a16="http://schemas.microsoft.com/office/drawing/2014/main" id="{C5E71693-38B0-4E0E-8A04-F6CE99659DF2}"/>
                </a:ext>
              </a:extLst>
            </p:cNvPr>
            <p:cNvSpPr>
              <a:spLocks noChangeArrowheads="1"/>
            </p:cNvSpPr>
            <p:nvPr/>
          </p:nvSpPr>
          <p:spPr bwMode="auto">
            <a:xfrm>
              <a:off x="392" y="1713"/>
              <a:ext cx="18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2017" name="Rectangle 32">
              <a:extLst>
                <a:ext uri="{FF2B5EF4-FFF2-40B4-BE49-F238E27FC236}">
                  <a16:creationId xmlns:a16="http://schemas.microsoft.com/office/drawing/2014/main" id="{A295A8F3-A31A-4016-A39D-B7CBB3FDCB62}"/>
                </a:ext>
              </a:extLst>
            </p:cNvPr>
            <p:cNvSpPr>
              <a:spLocks noChangeArrowheads="1"/>
            </p:cNvSpPr>
            <p:nvPr/>
          </p:nvSpPr>
          <p:spPr bwMode="auto">
            <a:xfrm>
              <a:off x="389" y="1949"/>
              <a:ext cx="1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rPr>
                <a:t> -</a:t>
              </a:r>
            </a:p>
          </p:txBody>
        </p:sp>
        <p:sp>
          <p:nvSpPr>
            <p:cNvPr id="42018" name="Oval 33">
              <a:extLst>
                <a:ext uri="{FF2B5EF4-FFF2-40B4-BE49-F238E27FC236}">
                  <a16:creationId xmlns:a16="http://schemas.microsoft.com/office/drawing/2014/main" id="{0782AA2C-9A87-4A48-897D-33E43CCE0D21}"/>
                </a:ext>
              </a:extLst>
            </p:cNvPr>
            <p:cNvSpPr>
              <a:spLocks noChangeArrowheads="1"/>
            </p:cNvSpPr>
            <p:nvPr/>
          </p:nvSpPr>
          <p:spPr bwMode="auto">
            <a:xfrm flipV="1">
              <a:off x="1530" y="1411"/>
              <a:ext cx="55" cy="5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2019" name="Oval 34">
              <a:extLst>
                <a:ext uri="{FF2B5EF4-FFF2-40B4-BE49-F238E27FC236}">
                  <a16:creationId xmlns:a16="http://schemas.microsoft.com/office/drawing/2014/main" id="{0F3CAEE5-5C21-4C08-9EFB-479B528C5E51}"/>
                </a:ext>
              </a:extLst>
            </p:cNvPr>
            <p:cNvSpPr>
              <a:spLocks noChangeArrowheads="1"/>
            </p:cNvSpPr>
            <p:nvPr/>
          </p:nvSpPr>
          <p:spPr bwMode="auto">
            <a:xfrm flipV="1">
              <a:off x="1537" y="2295"/>
              <a:ext cx="56" cy="5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2020" name="Rectangle 35">
              <a:extLst>
                <a:ext uri="{FF2B5EF4-FFF2-40B4-BE49-F238E27FC236}">
                  <a16:creationId xmlns:a16="http://schemas.microsoft.com/office/drawing/2014/main" id="{11C42A60-8854-4204-9261-9CCC46FB3628}"/>
                </a:ext>
              </a:extLst>
            </p:cNvPr>
            <p:cNvSpPr>
              <a:spLocks noChangeArrowheads="1"/>
            </p:cNvSpPr>
            <p:nvPr/>
          </p:nvSpPr>
          <p:spPr bwMode="auto">
            <a:xfrm rot="5400000">
              <a:off x="1948" y="1336"/>
              <a:ext cx="113" cy="23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2021" name="Rectangle 36">
              <a:extLst>
                <a:ext uri="{FF2B5EF4-FFF2-40B4-BE49-F238E27FC236}">
                  <a16:creationId xmlns:a16="http://schemas.microsoft.com/office/drawing/2014/main" id="{B27B1811-C032-4A90-AED8-CC204C32AB23}"/>
                </a:ext>
              </a:extLst>
            </p:cNvPr>
            <p:cNvSpPr>
              <a:spLocks noChangeArrowheads="1"/>
            </p:cNvSpPr>
            <p:nvPr/>
          </p:nvSpPr>
          <p:spPr bwMode="auto">
            <a:xfrm rot="5400000">
              <a:off x="1011" y="1336"/>
              <a:ext cx="112" cy="24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2022" name="Rectangle 37">
              <a:extLst>
                <a:ext uri="{FF2B5EF4-FFF2-40B4-BE49-F238E27FC236}">
                  <a16:creationId xmlns:a16="http://schemas.microsoft.com/office/drawing/2014/main" id="{9A4CBAC5-E6CC-4890-AD31-8FAEFD1AA785}"/>
                </a:ext>
              </a:extLst>
            </p:cNvPr>
            <p:cNvSpPr>
              <a:spLocks noChangeArrowheads="1"/>
            </p:cNvSpPr>
            <p:nvPr/>
          </p:nvSpPr>
          <p:spPr bwMode="auto">
            <a:xfrm>
              <a:off x="1627" y="1776"/>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R</a:t>
              </a:r>
              <a:r>
                <a:rPr kumimoji="1" lang="en-US" altLang="zh-CN" sz="2400" b="1" baseline="-25000">
                  <a:solidFill>
                    <a:schemeClr val="tx2"/>
                  </a:solidFill>
                  <a:latin typeface="Times New Roman" panose="02020603050405020304" pitchFamily="18" charset="0"/>
                </a:rPr>
                <a:t>3</a:t>
              </a:r>
              <a:endParaRPr kumimoji="1" lang="en-US" altLang="zh-CN" sz="2400">
                <a:solidFill>
                  <a:schemeClr val="tx2"/>
                </a:solidFill>
                <a:latin typeface="Times New Roman" panose="02020603050405020304" pitchFamily="18" charset="0"/>
              </a:endParaRPr>
            </a:p>
          </p:txBody>
        </p:sp>
        <p:sp>
          <p:nvSpPr>
            <p:cNvPr id="42023" name="Rectangle 38">
              <a:extLst>
                <a:ext uri="{FF2B5EF4-FFF2-40B4-BE49-F238E27FC236}">
                  <a16:creationId xmlns:a16="http://schemas.microsoft.com/office/drawing/2014/main" id="{ED94D434-61F3-4126-B2CA-6A6D716D6A26}"/>
                </a:ext>
              </a:extLst>
            </p:cNvPr>
            <p:cNvSpPr>
              <a:spLocks noChangeArrowheads="1"/>
            </p:cNvSpPr>
            <p:nvPr/>
          </p:nvSpPr>
          <p:spPr bwMode="auto">
            <a:xfrm>
              <a:off x="874" y="1530"/>
              <a:ext cx="41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R</a:t>
              </a:r>
              <a:r>
                <a:rPr kumimoji="1" lang="en-US" altLang="zh-CN" sz="2400" b="1" baseline="-25000">
                  <a:solidFill>
                    <a:schemeClr val="tx2"/>
                  </a:solidFill>
                  <a:latin typeface="Times New Roman" panose="02020603050405020304" pitchFamily="18" charset="0"/>
                </a:rPr>
                <a:t>1</a:t>
              </a:r>
              <a:endParaRPr kumimoji="1" lang="en-US" altLang="zh-CN" sz="2400">
                <a:solidFill>
                  <a:schemeClr val="tx2"/>
                </a:solidFill>
                <a:latin typeface="Times New Roman" panose="02020603050405020304" pitchFamily="18" charset="0"/>
              </a:endParaRPr>
            </a:p>
          </p:txBody>
        </p:sp>
        <p:sp>
          <p:nvSpPr>
            <p:cNvPr id="42024" name="Line 39">
              <a:extLst>
                <a:ext uri="{FF2B5EF4-FFF2-40B4-BE49-F238E27FC236}">
                  <a16:creationId xmlns:a16="http://schemas.microsoft.com/office/drawing/2014/main" id="{CAF8FBDB-71F2-45DA-837C-0607ABB6F214}"/>
                </a:ext>
              </a:extLst>
            </p:cNvPr>
            <p:cNvSpPr>
              <a:spLocks noChangeShapeType="1"/>
            </p:cNvSpPr>
            <p:nvPr/>
          </p:nvSpPr>
          <p:spPr bwMode="auto">
            <a:xfrm flipH="1">
              <a:off x="1555" y="1453"/>
              <a:ext cx="0" cy="3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5" name="Rectangle 40">
              <a:extLst>
                <a:ext uri="{FF2B5EF4-FFF2-40B4-BE49-F238E27FC236}">
                  <a16:creationId xmlns:a16="http://schemas.microsoft.com/office/drawing/2014/main" id="{F4BB0799-8F48-45E3-8F49-96A57F7F79BF}"/>
                </a:ext>
              </a:extLst>
            </p:cNvPr>
            <p:cNvSpPr>
              <a:spLocks noChangeArrowheads="1"/>
            </p:cNvSpPr>
            <p:nvPr/>
          </p:nvSpPr>
          <p:spPr bwMode="auto">
            <a:xfrm>
              <a:off x="1498" y="1753"/>
              <a:ext cx="113" cy="23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2026" name="Rectangle 41">
              <a:extLst>
                <a:ext uri="{FF2B5EF4-FFF2-40B4-BE49-F238E27FC236}">
                  <a16:creationId xmlns:a16="http://schemas.microsoft.com/office/drawing/2014/main" id="{47CD0C4E-15B5-4A99-92D2-5465A8108686}"/>
                </a:ext>
              </a:extLst>
            </p:cNvPr>
            <p:cNvSpPr>
              <a:spLocks noChangeArrowheads="1"/>
            </p:cNvSpPr>
            <p:nvPr/>
          </p:nvSpPr>
          <p:spPr bwMode="auto">
            <a:xfrm>
              <a:off x="144" y="1776"/>
              <a:ext cx="4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S1</a:t>
              </a:r>
            </a:p>
          </p:txBody>
        </p:sp>
        <p:sp>
          <p:nvSpPr>
            <p:cNvPr id="42027" name="Line 42">
              <a:extLst>
                <a:ext uri="{FF2B5EF4-FFF2-40B4-BE49-F238E27FC236}">
                  <a16:creationId xmlns:a16="http://schemas.microsoft.com/office/drawing/2014/main" id="{3885C135-82C7-45A0-82B1-8991409129C7}"/>
                </a:ext>
              </a:extLst>
            </p:cNvPr>
            <p:cNvSpPr>
              <a:spLocks noChangeShapeType="1"/>
            </p:cNvSpPr>
            <p:nvPr/>
          </p:nvSpPr>
          <p:spPr bwMode="auto">
            <a:xfrm>
              <a:off x="1555" y="1988"/>
              <a:ext cx="0" cy="346"/>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8" name="Line 43">
              <a:extLst>
                <a:ext uri="{FF2B5EF4-FFF2-40B4-BE49-F238E27FC236}">
                  <a16:creationId xmlns:a16="http://schemas.microsoft.com/office/drawing/2014/main" id="{7E6FAB00-56B7-4987-8DB9-11F156B0712E}"/>
                </a:ext>
              </a:extLst>
            </p:cNvPr>
            <p:cNvSpPr>
              <a:spLocks noChangeShapeType="1"/>
            </p:cNvSpPr>
            <p:nvPr/>
          </p:nvSpPr>
          <p:spPr bwMode="auto">
            <a:xfrm>
              <a:off x="2122" y="1450"/>
              <a:ext cx="385"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9" name="Line 44">
              <a:extLst>
                <a:ext uri="{FF2B5EF4-FFF2-40B4-BE49-F238E27FC236}">
                  <a16:creationId xmlns:a16="http://schemas.microsoft.com/office/drawing/2014/main" id="{E90B1B0A-C035-4B1D-AB49-32537651504E}"/>
                </a:ext>
              </a:extLst>
            </p:cNvPr>
            <p:cNvSpPr>
              <a:spLocks noChangeShapeType="1"/>
            </p:cNvSpPr>
            <p:nvPr/>
          </p:nvSpPr>
          <p:spPr bwMode="auto">
            <a:xfrm>
              <a:off x="586" y="1450"/>
              <a:ext cx="363"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165" name="Rectangle 45">
            <a:extLst>
              <a:ext uri="{FF2B5EF4-FFF2-40B4-BE49-F238E27FC236}">
                <a16:creationId xmlns:a16="http://schemas.microsoft.com/office/drawing/2014/main" id="{F1B4311A-91E4-4223-B215-D6F6E85B2D7B}"/>
              </a:ext>
            </a:extLst>
          </p:cNvPr>
          <p:cNvSpPr>
            <a:spLocks noChangeArrowheads="1"/>
          </p:cNvSpPr>
          <p:nvPr/>
        </p:nvSpPr>
        <p:spPr bwMode="auto">
          <a:xfrm>
            <a:off x="4724400" y="531813"/>
            <a:ext cx="3886200" cy="1296987"/>
          </a:xfrm>
          <a:prstGeom prst="rect">
            <a:avLst/>
          </a:prstGeom>
          <a:noFill/>
          <a:ln w="9525">
            <a:noFill/>
            <a:miter lim="800000"/>
            <a:headEnd/>
            <a:tailEnd/>
          </a:ln>
          <a:effectLst/>
        </p:spPr>
        <p:txBody>
          <a:bodyPr>
            <a:spAutoFit/>
          </a:bodyPr>
          <a:lstStyle/>
          <a:p>
            <a:pPr eaLnBrk="1" hangingPunct="1">
              <a:lnSpc>
                <a:spcPct val="110000"/>
              </a:lnSpc>
              <a:spcBef>
                <a:spcPct val="25000"/>
              </a:spcBef>
              <a:defRPr/>
            </a:pPr>
            <a:r>
              <a:rPr lang="en-US" altLang="zh-CN" b="1">
                <a:effectLst>
                  <a:outerShdw blurRad="38100" dist="38100" dir="2700000" algn="tl">
                    <a:srgbClr val="C0C0C0"/>
                  </a:outerShdw>
                </a:effectLst>
                <a:latin typeface="宋体" pitchFamily="2" charset="-122"/>
              </a:rPr>
              <a:t>    </a:t>
            </a:r>
            <a:r>
              <a:rPr lang="zh-CN" altLang="en-US" b="1">
                <a:effectLst>
                  <a:outerShdw blurRad="38100" dist="38100" dir="2700000" algn="tl">
                    <a:srgbClr val="C0C0C0"/>
                  </a:outerShdw>
                </a:effectLst>
                <a:latin typeface="宋体" pitchFamily="2" charset="-122"/>
              </a:rPr>
              <a:t>基尔霍夫电流定律还可以表述为：</a:t>
            </a:r>
            <a:r>
              <a:rPr kumimoji="1" lang="zh-CN" altLang="en-US" b="1">
                <a:solidFill>
                  <a:srgbClr val="000000"/>
                </a:solidFill>
                <a:latin typeface="Times New Roman" charset="0"/>
              </a:rPr>
              <a:t>流入任一节点的电流的代数和等于零。</a:t>
            </a:r>
          </a:p>
        </p:txBody>
      </p:sp>
      <p:sp>
        <p:nvSpPr>
          <p:cNvPr id="133166" name="Rectangle 46">
            <a:extLst>
              <a:ext uri="{FF2B5EF4-FFF2-40B4-BE49-F238E27FC236}">
                <a16:creationId xmlns:a16="http://schemas.microsoft.com/office/drawing/2014/main" id="{FB3FAF7C-CC9E-4F93-828C-0B910D57A536}"/>
              </a:ext>
            </a:extLst>
          </p:cNvPr>
          <p:cNvSpPr>
            <a:spLocks noChangeArrowheads="1"/>
          </p:cNvSpPr>
          <p:nvPr/>
        </p:nvSpPr>
        <p:spPr bwMode="auto">
          <a:xfrm>
            <a:off x="914400" y="3505200"/>
            <a:ext cx="7010400" cy="895350"/>
          </a:xfrm>
          <a:prstGeom prst="rect">
            <a:avLst/>
          </a:prstGeom>
          <a:noFill/>
          <a:ln w="9525">
            <a:noFill/>
            <a:miter lim="800000"/>
            <a:headEnd/>
            <a:tailEnd/>
          </a:ln>
          <a:effectLst/>
        </p:spPr>
        <p:txBody>
          <a:bodyPr>
            <a:spAutoFit/>
          </a:bodyPr>
          <a:lstStyle/>
          <a:p>
            <a:pPr eaLnBrk="1" hangingPunct="1">
              <a:lnSpc>
                <a:spcPct val="110000"/>
              </a:lnSpc>
              <a:spcBef>
                <a:spcPct val="25000"/>
              </a:spcBef>
              <a:defRPr/>
            </a:pPr>
            <a:r>
              <a:rPr lang="en-US" altLang="zh-CN" b="1">
                <a:effectLst>
                  <a:outerShdw blurRad="38100" dist="38100" dir="2700000" algn="tl">
                    <a:srgbClr val="C0C0C0"/>
                  </a:outerShdw>
                </a:effectLst>
                <a:latin typeface="宋体" pitchFamily="2" charset="-122"/>
              </a:rPr>
              <a:t>    </a:t>
            </a:r>
            <a:r>
              <a:rPr lang="zh-CN" altLang="en-US" b="1">
                <a:effectLst>
                  <a:outerShdw blurRad="38100" dist="38100" dir="2700000" algn="tl">
                    <a:srgbClr val="C0C0C0"/>
                  </a:outerShdw>
                </a:effectLst>
                <a:latin typeface="宋体" pitchFamily="2" charset="-122"/>
              </a:rPr>
              <a:t>基尔霍夫电流定律还可以表述为：</a:t>
            </a:r>
            <a:r>
              <a:rPr kumimoji="1" lang="zh-CN" altLang="en-US" b="1">
                <a:solidFill>
                  <a:srgbClr val="000000"/>
                </a:solidFill>
                <a:latin typeface="Times New Roman" charset="0"/>
              </a:rPr>
              <a:t>流入任一节点的电流之和等于流出该节点的电流之和。</a:t>
            </a:r>
          </a:p>
        </p:txBody>
      </p:sp>
      <p:sp>
        <p:nvSpPr>
          <p:cNvPr id="133167" name="Rectangle 47" descr="40%">
            <a:extLst>
              <a:ext uri="{FF2B5EF4-FFF2-40B4-BE49-F238E27FC236}">
                <a16:creationId xmlns:a16="http://schemas.microsoft.com/office/drawing/2014/main" id="{A102B91E-AA9F-4568-9463-EE8700822CB4}"/>
              </a:ext>
            </a:extLst>
          </p:cNvPr>
          <p:cNvSpPr>
            <a:spLocks noChangeArrowheads="1"/>
          </p:cNvSpPr>
          <p:nvPr/>
        </p:nvSpPr>
        <p:spPr bwMode="auto">
          <a:xfrm>
            <a:off x="2590800" y="4495800"/>
            <a:ext cx="2798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CC0000"/>
                </a:solidFill>
                <a:latin typeface="Times New Roman" panose="02020603050405020304" pitchFamily="18" charset="0"/>
              </a:rPr>
              <a:t>对节点 </a:t>
            </a:r>
            <a:r>
              <a:rPr lang="en-US" altLang="zh-CN" sz="2400" b="1">
                <a:solidFill>
                  <a:srgbClr val="CC0000"/>
                </a:solidFill>
                <a:latin typeface="Times New Roman" panose="02020603050405020304" pitchFamily="18" charset="0"/>
              </a:rPr>
              <a:t>a</a:t>
            </a:r>
            <a:r>
              <a:rPr lang="zh-CN" altLang="en-US" sz="2400" b="1">
                <a:solidFill>
                  <a:srgbClr val="FF3300"/>
                </a:solidFill>
                <a:latin typeface="Times New Roman" panose="02020603050405020304" pitchFamily="18" charset="0"/>
              </a:rPr>
              <a:t>：</a:t>
            </a:r>
            <a:r>
              <a:rPr kumimoji="1" lang="zh-CN" altLang="en-US" sz="2400" b="1">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1</a:t>
            </a:r>
            <a:r>
              <a:rPr kumimoji="1" lang="en-US" altLang="zh-CN" sz="2400" b="1">
                <a:solidFill>
                  <a:srgbClr val="FF3300"/>
                </a:solidFill>
                <a:latin typeface="Times New Roman" panose="02020603050405020304" pitchFamily="18" charset="0"/>
              </a:rPr>
              <a:t>=</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2</a:t>
            </a:r>
            <a:r>
              <a:rPr kumimoji="1" lang="en-US" altLang="zh-CN" sz="2400" b="1">
                <a:solidFill>
                  <a:srgbClr val="FF3300"/>
                </a:solidFill>
                <a:latin typeface="Times New Roman" panose="02020603050405020304" pitchFamily="18" charset="0"/>
              </a:rPr>
              <a:t>+</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3</a:t>
            </a:r>
            <a:r>
              <a:rPr kumimoji="1" lang="en-US" altLang="zh-CN" sz="2400" b="1">
                <a:solidFill>
                  <a:srgbClr val="FF3300"/>
                </a:solidFill>
                <a:latin typeface="Times New Roman" panose="02020603050405020304" pitchFamily="18" charset="0"/>
              </a:rPr>
              <a:t> </a:t>
            </a:r>
          </a:p>
        </p:txBody>
      </p:sp>
      <p:sp>
        <p:nvSpPr>
          <p:cNvPr id="133169" name="Rectangle 49" descr="40%">
            <a:extLst>
              <a:ext uri="{FF2B5EF4-FFF2-40B4-BE49-F238E27FC236}">
                <a16:creationId xmlns:a16="http://schemas.microsoft.com/office/drawing/2014/main" id="{160E39AA-D130-43B2-B088-3744752BC8A5}"/>
              </a:ext>
            </a:extLst>
          </p:cNvPr>
          <p:cNvSpPr>
            <a:spLocks noChangeArrowheads="1"/>
          </p:cNvSpPr>
          <p:nvPr/>
        </p:nvSpPr>
        <p:spPr bwMode="auto">
          <a:xfrm>
            <a:off x="5491163" y="2590800"/>
            <a:ext cx="32718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CC0000"/>
                </a:solidFill>
                <a:latin typeface="Times New Roman" panose="02020603050405020304" pitchFamily="18" charset="0"/>
              </a:rPr>
              <a:t>对节点 </a:t>
            </a:r>
            <a:r>
              <a:rPr lang="en-US" altLang="zh-CN" sz="2400" b="1">
                <a:solidFill>
                  <a:srgbClr val="CC0000"/>
                </a:solidFill>
                <a:latin typeface="Times New Roman" panose="02020603050405020304" pitchFamily="18" charset="0"/>
              </a:rPr>
              <a:t>b</a:t>
            </a:r>
            <a:r>
              <a:rPr lang="zh-CN" altLang="en-US" sz="2400" b="1">
                <a:solidFill>
                  <a:srgbClr val="FF3300"/>
                </a:solidFill>
                <a:latin typeface="Times New Roman" panose="02020603050405020304" pitchFamily="18" charset="0"/>
              </a:rPr>
              <a:t>：</a:t>
            </a:r>
            <a:r>
              <a:rPr kumimoji="1" lang="zh-CN" altLang="en-US" sz="2400" b="1">
                <a:solidFill>
                  <a:srgbClr val="FF3300"/>
                </a:solidFill>
                <a:latin typeface="Times New Roman" panose="02020603050405020304" pitchFamily="18" charset="0"/>
              </a:rPr>
              <a:t> </a:t>
            </a:r>
          </a:p>
          <a:p>
            <a:pPr eaLnBrk="1" hangingPunct="1">
              <a:spcBef>
                <a:spcPct val="0"/>
              </a:spcBef>
              <a:buFontTx/>
              <a:buNone/>
            </a:pPr>
            <a:r>
              <a:rPr kumimoji="1" lang="zh-CN" altLang="en-US" sz="2400" b="1">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1</a:t>
            </a:r>
            <a:r>
              <a:rPr kumimoji="1" lang="en-US" altLang="zh-CN" sz="2400" b="1">
                <a:solidFill>
                  <a:srgbClr val="FF3300"/>
                </a:solidFill>
                <a:latin typeface="Times New Roman" panose="02020603050405020304" pitchFamily="18" charset="0"/>
              </a:rPr>
              <a:t>+</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2</a:t>
            </a:r>
            <a:r>
              <a:rPr kumimoji="1" lang="en-US" altLang="zh-CN" sz="2400" b="1">
                <a:solidFill>
                  <a:srgbClr val="FF3300"/>
                </a:solidFill>
                <a:latin typeface="Times New Roman" panose="02020603050405020304" pitchFamily="18" charset="0"/>
              </a:rPr>
              <a:t>+</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3</a:t>
            </a:r>
            <a:r>
              <a:rPr kumimoji="1" lang="en-US" altLang="zh-CN" sz="2400" b="1">
                <a:solidFill>
                  <a:srgbClr val="FF3300"/>
                </a:solidFill>
                <a:latin typeface="Times New Roman" panose="02020603050405020304" pitchFamily="18" charset="0"/>
              </a:rPr>
              <a:t>= 0</a:t>
            </a:r>
          </a:p>
        </p:txBody>
      </p:sp>
      <p:sp>
        <p:nvSpPr>
          <p:cNvPr id="133171" name="Rectangle 51" descr="40%">
            <a:extLst>
              <a:ext uri="{FF2B5EF4-FFF2-40B4-BE49-F238E27FC236}">
                <a16:creationId xmlns:a16="http://schemas.microsoft.com/office/drawing/2014/main" id="{8EB0E754-BCA7-426C-B4C9-400787B317D2}"/>
              </a:ext>
            </a:extLst>
          </p:cNvPr>
          <p:cNvSpPr>
            <a:spLocks noChangeArrowheads="1"/>
          </p:cNvSpPr>
          <p:nvPr/>
        </p:nvSpPr>
        <p:spPr bwMode="auto">
          <a:xfrm>
            <a:off x="2514600" y="5105400"/>
            <a:ext cx="2816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CC0000"/>
                </a:solidFill>
                <a:latin typeface="Times New Roman" panose="02020603050405020304" pitchFamily="18" charset="0"/>
              </a:rPr>
              <a:t>对节点 </a:t>
            </a:r>
            <a:r>
              <a:rPr lang="en-US" altLang="zh-CN" sz="2400" b="1">
                <a:solidFill>
                  <a:srgbClr val="CC0000"/>
                </a:solidFill>
                <a:latin typeface="Times New Roman" panose="02020603050405020304" pitchFamily="18" charset="0"/>
              </a:rPr>
              <a:t>b</a:t>
            </a:r>
            <a:r>
              <a:rPr lang="zh-CN" altLang="en-US" sz="2400" b="1">
                <a:solidFill>
                  <a:srgbClr val="FF3300"/>
                </a:solidFill>
                <a:latin typeface="Times New Roman" panose="02020603050405020304" pitchFamily="18" charset="0"/>
              </a:rPr>
              <a:t>：</a:t>
            </a:r>
            <a:r>
              <a:rPr kumimoji="1" lang="zh-CN" altLang="en-US" sz="2400" b="1">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2</a:t>
            </a:r>
            <a:r>
              <a:rPr kumimoji="1" lang="en-US" altLang="zh-CN" sz="2400" b="1">
                <a:solidFill>
                  <a:srgbClr val="FF3300"/>
                </a:solidFill>
                <a:latin typeface="Times New Roman" panose="02020603050405020304" pitchFamily="18" charset="0"/>
              </a:rPr>
              <a:t>+</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3</a:t>
            </a:r>
            <a:r>
              <a:rPr kumimoji="1" lang="en-US" altLang="zh-CN" sz="2400" b="1">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1</a:t>
            </a:r>
            <a:endParaRPr kumimoji="1" lang="en-US" altLang="zh-CN" sz="2400" b="1">
              <a:solidFill>
                <a:srgbClr val="FF3300"/>
              </a:solidFill>
              <a:latin typeface="Times New Roman" panose="02020603050405020304" pitchFamily="18" charset="0"/>
            </a:endParaRPr>
          </a:p>
        </p:txBody>
      </p:sp>
      <p:sp>
        <p:nvSpPr>
          <p:cNvPr id="41993" name="Text Box 52">
            <a:extLst>
              <a:ext uri="{FF2B5EF4-FFF2-40B4-BE49-F238E27FC236}">
                <a16:creationId xmlns:a16="http://schemas.microsoft.com/office/drawing/2014/main" id="{3CDB2DAE-D7B6-40AB-9CB4-9E864211196B}"/>
              </a:ext>
            </a:extLst>
          </p:cNvPr>
          <p:cNvSpPr txBox="1">
            <a:spLocks noChangeArrowheads="1"/>
          </p:cNvSpPr>
          <p:nvPr/>
        </p:nvSpPr>
        <p:spPr bwMode="auto">
          <a:xfrm>
            <a:off x="1219200" y="57912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从各个表达式可以看出这几种表述方式是一致的。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65"/>
                                        </p:tgtEl>
                                        <p:attrNameLst>
                                          <p:attrName>style.visibility</p:attrName>
                                        </p:attrNameLst>
                                      </p:cBhvr>
                                      <p:to>
                                        <p:strVal val="visible"/>
                                      </p:to>
                                    </p:set>
                                    <p:animEffect transition="in" filter="wipe(left)">
                                      <p:cBhvr>
                                        <p:cTn id="7" dur="500"/>
                                        <p:tgtEl>
                                          <p:spTgt spid="1331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66"/>
                                        </p:tgtEl>
                                        <p:attrNameLst>
                                          <p:attrName>style.visibility</p:attrName>
                                        </p:attrNameLst>
                                      </p:cBhvr>
                                      <p:to>
                                        <p:strVal val="visible"/>
                                      </p:to>
                                    </p:set>
                                    <p:animEffect transition="in" filter="wipe(left)">
                                      <p:cBhvr>
                                        <p:cTn id="12" dur="500"/>
                                        <p:tgtEl>
                                          <p:spTgt spid="1331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25"/>
                                        </p:tgtEl>
                                        <p:attrNameLst>
                                          <p:attrName>style.visibility</p:attrName>
                                        </p:attrNameLst>
                                      </p:cBhvr>
                                      <p:to>
                                        <p:strVal val="visible"/>
                                      </p:to>
                                    </p:set>
                                    <p:animEffect transition="in" filter="wipe(left)">
                                      <p:cBhvr>
                                        <p:cTn id="17" dur="500"/>
                                        <p:tgtEl>
                                          <p:spTgt spid="1331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67"/>
                                        </p:tgtEl>
                                        <p:attrNameLst>
                                          <p:attrName>style.visibility</p:attrName>
                                        </p:attrNameLst>
                                      </p:cBhvr>
                                      <p:to>
                                        <p:strVal val="visible"/>
                                      </p:to>
                                    </p:set>
                                    <p:animEffect transition="in" filter="wipe(left)">
                                      <p:cBhvr>
                                        <p:cTn id="22" dur="500"/>
                                        <p:tgtEl>
                                          <p:spTgt spid="1331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169"/>
                                        </p:tgtEl>
                                        <p:attrNameLst>
                                          <p:attrName>style.visibility</p:attrName>
                                        </p:attrNameLst>
                                      </p:cBhvr>
                                      <p:to>
                                        <p:strVal val="visible"/>
                                      </p:to>
                                    </p:set>
                                    <p:animEffect transition="in" filter="wipe(left)">
                                      <p:cBhvr>
                                        <p:cTn id="27" dur="500"/>
                                        <p:tgtEl>
                                          <p:spTgt spid="1331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171"/>
                                        </p:tgtEl>
                                        <p:attrNameLst>
                                          <p:attrName>style.visibility</p:attrName>
                                        </p:attrNameLst>
                                      </p:cBhvr>
                                      <p:to>
                                        <p:strVal val="visible"/>
                                      </p:to>
                                    </p:set>
                                    <p:animEffect transition="in" filter="wipe(left)">
                                      <p:cBhvr>
                                        <p:cTn id="32" dur="500"/>
                                        <p:tgtEl>
                                          <p:spTgt spid="133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5" grpId="0" autoUpdateAnimBg="0"/>
      <p:bldP spid="133165" grpId="0" autoUpdateAnimBg="0"/>
      <p:bldP spid="133166" grpId="0" autoUpdateAnimBg="0"/>
      <p:bldP spid="133167" grpId="0" autoUpdateAnimBg="0"/>
      <p:bldP spid="133169" grpId="0" autoUpdateAnimBg="0"/>
      <p:bldP spid="133171"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3" name="Rectangle 5">
            <a:extLst>
              <a:ext uri="{FF2B5EF4-FFF2-40B4-BE49-F238E27FC236}">
                <a16:creationId xmlns:a16="http://schemas.microsoft.com/office/drawing/2014/main" id="{7F991A3A-8DD5-4B2E-9A48-4C43D916074D}"/>
              </a:ext>
            </a:extLst>
          </p:cNvPr>
          <p:cNvSpPr>
            <a:spLocks noChangeArrowheads="1"/>
          </p:cNvSpPr>
          <p:nvPr/>
        </p:nvSpPr>
        <p:spPr bwMode="auto">
          <a:xfrm>
            <a:off x="609600" y="609600"/>
            <a:ext cx="7772400" cy="1373188"/>
          </a:xfrm>
          <a:prstGeom prst="rect">
            <a:avLst/>
          </a:prstGeom>
          <a:noFill/>
          <a:ln w="9525">
            <a:noFill/>
            <a:miter lim="800000"/>
            <a:headEnd/>
            <a:tailEnd/>
          </a:ln>
          <a:effectLst/>
        </p:spPr>
        <p:txBody>
          <a:bodyPr>
            <a:spAutoFit/>
          </a:bodyPr>
          <a:lstStyle/>
          <a:p>
            <a:pPr eaLnBrk="1" hangingPunct="1">
              <a:defRPr/>
            </a:pPr>
            <a:r>
              <a:rPr lang="en-US" altLang="zh-CN" b="1">
                <a:effectLst>
                  <a:outerShdw blurRad="38100" dist="38100" dir="2700000" algn="tl">
                    <a:srgbClr val="C0C0C0"/>
                  </a:outerShdw>
                </a:effectLst>
                <a:latin typeface="宋体" pitchFamily="2" charset="-122"/>
              </a:rPr>
              <a:t>    </a:t>
            </a:r>
            <a:r>
              <a:rPr lang="zh-CN" altLang="en-US" b="1">
                <a:effectLst>
                  <a:outerShdw blurRad="38100" dist="38100" dir="2700000" algn="tl">
                    <a:srgbClr val="C0C0C0"/>
                  </a:outerShdw>
                </a:effectLst>
                <a:latin typeface="宋体" pitchFamily="2" charset="-122"/>
              </a:rPr>
              <a:t>基尔霍夫电流定律</a:t>
            </a:r>
            <a:r>
              <a:rPr kumimoji="1" lang="zh-CN" altLang="en-US" sz="2800" b="1">
                <a:effectLst>
                  <a:outerShdw blurRad="38100" dist="38100" dir="2700000" algn="tl">
                    <a:srgbClr val="C0C0C0"/>
                  </a:outerShdw>
                </a:effectLst>
                <a:latin typeface="Times New Roman" charset="0"/>
              </a:rPr>
              <a:t>可以推广应用于包围部分电路的任一假设的闭合面。这个假设的闭合面称为广义节点。</a:t>
            </a:r>
          </a:p>
        </p:txBody>
      </p:sp>
      <p:sp>
        <p:nvSpPr>
          <p:cNvPr id="53258" name="Text Box 10">
            <a:extLst>
              <a:ext uri="{FF2B5EF4-FFF2-40B4-BE49-F238E27FC236}">
                <a16:creationId xmlns:a16="http://schemas.microsoft.com/office/drawing/2014/main" id="{00AEFAF3-7FA5-474B-9089-EFAC95F86F84}"/>
              </a:ext>
            </a:extLst>
          </p:cNvPr>
          <p:cNvSpPr txBox="1">
            <a:spLocks noChangeArrowheads="1"/>
          </p:cNvSpPr>
          <p:nvPr/>
        </p:nvSpPr>
        <p:spPr bwMode="auto">
          <a:xfrm>
            <a:off x="609600" y="2124075"/>
            <a:ext cx="76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FontTx/>
              <a:buNone/>
            </a:pPr>
            <a:r>
              <a:rPr kumimoji="1" lang="en-US" altLang="zh-CN" sz="2400" b="1">
                <a:solidFill>
                  <a:srgbClr val="FF0000"/>
                </a:solidFill>
                <a:latin typeface="Tahoma" panose="020B0604030504040204" pitchFamily="34" charset="0"/>
              </a:rPr>
              <a:t>[</a:t>
            </a:r>
            <a:r>
              <a:rPr kumimoji="1" lang="zh-CN" altLang="en-US" sz="2400" b="1">
                <a:solidFill>
                  <a:srgbClr val="FF0000"/>
                </a:solidFill>
                <a:latin typeface="Tahoma" panose="020B0604030504040204" pitchFamily="34" charset="0"/>
              </a:rPr>
              <a:t>例</a:t>
            </a:r>
            <a:r>
              <a:rPr kumimoji="1" lang="en-US" altLang="zh-CN" sz="2400" b="1">
                <a:solidFill>
                  <a:srgbClr val="FF0000"/>
                </a:solidFill>
                <a:latin typeface="Tahoma" panose="020B0604030504040204" pitchFamily="34" charset="0"/>
              </a:rPr>
              <a:t>]</a:t>
            </a:r>
          </a:p>
        </p:txBody>
      </p:sp>
      <p:sp>
        <p:nvSpPr>
          <p:cNvPr id="53261" name="Rectangle 13" descr="40%">
            <a:extLst>
              <a:ext uri="{FF2B5EF4-FFF2-40B4-BE49-F238E27FC236}">
                <a16:creationId xmlns:a16="http://schemas.microsoft.com/office/drawing/2014/main" id="{7ACB879D-50C0-45B3-AB36-E16E1137B040}"/>
              </a:ext>
            </a:extLst>
          </p:cNvPr>
          <p:cNvSpPr>
            <a:spLocks noChangeArrowheads="1"/>
          </p:cNvSpPr>
          <p:nvPr/>
        </p:nvSpPr>
        <p:spPr bwMode="auto">
          <a:xfrm>
            <a:off x="762000" y="55006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FF3300"/>
                </a:solidFill>
                <a:latin typeface="Times New Roman" panose="02020603050405020304" pitchFamily="18" charset="0"/>
              </a:rPr>
              <a:t>I</a:t>
            </a:r>
            <a:r>
              <a:rPr kumimoji="1" lang="en-US" altLang="zh-CN" sz="2800" b="1" baseline="-25000">
                <a:solidFill>
                  <a:srgbClr val="FF3300"/>
                </a:solidFill>
                <a:latin typeface="Times New Roman" panose="02020603050405020304" pitchFamily="18" charset="0"/>
              </a:rPr>
              <a:t>A </a:t>
            </a:r>
            <a:r>
              <a:rPr kumimoji="1" lang="en-US" altLang="zh-CN" sz="2800" b="1">
                <a:solidFill>
                  <a:srgbClr val="FF3300"/>
                </a:solidFill>
                <a:latin typeface="Times New Roman" panose="02020603050405020304" pitchFamily="18" charset="0"/>
              </a:rPr>
              <a:t>+ </a:t>
            </a:r>
            <a:r>
              <a:rPr kumimoji="1" lang="en-US" altLang="zh-CN" sz="2800" b="1" i="1">
                <a:solidFill>
                  <a:srgbClr val="FF3300"/>
                </a:solidFill>
                <a:latin typeface="Times New Roman" panose="02020603050405020304" pitchFamily="18" charset="0"/>
              </a:rPr>
              <a:t>I</a:t>
            </a:r>
            <a:r>
              <a:rPr kumimoji="1" lang="en-US" altLang="zh-CN" sz="2800" b="1" baseline="-25000">
                <a:solidFill>
                  <a:srgbClr val="FF3300"/>
                </a:solidFill>
                <a:latin typeface="Times New Roman" panose="02020603050405020304" pitchFamily="18" charset="0"/>
              </a:rPr>
              <a:t>B </a:t>
            </a:r>
            <a:r>
              <a:rPr kumimoji="1" lang="en-US" altLang="zh-CN" sz="2800" b="1">
                <a:solidFill>
                  <a:srgbClr val="FF3300"/>
                </a:solidFill>
                <a:latin typeface="Times New Roman" panose="02020603050405020304" pitchFamily="18" charset="0"/>
              </a:rPr>
              <a:t>+ </a:t>
            </a:r>
            <a:r>
              <a:rPr kumimoji="1" lang="en-US" altLang="zh-CN" sz="2800" b="1" i="1">
                <a:solidFill>
                  <a:srgbClr val="FF3300"/>
                </a:solidFill>
                <a:latin typeface="Times New Roman" panose="02020603050405020304" pitchFamily="18" charset="0"/>
              </a:rPr>
              <a:t>I</a:t>
            </a:r>
            <a:r>
              <a:rPr kumimoji="1" lang="en-US" altLang="zh-CN" sz="2800" b="1" baseline="-25000">
                <a:solidFill>
                  <a:srgbClr val="FF3300"/>
                </a:solidFill>
                <a:latin typeface="Times New Roman" panose="02020603050405020304" pitchFamily="18" charset="0"/>
              </a:rPr>
              <a:t>C </a:t>
            </a:r>
            <a:r>
              <a:rPr kumimoji="1" lang="en-US" altLang="zh-CN" sz="2800" b="1">
                <a:solidFill>
                  <a:srgbClr val="FF3300"/>
                </a:solidFill>
                <a:latin typeface="Times New Roman" panose="02020603050405020304" pitchFamily="18" charset="0"/>
              </a:rPr>
              <a:t>= 0</a:t>
            </a:r>
            <a:endParaRPr lang="en-US" altLang="zh-CN" sz="2800" b="1">
              <a:solidFill>
                <a:srgbClr val="FF3300"/>
              </a:solidFill>
              <a:latin typeface="Times New Roman" panose="02020603050405020304" pitchFamily="18" charset="0"/>
            </a:endParaRPr>
          </a:p>
        </p:txBody>
      </p:sp>
      <p:grpSp>
        <p:nvGrpSpPr>
          <p:cNvPr id="43013" name="Group 93">
            <a:extLst>
              <a:ext uri="{FF2B5EF4-FFF2-40B4-BE49-F238E27FC236}">
                <a16:creationId xmlns:a16="http://schemas.microsoft.com/office/drawing/2014/main" id="{8039CAA6-0DBD-4B17-9267-6EAF2F2429B0}"/>
              </a:ext>
            </a:extLst>
          </p:cNvPr>
          <p:cNvGrpSpPr>
            <a:grpSpLocks/>
          </p:cNvGrpSpPr>
          <p:nvPr/>
        </p:nvGrpSpPr>
        <p:grpSpPr bwMode="auto">
          <a:xfrm>
            <a:off x="609600" y="2514600"/>
            <a:ext cx="3048000" cy="2711450"/>
            <a:chOff x="337" y="1556"/>
            <a:chExt cx="1920" cy="1708"/>
          </a:xfrm>
        </p:grpSpPr>
        <p:sp>
          <p:nvSpPr>
            <p:cNvPr id="43052" name="Oval 4">
              <a:extLst>
                <a:ext uri="{FF2B5EF4-FFF2-40B4-BE49-F238E27FC236}">
                  <a16:creationId xmlns:a16="http://schemas.microsoft.com/office/drawing/2014/main" id="{03582B34-8A87-4D51-8009-FE6EC063FED2}"/>
                </a:ext>
              </a:extLst>
            </p:cNvPr>
            <p:cNvSpPr>
              <a:spLocks noChangeArrowheads="1"/>
            </p:cNvSpPr>
            <p:nvPr/>
          </p:nvSpPr>
          <p:spPr bwMode="auto">
            <a:xfrm>
              <a:off x="721" y="1776"/>
              <a:ext cx="1536" cy="1488"/>
            </a:xfrm>
            <a:prstGeom prst="ellipse">
              <a:avLst/>
            </a:prstGeom>
            <a:noFill/>
            <a:ln w="38100">
              <a:solidFill>
                <a:srgbClr val="0033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nvGrpSpPr>
            <p:cNvPr id="43053" name="Group 92">
              <a:extLst>
                <a:ext uri="{FF2B5EF4-FFF2-40B4-BE49-F238E27FC236}">
                  <a16:creationId xmlns:a16="http://schemas.microsoft.com/office/drawing/2014/main" id="{736215C8-9D33-41A6-9A63-C17C8A9B8103}"/>
                </a:ext>
              </a:extLst>
            </p:cNvPr>
            <p:cNvGrpSpPr>
              <a:grpSpLocks/>
            </p:cNvGrpSpPr>
            <p:nvPr/>
          </p:nvGrpSpPr>
          <p:grpSpPr bwMode="auto">
            <a:xfrm>
              <a:off x="337" y="1556"/>
              <a:ext cx="1920" cy="1564"/>
              <a:chOff x="337" y="1484"/>
              <a:chExt cx="1920" cy="1564"/>
            </a:xfrm>
          </p:grpSpPr>
          <p:grpSp>
            <p:nvGrpSpPr>
              <p:cNvPr id="43054" name="Group 89">
                <a:extLst>
                  <a:ext uri="{FF2B5EF4-FFF2-40B4-BE49-F238E27FC236}">
                    <a16:creationId xmlns:a16="http://schemas.microsoft.com/office/drawing/2014/main" id="{AC7AF615-15C8-4A72-A3E9-0260E5D1AAE6}"/>
                  </a:ext>
                </a:extLst>
              </p:cNvPr>
              <p:cNvGrpSpPr>
                <a:grpSpLocks/>
              </p:cNvGrpSpPr>
              <p:nvPr/>
            </p:nvGrpSpPr>
            <p:grpSpPr bwMode="auto">
              <a:xfrm>
                <a:off x="337" y="1484"/>
                <a:ext cx="1920" cy="1564"/>
                <a:chOff x="337" y="1484"/>
                <a:chExt cx="1920" cy="1564"/>
              </a:xfrm>
            </p:grpSpPr>
            <p:sp>
              <p:nvSpPr>
                <p:cNvPr id="43058" name="Line 16">
                  <a:extLst>
                    <a:ext uri="{FF2B5EF4-FFF2-40B4-BE49-F238E27FC236}">
                      <a16:creationId xmlns:a16="http://schemas.microsoft.com/office/drawing/2014/main" id="{85A51B4B-286F-44F7-B41A-2B784DE36F4B}"/>
                    </a:ext>
                  </a:extLst>
                </p:cNvPr>
                <p:cNvSpPr>
                  <a:spLocks noChangeShapeType="1"/>
                </p:cNvSpPr>
                <p:nvPr/>
              </p:nvSpPr>
              <p:spPr bwMode="auto">
                <a:xfrm>
                  <a:off x="1583" y="2549"/>
                  <a:ext cx="36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9" name="Rectangle 17">
                  <a:extLst>
                    <a:ext uri="{FF2B5EF4-FFF2-40B4-BE49-F238E27FC236}">
                      <a16:creationId xmlns:a16="http://schemas.microsoft.com/office/drawing/2014/main" id="{30DF038D-5F32-46A5-8DE2-3D66AA71AD52}"/>
                    </a:ext>
                  </a:extLst>
                </p:cNvPr>
                <p:cNvSpPr>
                  <a:spLocks noChangeArrowheads="1"/>
                </p:cNvSpPr>
                <p:nvPr/>
              </p:nvSpPr>
              <p:spPr bwMode="auto">
                <a:xfrm rot="2903719">
                  <a:off x="1502" y="2167"/>
                  <a:ext cx="346" cy="10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60" name="Rectangle 18">
                  <a:extLst>
                    <a:ext uri="{FF2B5EF4-FFF2-40B4-BE49-F238E27FC236}">
                      <a16:creationId xmlns:a16="http://schemas.microsoft.com/office/drawing/2014/main" id="{2069B6A8-D533-47E0-9113-5E483DFB65BB}"/>
                    </a:ext>
                  </a:extLst>
                </p:cNvPr>
                <p:cNvSpPr>
                  <a:spLocks noChangeArrowheads="1"/>
                </p:cNvSpPr>
                <p:nvPr/>
              </p:nvSpPr>
              <p:spPr bwMode="auto">
                <a:xfrm>
                  <a:off x="1253" y="2510"/>
                  <a:ext cx="330" cy="11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61" name="Line 19">
                  <a:extLst>
                    <a:ext uri="{FF2B5EF4-FFF2-40B4-BE49-F238E27FC236}">
                      <a16:creationId xmlns:a16="http://schemas.microsoft.com/office/drawing/2014/main" id="{694D7333-E5DF-4D2C-ACDB-2BAAEB1C54A7}"/>
                    </a:ext>
                  </a:extLst>
                </p:cNvPr>
                <p:cNvSpPr>
                  <a:spLocks noChangeShapeType="1"/>
                </p:cNvSpPr>
                <p:nvPr/>
              </p:nvSpPr>
              <p:spPr bwMode="auto">
                <a:xfrm rot="-2452509">
                  <a:off x="1875" y="2318"/>
                  <a:ext cx="0" cy="26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2" name="Line 20">
                  <a:extLst>
                    <a:ext uri="{FF2B5EF4-FFF2-40B4-BE49-F238E27FC236}">
                      <a16:creationId xmlns:a16="http://schemas.microsoft.com/office/drawing/2014/main" id="{21086D25-91E1-434C-ACD7-5F90E9A8E808}"/>
                    </a:ext>
                  </a:extLst>
                </p:cNvPr>
                <p:cNvSpPr>
                  <a:spLocks noChangeShapeType="1"/>
                </p:cNvSpPr>
                <p:nvPr/>
              </p:nvSpPr>
              <p:spPr bwMode="auto">
                <a:xfrm rot="-2937242" flipH="1" flipV="1">
                  <a:off x="1467" y="1840"/>
                  <a:ext cx="3" cy="2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3" name="Line 21">
                  <a:extLst>
                    <a:ext uri="{FF2B5EF4-FFF2-40B4-BE49-F238E27FC236}">
                      <a16:creationId xmlns:a16="http://schemas.microsoft.com/office/drawing/2014/main" id="{4973FC33-9956-45AD-80F4-DE4D40E11D04}"/>
                    </a:ext>
                  </a:extLst>
                </p:cNvPr>
                <p:cNvSpPr>
                  <a:spLocks noChangeShapeType="1"/>
                </p:cNvSpPr>
                <p:nvPr/>
              </p:nvSpPr>
              <p:spPr bwMode="auto">
                <a:xfrm rot="5400000">
                  <a:off x="1052" y="2347"/>
                  <a:ext cx="0" cy="4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4" name="Text Box 22">
                  <a:extLst>
                    <a:ext uri="{FF2B5EF4-FFF2-40B4-BE49-F238E27FC236}">
                      <a16:creationId xmlns:a16="http://schemas.microsoft.com/office/drawing/2014/main" id="{D8B2E57E-DAC8-4EFF-8C45-5FA56AC23B39}"/>
                    </a:ext>
                  </a:extLst>
                </p:cNvPr>
                <p:cNvSpPr txBox="1">
                  <a:spLocks noChangeArrowheads="1"/>
                </p:cNvSpPr>
                <p:nvPr/>
              </p:nvSpPr>
              <p:spPr bwMode="auto">
                <a:xfrm>
                  <a:off x="1165" y="1825"/>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zh-CN" sz="2400">
                    <a:latin typeface="Times New Roman" panose="02020603050405020304" pitchFamily="18" charset="0"/>
                  </a:endParaRPr>
                </a:p>
              </p:txBody>
            </p:sp>
            <p:sp>
              <p:nvSpPr>
                <p:cNvPr id="43065" name="Line 23">
                  <a:extLst>
                    <a:ext uri="{FF2B5EF4-FFF2-40B4-BE49-F238E27FC236}">
                      <a16:creationId xmlns:a16="http://schemas.microsoft.com/office/drawing/2014/main" id="{CAA53A12-1B25-4A14-BA0D-42667651FFB6}"/>
                    </a:ext>
                  </a:extLst>
                </p:cNvPr>
                <p:cNvSpPr>
                  <a:spLocks noChangeShapeType="1"/>
                </p:cNvSpPr>
                <p:nvPr/>
              </p:nvSpPr>
              <p:spPr bwMode="auto">
                <a:xfrm rot="2157252">
                  <a:off x="960" y="2323"/>
                  <a:ext cx="12" cy="2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6" name="Line 24">
                  <a:extLst>
                    <a:ext uri="{FF2B5EF4-FFF2-40B4-BE49-F238E27FC236}">
                      <a16:creationId xmlns:a16="http://schemas.microsoft.com/office/drawing/2014/main" id="{CE372201-D3B0-473A-9516-BB8B7823AD8E}"/>
                    </a:ext>
                  </a:extLst>
                </p:cNvPr>
                <p:cNvSpPr>
                  <a:spLocks noChangeShapeType="1"/>
                </p:cNvSpPr>
                <p:nvPr/>
              </p:nvSpPr>
              <p:spPr bwMode="auto">
                <a:xfrm rot="2220389">
                  <a:off x="1299" y="1876"/>
                  <a:ext cx="1" cy="26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7" name="Line 25">
                  <a:extLst>
                    <a:ext uri="{FF2B5EF4-FFF2-40B4-BE49-F238E27FC236}">
                      <a16:creationId xmlns:a16="http://schemas.microsoft.com/office/drawing/2014/main" id="{97E5667D-3395-438C-A644-16821026F625}"/>
                    </a:ext>
                  </a:extLst>
                </p:cNvPr>
                <p:cNvSpPr>
                  <a:spLocks noChangeShapeType="1"/>
                </p:cNvSpPr>
                <p:nvPr/>
              </p:nvSpPr>
              <p:spPr bwMode="auto">
                <a:xfrm rot="-5400000">
                  <a:off x="1180" y="2241"/>
                  <a:ext cx="0" cy="15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8" name="Line 26">
                  <a:extLst>
                    <a:ext uri="{FF2B5EF4-FFF2-40B4-BE49-F238E27FC236}">
                      <a16:creationId xmlns:a16="http://schemas.microsoft.com/office/drawing/2014/main" id="{A94EDDEE-CD22-49D6-A778-DB72658DF29C}"/>
                    </a:ext>
                  </a:extLst>
                </p:cNvPr>
                <p:cNvSpPr>
                  <a:spLocks noChangeShapeType="1"/>
                </p:cNvSpPr>
                <p:nvPr/>
              </p:nvSpPr>
              <p:spPr bwMode="auto">
                <a:xfrm rot="-5400000">
                  <a:off x="906" y="1401"/>
                  <a:ext cx="0" cy="9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9" name="Line 27">
                  <a:extLst>
                    <a:ext uri="{FF2B5EF4-FFF2-40B4-BE49-F238E27FC236}">
                      <a16:creationId xmlns:a16="http://schemas.microsoft.com/office/drawing/2014/main" id="{4C2D98DF-1FF1-458A-A3A7-A5D460FB4CE4}"/>
                    </a:ext>
                  </a:extLst>
                </p:cNvPr>
                <p:cNvSpPr>
                  <a:spLocks noChangeShapeType="1"/>
                </p:cNvSpPr>
                <p:nvPr/>
              </p:nvSpPr>
              <p:spPr bwMode="auto">
                <a:xfrm rot="5400000">
                  <a:off x="631" y="2329"/>
                  <a:ext cx="0" cy="43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70" name="Line 28">
                  <a:extLst>
                    <a:ext uri="{FF2B5EF4-FFF2-40B4-BE49-F238E27FC236}">
                      <a16:creationId xmlns:a16="http://schemas.microsoft.com/office/drawing/2014/main" id="{62887C5C-C6F7-4DA8-AFCD-87FF152385FF}"/>
                    </a:ext>
                  </a:extLst>
                </p:cNvPr>
                <p:cNvSpPr>
                  <a:spLocks noChangeShapeType="1"/>
                </p:cNvSpPr>
                <p:nvPr/>
              </p:nvSpPr>
              <p:spPr bwMode="auto">
                <a:xfrm>
                  <a:off x="1949" y="2549"/>
                  <a:ext cx="0" cy="46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71" name="Oval 29">
                  <a:extLst>
                    <a:ext uri="{FF2B5EF4-FFF2-40B4-BE49-F238E27FC236}">
                      <a16:creationId xmlns:a16="http://schemas.microsoft.com/office/drawing/2014/main" id="{C4A54E04-1B20-4B55-8E1C-8014475E4A42}"/>
                    </a:ext>
                  </a:extLst>
                </p:cNvPr>
                <p:cNvSpPr>
                  <a:spLocks noChangeArrowheads="1"/>
                </p:cNvSpPr>
                <p:nvPr/>
              </p:nvSpPr>
              <p:spPr bwMode="auto">
                <a:xfrm flipV="1">
                  <a:off x="337" y="1857"/>
                  <a:ext cx="74" cy="7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72" name="Oval 30">
                  <a:extLst>
                    <a:ext uri="{FF2B5EF4-FFF2-40B4-BE49-F238E27FC236}">
                      <a16:creationId xmlns:a16="http://schemas.microsoft.com/office/drawing/2014/main" id="{EA192080-5D6B-4380-8604-CAB9F1BD7AA9}"/>
                    </a:ext>
                  </a:extLst>
                </p:cNvPr>
                <p:cNvSpPr>
                  <a:spLocks noChangeArrowheads="1"/>
                </p:cNvSpPr>
                <p:nvPr/>
              </p:nvSpPr>
              <p:spPr bwMode="auto">
                <a:xfrm>
                  <a:off x="337" y="2510"/>
                  <a:ext cx="74" cy="7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73" name="Oval 31">
                  <a:extLst>
                    <a:ext uri="{FF2B5EF4-FFF2-40B4-BE49-F238E27FC236}">
                      <a16:creationId xmlns:a16="http://schemas.microsoft.com/office/drawing/2014/main" id="{5D5C5D78-8EE2-4184-AECB-FD47C24B825F}"/>
                    </a:ext>
                  </a:extLst>
                </p:cNvPr>
                <p:cNvSpPr>
                  <a:spLocks noChangeArrowheads="1"/>
                </p:cNvSpPr>
                <p:nvPr/>
              </p:nvSpPr>
              <p:spPr bwMode="auto">
                <a:xfrm>
                  <a:off x="337" y="2971"/>
                  <a:ext cx="74" cy="7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74" name="Line 32">
                  <a:extLst>
                    <a:ext uri="{FF2B5EF4-FFF2-40B4-BE49-F238E27FC236}">
                      <a16:creationId xmlns:a16="http://schemas.microsoft.com/office/drawing/2014/main" id="{D7FACDB3-2370-4123-8D1A-93FE43607F84}"/>
                    </a:ext>
                  </a:extLst>
                </p:cNvPr>
                <p:cNvSpPr>
                  <a:spLocks noChangeShapeType="1"/>
                </p:cNvSpPr>
                <p:nvPr/>
              </p:nvSpPr>
              <p:spPr bwMode="auto">
                <a:xfrm>
                  <a:off x="447" y="1813"/>
                  <a:ext cx="439"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75" name="Line 33">
                  <a:extLst>
                    <a:ext uri="{FF2B5EF4-FFF2-40B4-BE49-F238E27FC236}">
                      <a16:creationId xmlns:a16="http://schemas.microsoft.com/office/drawing/2014/main" id="{08429DC2-775A-40C9-9645-289B649DB66C}"/>
                    </a:ext>
                  </a:extLst>
                </p:cNvPr>
                <p:cNvSpPr>
                  <a:spLocks noChangeShapeType="1"/>
                </p:cNvSpPr>
                <p:nvPr/>
              </p:nvSpPr>
              <p:spPr bwMode="auto">
                <a:xfrm>
                  <a:off x="455" y="2448"/>
                  <a:ext cx="40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76" name="Line 34">
                  <a:extLst>
                    <a:ext uri="{FF2B5EF4-FFF2-40B4-BE49-F238E27FC236}">
                      <a16:creationId xmlns:a16="http://schemas.microsoft.com/office/drawing/2014/main" id="{AF20AE54-BCA3-4468-99AD-11901201A0AE}"/>
                    </a:ext>
                  </a:extLst>
                </p:cNvPr>
                <p:cNvSpPr>
                  <a:spLocks noChangeShapeType="1"/>
                </p:cNvSpPr>
                <p:nvPr/>
              </p:nvSpPr>
              <p:spPr bwMode="auto">
                <a:xfrm>
                  <a:off x="455" y="2928"/>
                  <a:ext cx="40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77" name="Rectangle 35">
                  <a:extLst>
                    <a:ext uri="{FF2B5EF4-FFF2-40B4-BE49-F238E27FC236}">
                      <a16:creationId xmlns:a16="http://schemas.microsoft.com/office/drawing/2014/main" id="{394D32BB-0092-49D8-B904-EFC1F849981D}"/>
                    </a:ext>
                  </a:extLst>
                </p:cNvPr>
                <p:cNvSpPr>
                  <a:spLocks noChangeArrowheads="1"/>
                </p:cNvSpPr>
                <p:nvPr/>
              </p:nvSpPr>
              <p:spPr bwMode="auto">
                <a:xfrm rot="7565869">
                  <a:off x="961" y="2186"/>
                  <a:ext cx="346" cy="11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78" name="Text Box 36">
                  <a:extLst>
                    <a:ext uri="{FF2B5EF4-FFF2-40B4-BE49-F238E27FC236}">
                      <a16:creationId xmlns:a16="http://schemas.microsoft.com/office/drawing/2014/main" id="{EF0A0A09-D0BB-40EB-BF2B-69E16CC5B6E5}"/>
                    </a:ext>
                  </a:extLst>
                </p:cNvPr>
                <p:cNvSpPr txBox="1">
                  <a:spLocks noChangeArrowheads="1"/>
                </p:cNvSpPr>
                <p:nvPr/>
              </p:nvSpPr>
              <p:spPr bwMode="auto">
                <a:xfrm>
                  <a:off x="1283" y="166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A</a:t>
                  </a:r>
                </a:p>
              </p:txBody>
            </p:sp>
            <p:sp>
              <p:nvSpPr>
                <p:cNvPr id="43079" name="Text Box 37">
                  <a:extLst>
                    <a:ext uri="{FF2B5EF4-FFF2-40B4-BE49-F238E27FC236}">
                      <a16:creationId xmlns:a16="http://schemas.microsoft.com/office/drawing/2014/main" id="{E4E718E0-B22C-4347-9D17-29E091112B0C}"/>
                    </a:ext>
                  </a:extLst>
                </p:cNvPr>
                <p:cNvSpPr txBox="1">
                  <a:spLocks noChangeArrowheads="1"/>
                </p:cNvSpPr>
                <p:nvPr/>
              </p:nvSpPr>
              <p:spPr bwMode="auto">
                <a:xfrm>
                  <a:off x="827" y="253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B</a:t>
                  </a:r>
                </a:p>
              </p:txBody>
            </p:sp>
            <p:sp>
              <p:nvSpPr>
                <p:cNvPr id="43080" name="Text Box 38">
                  <a:extLst>
                    <a:ext uri="{FF2B5EF4-FFF2-40B4-BE49-F238E27FC236}">
                      <a16:creationId xmlns:a16="http://schemas.microsoft.com/office/drawing/2014/main" id="{EEA7E268-B73F-45A8-9E2C-7BD57DA15D42}"/>
                    </a:ext>
                  </a:extLst>
                </p:cNvPr>
                <p:cNvSpPr txBox="1">
                  <a:spLocks noChangeArrowheads="1"/>
                </p:cNvSpPr>
                <p:nvPr/>
              </p:nvSpPr>
              <p:spPr bwMode="auto">
                <a:xfrm>
                  <a:off x="1921" y="239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latin typeface="Times New Roman" panose="02020603050405020304" pitchFamily="18" charset="0"/>
                    </a:rPr>
                    <a:t>C</a:t>
                  </a:r>
                </a:p>
              </p:txBody>
            </p:sp>
            <p:sp>
              <p:nvSpPr>
                <p:cNvPr id="43081" name="Rectangle 39">
                  <a:extLst>
                    <a:ext uri="{FF2B5EF4-FFF2-40B4-BE49-F238E27FC236}">
                      <a16:creationId xmlns:a16="http://schemas.microsoft.com/office/drawing/2014/main" id="{8003C555-A2A6-415A-9EBA-F7C83CE24D8A}"/>
                    </a:ext>
                  </a:extLst>
                </p:cNvPr>
                <p:cNvSpPr>
                  <a:spLocks noChangeArrowheads="1"/>
                </p:cNvSpPr>
                <p:nvPr/>
              </p:nvSpPr>
              <p:spPr bwMode="auto">
                <a:xfrm>
                  <a:off x="481" y="1484"/>
                  <a:ext cx="3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A</a:t>
                  </a:r>
                  <a:endParaRPr kumimoji="1" lang="en-US" altLang="zh-CN" sz="2400" b="1">
                    <a:solidFill>
                      <a:srgbClr val="FF3300"/>
                    </a:solidFill>
                    <a:latin typeface="Times New Roman" panose="02020603050405020304" pitchFamily="18" charset="0"/>
                  </a:endParaRPr>
                </a:p>
              </p:txBody>
            </p:sp>
            <p:sp>
              <p:nvSpPr>
                <p:cNvPr id="43082" name="Rectangle 40">
                  <a:extLst>
                    <a:ext uri="{FF2B5EF4-FFF2-40B4-BE49-F238E27FC236}">
                      <a16:creationId xmlns:a16="http://schemas.microsoft.com/office/drawing/2014/main" id="{1CEC8DAC-9197-44BB-96DB-9923DAB5395B}"/>
                    </a:ext>
                  </a:extLst>
                </p:cNvPr>
                <p:cNvSpPr>
                  <a:spLocks noChangeArrowheads="1"/>
                </p:cNvSpPr>
                <p:nvPr/>
              </p:nvSpPr>
              <p:spPr bwMode="auto">
                <a:xfrm>
                  <a:off x="385" y="2016"/>
                  <a:ext cx="3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B</a:t>
                  </a:r>
                  <a:endParaRPr kumimoji="1" lang="en-US" altLang="zh-CN" sz="2400" b="1">
                    <a:solidFill>
                      <a:srgbClr val="FF3300"/>
                    </a:solidFill>
                    <a:latin typeface="Times New Roman" panose="02020603050405020304" pitchFamily="18" charset="0"/>
                  </a:endParaRPr>
                </a:p>
              </p:txBody>
            </p:sp>
            <p:sp>
              <p:nvSpPr>
                <p:cNvPr id="43083" name="Rectangle 41">
                  <a:extLst>
                    <a:ext uri="{FF2B5EF4-FFF2-40B4-BE49-F238E27FC236}">
                      <a16:creationId xmlns:a16="http://schemas.microsoft.com/office/drawing/2014/main" id="{99EE9D24-3D7A-4FCA-BBB8-621B6185C078}"/>
                    </a:ext>
                  </a:extLst>
                </p:cNvPr>
                <p:cNvSpPr>
                  <a:spLocks noChangeArrowheads="1"/>
                </p:cNvSpPr>
                <p:nvPr/>
              </p:nvSpPr>
              <p:spPr bwMode="auto">
                <a:xfrm>
                  <a:off x="385" y="2592"/>
                  <a:ext cx="3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C</a:t>
                  </a:r>
                  <a:endParaRPr kumimoji="1" lang="en-US" altLang="zh-CN" sz="2400" b="1">
                    <a:solidFill>
                      <a:srgbClr val="FF3300"/>
                    </a:solidFill>
                    <a:latin typeface="Times New Roman" panose="02020603050405020304" pitchFamily="18" charset="0"/>
                  </a:endParaRPr>
                </a:p>
              </p:txBody>
            </p:sp>
          </p:grpSp>
          <p:sp>
            <p:nvSpPr>
              <p:cNvPr id="43055" name="Oval 42">
                <a:extLst>
                  <a:ext uri="{FF2B5EF4-FFF2-40B4-BE49-F238E27FC236}">
                    <a16:creationId xmlns:a16="http://schemas.microsoft.com/office/drawing/2014/main" id="{2EEB86A5-1685-4F0B-B4E3-88ED1C0D0364}"/>
                  </a:ext>
                </a:extLst>
              </p:cNvPr>
              <p:cNvSpPr>
                <a:spLocks noChangeArrowheads="1"/>
              </p:cNvSpPr>
              <p:nvPr/>
            </p:nvSpPr>
            <p:spPr bwMode="auto">
              <a:xfrm flipV="1">
                <a:off x="1345" y="1884"/>
                <a:ext cx="68" cy="6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56" name="Oval 43">
                <a:extLst>
                  <a:ext uri="{FF2B5EF4-FFF2-40B4-BE49-F238E27FC236}">
                    <a16:creationId xmlns:a16="http://schemas.microsoft.com/office/drawing/2014/main" id="{9E02A474-DEB2-4DE4-86DF-CB87B18F8D82}"/>
                  </a:ext>
                </a:extLst>
              </p:cNvPr>
              <p:cNvSpPr>
                <a:spLocks noChangeArrowheads="1"/>
              </p:cNvSpPr>
              <p:nvPr/>
            </p:nvSpPr>
            <p:spPr bwMode="auto">
              <a:xfrm flipV="1">
                <a:off x="1901" y="2485"/>
                <a:ext cx="68" cy="6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57" name="Oval 44">
                <a:extLst>
                  <a:ext uri="{FF2B5EF4-FFF2-40B4-BE49-F238E27FC236}">
                    <a16:creationId xmlns:a16="http://schemas.microsoft.com/office/drawing/2014/main" id="{EA73870E-0C02-420C-8854-583A1A9C23F6}"/>
                  </a:ext>
                </a:extLst>
              </p:cNvPr>
              <p:cNvSpPr>
                <a:spLocks noChangeArrowheads="1"/>
              </p:cNvSpPr>
              <p:nvPr/>
            </p:nvSpPr>
            <p:spPr bwMode="auto">
              <a:xfrm flipV="1">
                <a:off x="865" y="2485"/>
                <a:ext cx="68" cy="6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grpSp>
        <p:nvGrpSpPr>
          <p:cNvPr id="5" name="Group 97">
            <a:extLst>
              <a:ext uri="{FF2B5EF4-FFF2-40B4-BE49-F238E27FC236}">
                <a16:creationId xmlns:a16="http://schemas.microsoft.com/office/drawing/2014/main" id="{B4010F37-A8C7-4951-9FAB-53142DCC1A35}"/>
              </a:ext>
            </a:extLst>
          </p:cNvPr>
          <p:cNvGrpSpPr>
            <a:grpSpLocks/>
          </p:cNvGrpSpPr>
          <p:nvPr/>
        </p:nvGrpSpPr>
        <p:grpSpPr bwMode="auto">
          <a:xfrm>
            <a:off x="4192588" y="2771775"/>
            <a:ext cx="4570412" cy="3095625"/>
            <a:chOff x="2641" y="1746"/>
            <a:chExt cx="2879" cy="1950"/>
          </a:xfrm>
        </p:grpSpPr>
        <p:sp>
          <p:nvSpPr>
            <p:cNvPr id="43015" name="Oval 7">
              <a:extLst>
                <a:ext uri="{FF2B5EF4-FFF2-40B4-BE49-F238E27FC236}">
                  <a16:creationId xmlns:a16="http://schemas.microsoft.com/office/drawing/2014/main" id="{A5DAF341-C001-4522-8579-8D245CDF5EF3}"/>
                </a:ext>
              </a:extLst>
            </p:cNvPr>
            <p:cNvSpPr>
              <a:spLocks noChangeArrowheads="1"/>
            </p:cNvSpPr>
            <p:nvPr/>
          </p:nvSpPr>
          <p:spPr bwMode="auto">
            <a:xfrm>
              <a:off x="4176" y="1776"/>
              <a:ext cx="1344" cy="1824"/>
            </a:xfrm>
            <a:prstGeom prst="ellipse">
              <a:avLst/>
            </a:prstGeom>
            <a:noFill/>
            <a:ln w="38100">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400" b="1">
                <a:solidFill>
                  <a:srgbClr val="FF0000"/>
                </a:solidFill>
                <a:latin typeface="Times New Roman" panose="02020603050405020304" pitchFamily="18" charset="0"/>
                <a:ea typeface="楷体_GB2312" pitchFamily="49" charset="-122"/>
              </a:endParaRPr>
            </a:p>
          </p:txBody>
        </p:sp>
        <p:sp>
          <p:nvSpPr>
            <p:cNvPr id="43016" name="Rectangle 12">
              <a:extLst>
                <a:ext uri="{FF2B5EF4-FFF2-40B4-BE49-F238E27FC236}">
                  <a16:creationId xmlns:a16="http://schemas.microsoft.com/office/drawing/2014/main" id="{DA4347C0-C52D-4642-9B84-248FADA13881}"/>
                </a:ext>
              </a:extLst>
            </p:cNvPr>
            <p:cNvSpPr>
              <a:spLocks noChangeArrowheads="1"/>
            </p:cNvSpPr>
            <p:nvPr/>
          </p:nvSpPr>
          <p:spPr bwMode="auto">
            <a:xfrm>
              <a:off x="3600" y="3408"/>
              <a:ext cx="6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dirty="0">
                  <a:solidFill>
                    <a:srgbClr val="FF0000"/>
                  </a:solidFill>
                  <a:latin typeface="Times New Roman" panose="02020603050405020304" pitchFamily="18" charset="0"/>
                </a:rPr>
                <a:t>I</a:t>
              </a:r>
              <a:r>
                <a:rPr kumimoji="1" lang="en-US" altLang="zh-CN" sz="2400" b="1" dirty="0">
                  <a:solidFill>
                    <a:srgbClr val="FF0000"/>
                  </a:solidFill>
                  <a:latin typeface="Times New Roman" panose="02020603050405020304" pitchFamily="18" charset="0"/>
                </a:rPr>
                <a:t> = 0</a:t>
              </a:r>
            </a:p>
          </p:txBody>
        </p:sp>
        <p:grpSp>
          <p:nvGrpSpPr>
            <p:cNvPr id="43017" name="Group 96">
              <a:extLst>
                <a:ext uri="{FF2B5EF4-FFF2-40B4-BE49-F238E27FC236}">
                  <a16:creationId xmlns:a16="http://schemas.microsoft.com/office/drawing/2014/main" id="{2A207B02-8C9D-44E4-BF36-1E55E0E5FB9B}"/>
                </a:ext>
              </a:extLst>
            </p:cNvPr>
            <p:cNvGrpSpPr>
              <a:grpSpLocks/>
            </p:cNvGrpSpPr>
            <p:nvPr/>
          </p:nvGrpSpPr>
          <p:grpSpPr bwMode="auto">
            <a:xfrm>
              <a:off x="2641" y="1746"/>
              <a:ext cx="2840" cy="1470"/>
              <a:chOff x="2641" y="1746"/>
              <a:chExt cx="2840" cy="1470"/>
            </a:xfrm>
          </p:grpSpPr>
          <p:sp>
            <p:nvSpPr>
              <p:cNvPr id="43018" name="Rectangle 47">
                <a:extLst>
                  <a:ext uri="{FF2B5EF4-FFF2-40B4-BE49-F238E27FC236}">
                    <a16:creationId xmlns:a16="http://schemas.microsoft.com/office/drawing/2014/main" id="{14B79C63-52BE-4B01-BE32-D182893E42E2}"/>
                  </a:ext>
                </a:extLst>
              </p:cNvPr>
              <p:cNvSpPr>
                <a:spLocks noChangeArrowheads="1"/>
              </p:cNvSpPr>
              <p:nvPr/>
            </p:nvSpPr>
            <p:spPr bwMode="auto">
              <a:xfrm>
                <a:off x="3792" y="2066"/>
                <a:ext cx="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2</a:t>
                </a:r>
                <a:r>
                  <a:rPr kumimoji="1" lang="en-US" altLang="zh-CN" sz="2400" b="1">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sp>
            <p:nvSpPr>
              <p:cNvPr id="43019" name="Rectangle 48">
                <a:extLst>
                  <a:ext uri="{FF2B5EF4-FFF2-40B4-BE49-F238E27FC236}">
                    <a16:creationId xmlns:a16="http://schemas.microsoft.com/office/drawing/2014/main" id="{64233EB9-A4F9-4808-81EA-0E1FE870FB66}"/>
                  </a:ext>
                </a:extLst>
              </p:cNvPr>
              <p:cNvSpPr>
                <a:spLocks noChangeArrowheads="1"/>
              </p:cNvSpPr>
              <p:nvPr/>
            </p:nvSpPr>
            <p:spPr bwMode="auto">
              <a:xfrm>
                <a:off x="4465" y="201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i="1">
                    <a:solidFill>
                      <a:srgbClr val="FF0000"/>
                    </a:solidFill>
                    <a:latin typeface="Times New Roman" panose="02020603050405020304" pitchFamily="18" charset="0"/>
                  </a:rPr>
                  <a:t>+</a:t>
                </a:r>
              </a:p>
            </p:txBody>
          </p:sp>
          <p:sp>
            <p:nvSpPr>
              <p:cNvPr id="43020" name="Rectangle 49">
                <a:extLst>
                  <a:ext uri="{FF2B5EF4-FFF2-40B4-BE49-F238E27FC236}">
                    <a16:creationId xmlns:a16="http://schemas.microsoft.com/office/drawing/2014/main" id="{0D49A38C-843B-4434-BBD1-7F78084FD662}"/>
                  </a:ext>
                </a:extLst>
              </p:cNvPr>
              <p:cNvSpPr>
                <a:spLocks noChangeArrowheads="1"/>
              </p:cNvSpPr>
              <p:nvPr/>
            </p:nvSpPr>
            <p:spPr bwMode="auto">
              <a:xfrm>
                <a:off x="4513" y="23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i="1">
                    <a:solidFill>
                      <a:srgbClr val="FF0000"/>
                    </a:solidFill>
                    <a:latin typeface="Times New Roman" panose="02020603050405020304" pitchFamily="18" charset="0"/>
                  </a:rPr>
                  <a:t>_</a:t>
                </a:r>
              </a:p>
            </p:txBody>
          </p:sp>
          <p:sp>
            <p:nvSpPr>
              <p:cNvPr id="43021" name="Line 50">
                <a:extLst>
                  <a:ext uri="{FF2B5EF4-FFF2-40B4-BE49-F238E27FC236}">
                    <a16:creationId xmlns:a16="http://schemas.microsoft.com/office/drawing/2014/main" id="{14C62EAE-1B8F-4AA2-A7A3-DADB19D132B2}"/>
                  </a:ext>
                </a:extLst>
              </p:cNvPr>
              <p:cNvSpPr>
                <a:spLocks noChangeShapeType="1"/>
              </p:cNvSpPr>
              <p:nvPr/>
            </p:nvSpPr>
            <p:spPr bwMode="auto">
              <a:xfrm>
                <a:off x="3075" y="2066"/>
                <a:ext cx="839"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2" name="Line 51">
                <a:extLst>
                  <a:ext uri="{FF2B5EF4-FFF2-40B4-BE49-F238E27FC236}">
                    <a16:creationId xmlns:a16="http://schemas.microsoft.com/office/drawing/2014/main" id="{585C3464-8456-47B0-8D34-4D88CE5DADAC}"/>
                  </a:ext>
                </a:extLst>
              </p:cNvPr>
              <p:cNvSpPr>
                <a:spLocks noChangeShapeType="1"/>
              </p:cNvSpPr>
              <p:nvPr/>
            </p:nvSpPr>
            <p:spPr bwMode="auto">
              <a:xfrm>
                <a:off x="4258" y="2066"/>
                <a:ext cx="85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3" name="Rectangle 52">
                <a:extLst>
                  <a:ext uri="{FF2B5EF4-FFF2-40B4-BE49-F238E27FC236}">
                    <a16:creationId xmlns:a16="http://schemas.microsoft.com/office/drawing/2014/main" id="{ABBFE512-C3A7-4DC2-8112-80C5FBF4A456}"/>
                  </a:ext>
                </a:extLst>
              </p:cNvPr>
              <p:cNvSpPr>
                <a:spLocks noChangeArrowheads="1"/>
              </p:cNvSpPr>
              <p:nvPr/>
            </p:nvSpPr>
            <p:spPr bwMode="auto">
              <a:xfrm>
                <a:off x="3917" y="2018"/>
                <a:ext cx="326" cy="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24" name="Rectangle 53">
                <a:extLst>
                  <a:ext uri="{FF2B5EF4-FFF2-40B4-BE49-F238E27FC236}">
                    <a16:creationId xmlns:a16="http://schemas.microsoft.com/office/drawing/2014/main" id="{D7814831-2551-43B8-80B6-5EA54C2D05EF}"/>
                  </a:ext>
                </a:extLst>
              </p:cNvPr>
              <p:cNvSpPr>
                <a:spLocks noChangeArrowheads="1"/>
              </p:cNvSpPr>
              <p:nvPr/>
            </p:nvSpPr>
            <p:spPr bwMode="auto">
              <a:xfrm>
                <a:off x="3430" y="201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i="1">
                    <a:solidFill>
                      <a:srgbClr val="FF0000"/>
                    </a:solidFill>
                    <a:latin typeface="Times New Roman" panose="02020603050405020304" pitchFamily="18" charset="0"/>
                  </a:rPr>
                  <a:t>+</a:t>
                </a:r>
              </a:p>
            </p:txBody>
          </p:sp>
          <p:sp>
            <p:nvSpPr>
              <p:cNvPr id="43025" name="Rectangle 54">
                <a:extLst>
                  <a:ext uri="{FF2B5EF4-FFF2-40B4-BE49-F238E27FC236}">
                    <a16:creationId xmlns:a16="http://schemas.microsoft.com/office/drawing/2014/main" id="{76640DFB-77D8-4C83-9B91-DCB4823D72A4}"/>
                  </a:ext>
                </a:extLst>
              </p:cNvPr>
              <p:cNvSpPr>
                <a:spLocks noChangeArrowheads="1"/>
              </p:cNvSpPr>
              <p:nvPr/>
            </p:nvSpPr>
            <p:spPr bwMode="auto">
              <a:xfrm>
                <a:off x="3456" y="23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i="1">
                    <a:solidFill>
                      <a:srgbClr val="FF0000"/>
                    </a:solidFill>
                    <a:latin typeface="Times New Roman" panose="02020603050405020304" pitchFamily="18" charset="0"/>
                  </a:rPr>
                  <a:t>_</a:t>
                </a:r>
              </a:p>
            </p:txBody>
          </p:sp>
          <p:sp>
            <p:nvSpPr>
              <p:cNvPr id="43026" name="Line 55">
                <a:extLst>
                  <a:ext uri="{FF2B5EF4-FFF2-40B4-BE49-F238E27FC236}">
                    <a16:creationId xmlns:a16="http://schemas.microsoft.com/office/drawing/2014/main" id="{D66AED41-16AF-4284-BAF2-11194767B29E}"/>
                  </a:ext>
                </a:extLst>
              </p:cNvPr>
              <p:cNvSpPr>
                <a:spLocks noChangeShapeType="1"/>
              </p:cNvSpPr>
              <p:nvPr/>
            </p:nvSpPr>
            <p:spPr bwMode="auto">
              <a:xfrm flipH="1">
                <a:off x="5088" y="2066"/>
                <a:ext cx="1" cy="38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7" name="Rectangle 56">
                <a:extLst>
                  <a:ext uri="{FF2B5EF4-FFF2-40B4-BE49-F238E27FC236}">
                    <a16:creationId xmlns:a16="http://schemas.microsoft.com/office/drawing/2014/main" id="{456A3694-307A-403C-A5F5-4108833869DA}"/>
                  </a:ext>
                </a:extLst>
              </p:cNvPr>
              <p:cNvSpPr>
                <a:spLocks noChangeArrowheads="1"/>
              </p:cNvSpPr>
              <p:nvPr/>
            </p:nvSpPr>
            <p:spPr bwMode="auto">
              <a:xfrm rot="-5400000">
                <a:off x="4929" y="2575"/>
                <a:ext cx="326" cy="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28" name="Line 57">
                <a:extLst>
                  <a:ext uri="{FF2B5EF4-FFF2-40B4-BE49-F238E27FC236}">
                    <a16:creationId xmlns:a16="http://schemas.microsoft.com/office/drawing/2014/main" id="{F94E6386-FF6C-4AAE-8F56-47753D7AD6EB}"/>
                  </a:ext>
                </a:extLst>
              </p:cNvPr>
              <p:cNvSpPr>
                <a:spLocks noChangeShapeType="1"/>
              </p:cNvSpPr>
              <p:nvPr/>
            </p:nvSpPr>
            <p:spPr bwMode="auto">
              <a:xfrm>
                <a:off x="3073" y="3216"/>
                <a:ext cx="6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9" name="Line 58">
                <a:extLst>
                  <a:ext uri="{FF2B5EF4-FFF2-40B4-BE49-F238E27FC236}">
                    <a16:creationId xmlns:a16="http://schemas.microsoft.com/office/drawing/2014/main" id="{CF3577FC-4286-4314-AF27-D9F5B64F58A3}"/>
                  </a:ext>
                </a:extLst>
              </p:cNvPr>
              <p:cNvSpPr>
                <a:spLocks noChangeShapeType="1"/>
              </p:cNvSpPr>
              <p:nvPr/>
            </p:nvSpPr>
            <p:spPr bwMode="auto">
              <a:xfrm>
                <a:off x="4458" y="3216"/>
                <a:ext cx="65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0" name="Line 59">
                <a:extLst>
                  <a:ext uri="{FF2B5EF4-FFF2-40B4-BE49-F238E27FC236}">
                    <a16:creationId xmlns:a16="http://schemas.microsoft.com/office/drawing/2014/main" id="{4469935A-8F67-4186-8FAA-BCC089EADAD5}"/>
                  </a:ext>
                </a:extLst>
              </p:cNvPr>
              <p:cNvSpPr>
                <a:spLocks noChangeShapeType="1"/>
              </p:cNvSpPr>
              <p:nvPr/>
            </p:nvSpPr>
            <p:spPr bwMode="auto">
              <a:xfrm>
                <a:off x="3937" y="1947"/>
                <a:ext cx="2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1" name="Rectangle 60">
                <a:extLst>
                  <a:ext uri="{FF2B5EF4-FFF2-40B4-BE49-F238E27FC236}">
                    <a16:creationId xmlns:a16="http://schemas.microsoft.com/office/drawing/2014/main" id="{E8FA864F-6161-4C63-8692-E74C37FF23C4}"/>
                  </a:ext>
                </a:extLst>
              </p:cNvPr>
              <p:cNvSpPr>
                <a:spLocks noChangeArrowheads="1"/>
              </p:cNvSpPr>
              <p:nvPr/>
            </p:nvSpPr>
            <p:spPr bwMode="auto">
              <a:xfrm>
                <a:off x="3964" y="1746"/>
                <a:ext cx="191"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
                    <a:schemeClr val="tx1"/>
                  </a:buClr>
                  <a:buFontTx/>
                  <a:buNone/>
                </a:pPr>
                <a:r>
                  <a:rPr kumimoji="1" lang="en-US" altLang="zh-CN" sz="2400" b="1" i="1">
                    <a:solidFill>
                      <a:srgbClr val="FF3300"/>
                    </a:solidFill>
                    <a:latin typeface="Times New Roman" panose="02020603050405020304" pitchFamily="18" charset="0"/>
                  </a:rPr>
                  <a:t>I</a:t>
                </a:r>
              </a:p>
            </p:txBody>
          </p:sp>
          <p:sp>
            <p:nvSpPr>
              <p:cNvPr id="43032" name="Line 61">
                <a:extLst>
                  <a:ext uri="{FF2B5EF4-FFF2-40B4-BE49-F238E27FC236}">
                    <a16:creationId xmlns:a16="http://schemas.microsoft.com/office/drawing/2014/main" id="{F207F9D2-64B3-46AA-9022-59EDCEFBAE66}"/>
                  </a:ext>
                </a:extLst>
              </p:cNvPr>
              <p:cNvSpPr>
                <a:spLocks noChangeShapeType="1"/>
              </p:cNvSpPr>
              <p:nvPr/>
            </p:nvSpPr>
            <p:spPr bwMode="auto">
              <a:xfrm flipH="1">
                <a:off x="5088" y="2786"/>
                <a:ext cx="1" cy="43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3" name="Line 63">
                <a:extLst>
                  <a:ext uri="{FF2B5EF4-FFF2-40B4-BE49-F238E27FC236}">
                    <a16:creationId xmlns:a16="http://schemas.microsoft.com/office/drawing/2014/main" id="{BC22A791-99AA-49CA-88CB-BA9A53E9D251}"/>
                  </a:ext>
                </a:extLst>
              </p:cNvPr>
              <p:cNvSpPr>
                <a:spLocks noChangeShapeType="1"/>
              </p:cNvSpPr>
              <p:nvPr/>
            </p:nvSpPr>
            <p:spPr bwMode="auto">
              <a:xfrm flipH="1">
                <a:off x="4464" y="2066"/>
                <a:ext cx="1" cy="62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4" name="Rectangle 64">
                <a:extLst>
                  <a:ext uri="{FF2B5EF4-FFF2-40B4-BE49-F238E27FC236}">
                    <a16:creationId xmlns:a16="http://schemas.microsoft.com/office/drawing/2014/main" id="{D361EF65-3A82-4FBD-BAF9-DBAFD81BFE76}"/>
                  </a:ext>
                </a:extLst>
              </p:cNvPr>
              <p:cNvSpPr>
                <a:spLocks noChangeArrowheads="1"/>
              </p:cNvSpPr>
              <p:nvPr/>
            </p:nvSpPr>
            <p:spPr bwMode="auto">
              <a:xfrm rot="-5400000">
                <a:off x="4300" y="2815"/>
                <a:ext cx="326" cy="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35" name="Line 69">
                <a:extLst>
                  <a:ext uri="{FF2B5EF4-FFF2-40B4-BE49-F238E27FC236}">
                    <a16:creationId xmlns:a16="http://schemas.microsoft.com/office/drawing/2014/main" id="{B823B4A9-C75B-4D4C-BBE3-4CB88D9B970F}"/>
                  </a:ext>
                </a:extLst>
              </p:cNvPr>
              <p:cNvSpPr>
                <a:spLocks noChangeShapeType="1"/>
              </p:cNvSpPr>
              <p:nvPr/>
            </p:nvSpPr>
            <p:spPr bwMode="auto">
              <a:xfrm flipH="1">
                <a:off x="4464" y="3026"/>
                <a:ext cx="1" cy="19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6" name="Line 71">
                <a:extLst>
                  <a:ext uri="{FF2B5EF4-FFF2-40B4-BE49-F238E27FC236}">
                    <a16:creationId xmlns:a16="http://schemas.microsoft.com/office/drawing/2014/main" id="{F0C57B4F-E4BD-49B6-9012-F3634F5F6C17}"/>
                  </a:ext>
                </a:extLst>
              </p:cNvPr>
              <p:cNvSpPr>
                <a:spLocks noChangeShapeType="1"/>
              </p:cNvSpPr>
              <p:nvPr/>
            </p:nvSpPr>
            <p:spPr bwMode="auto">
              <a:xfrm>
                <a:off x="3648" y="2016"/>
                <a:ext cx="24" cy="72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7" name="Rectangle 72">
                <a:extLst>
                  <a:ext uri="{FF2B5EF4-FFF2-40B4-BE49-F238E27FC236}">
                    <a16:creationId xmlns:a16="http://schemas.microsoft.com/office/drawing/2014/main" id="{8413E13C-4109-40B9-AFE3-5CB80DEE29E2}"/>
                  </a:ext>
                </a:extLst>
              </p:cNvPr>
              <p:cNvSpPr>
                <a:spLocks noChangeArrowheads="1"/>
              </p:cNvSpPr>
              <p:nvPr/>
            </p:nvSpPr>
            <p:spPr bwMode="auto">
              <a:xfrm rot="-5400000">
                <a:off x="3507" y="2863"/>
                <a:ext cx="326" cy="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38" name="Line 77">
                <a:extLst>
                  <a:ext uri="{FF2B5EF4-FFF2-40B4-BE49-F238E27FC236}">
                    <a16:creationId xmlns:a16="http://schemas.microsoft.com/office/drawing/2014/main" id="{7090B41F-3391-4DD1-9A30-334FEFBCD863}"/>
                  </a:ext>
                </a:extLst>
              </p:cNvPr>
              <p:cNvSpPr>
                <a:spLocks noChangeShapeType="1"/>
              </p:cNvSpPr>
              <p:nvPr/>
            </p:nvSpPr>
            <p:spPr bwMode="auto">
              <a:xfrm>
                <a:off x="3672" y="3072"/>
                <a:ext cx="0" cy="13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9" name="Line 78">
                <a:extLst>
                  <a:ext uri="{FF2B5EF4-FFF2-40B4-BE49-F238E27FC236}">
                    <a16:creationId xmlns:a16="http://schemas.microsoft.com/office/drawing/2014/main" id="{FEF31880-E618-43B8-AC43-F76B3760723F}"/>
                  </a:ext>
                </a:extLst>
              </p:cNvPr>
              <p:cNvSpPr>
                <a:spLocks noChangeShapeType="1"/>
              </p:cNvSpPr>
              <p:nvPr/>
            </p:nvSpPr>
            <p:spPr bwMode="auto">
              <a:xfrm flipH="1">
                <a:off x="3072" y="2066"/>
                <a:ext cx="1" cy="38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0" name="Rectangle 79">
                <a:extLst>
                  <a:ext uri="{FF2B5EF4-FFF2-40B4-BE49-F238E27FC236}">
                    <a16:creationId xmlns:a16="http://schemas.microsoft.com/office/drawing/2014/main" id="{A6811CAA-5AD4-4040-94A6-51BD4C979A7C}"/>
                  </a:ext>
                </a:extLst>
              </p:cNvPr>
              <p:cNvSpPr>
                <a:spLocks noChangeArrowheads="1"/>
              </p:cNvSpPr>
              <p:nvPr/>
            </p:nvSpPr>
            <p:spPr bwMode="auto">
              <a:xfrm rot="-5400000">
                <a:off x="2913" y="2575"/>
                <a:ext cx="326" cy="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41" name="Line 80">
                <a:extLst>
                  <a:ext uri="{FF2B5EF4-FFF2-40B4-BE49-F238E27FC236}">
                    <a16:creationId xmlns:a16="http://schemas.microsoft.com/office/drawing/2014/main" id="{964188E3-B5CD-4F97-8F74-1C2BD87E236F}"/>
                  </a:ext>
                </a:extLst>
              </p:cNvPr>
              <p:cNvSpPr>
                <a:spLocks noChangeShapeType="1"/>
              </p:cNvSpPr>
              <p:nvPr/>
            </p:nvSpPr>
            <p:spPr bwMode="auto">
              <a:xfrm flipH="1">
                <a:off x="3072" y="2784"/>
                <a:ext cx="0" cy="43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2" name="Rectangle 81">
                <a:extLst>
                  <a:ext uri="{FF2B5EF4-FFF2-40B4-BE49-F238E27FC236}">
                    <a16:creationId xmlns:a16="http://schemas.microsoft.com/office/drawing/2014/main" id="{03FF6F2A-9DDA-462F-9543-87BF15390578}"/>
                  </a:ext>
                </a:extLst>
              </p:cNvPr>
              <p:cNvSpPr>
                <a:spLocks noChangeArrowheads="1"/>
              </p:cNvSpPr>
              <p:nvPr/>
            </p:nvSpPr>
            <p:spPr bwMode="auto">
              <a:xfrm>
                <a:off x="2641" y="2306"/>
                <a:ext cx="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5</a:t>
                </a:r>
                <a:r>
                  <a:rPr kumimoji="1" lang="en-US" altLang="zh-CN" sz="2400" b="1">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sp>
            <p:nvSpPr>
              <p:cNvPr id="43043" name="Rectangle 82">
                <a:extLst>
                  <a:ext uri="{FF2B5EF4-FFF2-40B4-BE49-F238E27FC236}">
                    <a16:creationId xmlns:a16="http://schemas.microsoft.com/office/drawing/2014/main" id="{8705B8D6-3FAE-4F39-8B7C-B29B4071AA37}"/>
                  </a:ext>
                </a:extLst>
              </p:cNvPr>
              <p:cNvSpPr>
                <a:spLocks noChangeArrowheads="1"/>
              </p:cNvSpPr>
              <p:nvPr/>
            </p:nvSpPr>
            <p:spPr bwMode="auto">
              <a:xfrm>
                <a:off x="3265" y="2784"/>
                <a:ext cx="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1</a:t>
                </a:r>
                <a:r>
                  <a:rPr kumimoji="1" lang="en-US" altLang="zh-CN" sz="2400" b="1">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sp>
            <p:nvSpPr>
              <p:cNvPr id="43044" name="Rectangle 83">
                <a:extLst>
                  <a:ext uri="{FF2B5EF4-FFF2-40B4-BE49-F238E27FC236}">
                    <a16:creationId xmlns:a16="http://schemas.microsoft.com/office/drawing/2014/main" id="{BC443C55-AA11-4662-B085-A4BFBBFC18D3}"/>
                  </a:ext>
                </a:extLst>
              </p:cNvPr>
              <p:cNvSpPr>
                <a:spLocks noChangeArrowheads="1"/>
              </p:cNvSpPr>
              <p:nvPr/>
            </p:nvSpPr>
            <p:spPr bwMode="auto">
              <a:xfrm>
                <a:off x="4465" y="2544"/>
                <a:ext cx="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1</a:t>
                </a:r>
                <a:r>
                  <a:rPr kumimoji="1" lang="en-US" altLang="zh-CN" sz="2400" b="1">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sp>
            <p:nvSpPr>
              <p:cNvPr id="43045" name="Rectangle 84">
                <a:extLst>
                  <a:ext uri="{FF2B5EF4-FFF2-40B4-BE49-F238E27FC236}">
                    <a16:creationId xmlns:a16="http://schemas.microsoft.com/office/drawing/2014/main" id="{1E3FA6A5-5311-4124-80E4-A8C700209F9E}"/>
                  </a:ext>
                </a:extLst>
              </p:cNvPr>
              <p:cNvSpPr>
                <a:spLocks noChangeArrowheads="1"/>
              </p:cNvSpPr>
              <p:nvPr/>
            </p:nvSpPr>
            <p:spPr bwMode="auto">
              <a:xfrm>
                <a:off x="5121" y="2306"/>
                <a:ext cx="3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5</a:t>
                </a:r>
                <a:r>
                  <a:rPr kumimoji="1" lang="en-US" altLang="zh-CN" sz="2400" b="1">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sp>
            <p:nvSpPr>
              <p:cNvPr id="43046" name="Rectangle 85">
                <a:extLst>
                  <a:ext uri="{FF2B5EF4-FFF2-40B4-BE49-F238E27FC236}">
                    <a16:creationId xmlns:a16="http://schemas.microsoft.com/office/drawing/2014/main" id="{8682D5A7-AC38-42DA-A2E7-DDE383B1DF07}"/>
                  </a:ext>
                </a:extLst>
              </p:cNvPr>
              <p:cNvSpPr>
                <a:spLocks noChangeArrowheads="1"/>
              </p:cNvSpPr>
              <p:nvPr/>
            </p:nvSpPr>
            <p:spPr bwMode="auto">
              <a:xfrm>
                <a:off x="3249" y="2256"/>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6V</a:t>
                </a:r>
              </a:p>
            </p:txBody>
          </p:sp>
          <p:sp>
            <p:nvSpPr>
              <p:cNvPr id="43047" name="Rectangle 86">
                <a:extLst>
                  <a:ext uri="{FF2B5EF4-FFF2-40B4-BE49-F238E27FC236}">
                    <a16:creationId xmlns:a16="http://schemas.microsoft.com/office/drawing/2014/main" id="{8D6EA150-4093-4EDD-95BF-DC85635B7B83}"/>
                  </a:ext>
                </a:extLst>
              </p:cNvPr>
              <p:cNvSpPr>
                <a:spLocks noChangeArrowheads="1"/>
              </p:cNvSpPr>
              <p:nvPr/>
            </p:nvSpPr>
            <p:spPr bwMode="auto">
              <a:xfrm>
                <a:off x="4512" y="2208"/>
                <a:ext cx="4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12V</a:t>
                </a:r>
              </a:p>
            </p:txBody>
          </p:sp>
          <p:sp>
            <p:nvSpPr>
              <p:cNvPr id="43048" name="Oval 87">
                <a:extLst>
                  <a:ext uri="{FF2B5EF4-FFF2-40B4-BE49-F238E27FC236}">
                    <a16:creationId xmlns:a16="http://schemas.microsoft.com/office/drawing/2014/main" id="{D719D103-D468-4B0B-88A3-4A5293A10C22}"/>
                  </a:ext>
                </a:extLst>
              </p:cNvPr>
              <p:cNvSpPr>
                <a:spLocks noChangeArrowheads="1"/>
              </p:cNvSpPr>
              <p:nvPr/>
            </p:nvSpPr>
            <p:spPr bwMode="auto">
              <a:xfrm flipV="1">
                <a:off x="4417" y="2033"/>
                <a:ext cx="68" cy="6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49" name="Oval 88">
                <a:extLst>
                  <a:ext uri="{FF2B5EF4-FFF2-40B4-BE49-F238E27FC236}">
                    <a16:creationId xmlns:a16="http://schemas.microsoft.com/office/drawing/2014/main" id="{2D3715A1-B7A9-4D77-9ADF-CF9291574C6A}"/>
                  </a:ext>
                </a:extLst>
              </p:cNvPr>
              <p:cNvSpPr>
                <a:spLocks noChangeArrowheads="1"/>
              </p:cNvSpPr>
              <p:nvPr/>
            </p:nvSpPr>
            <p:spPr bwMode="auto">
              <a:xfrm flipV="1">
                <a:off x="3629" y="2033"/>
                <a:ext cx="68" cy="6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50" name="Oval 94">
                <a:extLst>
                  <a:ext uri="{FF2B5EF4-FFF2-40B4-BE49-F238E27FC236}">
                    <a16:creationId xmlns:a16="http://schemas.microsoft.com/office/drawing/2014/main" id="{E573A630-0861-4582-ADD0-7059ECDCACC2}"/>
                  </a:ext>
                </a:extLst>
              </p:cNvPr>
              <p:cNvSpPr>
                <a:spLocks noChangeArrowheads="1"/>
              </p:cNvSpPr>
              <p:nvPr/>
            </p:nvSpPr>
            <p:spPr bwMode="auto">
              <a:xfrm>
                <a:off x="3552" y="2256"/>
                <a:ext cx="240" cy="24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3051" name="Oval 95">
                <a:extLst>
                  <a:ext uri="{FF2B5EF4-FFF2-40B4-BE49-F238E27FC236}">
                    <a16:creationId xmlns:a16="http://schemas.microsoft.com/office/drawing/2014/main" id="{8CDE12A5-6287-49DD-A1C2-7AD7D3A79B21}"/>
                  </a:ext>
                </a:extLst>
              </p:cNvPr>
              <p:cNvSpPr>
                <a:spLocks noChangeArrowheads="1"/>
              </p:cNvSpPr>
              <p:nvPr/>
            </p:nvSpPr>
            <p:spPr bwMode="auto">
              <a:xfrm>
                <a:off x="4320" y="2256"/>
                <a:ext cx="240" cy="24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wipe(left)">
                                      <p:cBhvr>
                                        <p:cTn id="7" dur="500"/>
                                        <p:tgtEl>
                                          <p:spTgt spid="53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box(out)">
                                      <p:cBhvr>
                                        <p:cTn id="12" dur="500"/>
                                        <p:tgtEl>
                                          <p:spTgt spid="53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3013"/>
                                        </p:tgtEl>
                                        <p:attrNameLst>
                                          <p:attrName>style.visibility</p:attrName>
                                        </p:attrNameLst>
                                      </p:cBhvr>
                                      <p:to>
                                        <p:strVal val="visible"/>
                                      </p:to>
                                    </p:set>
                                    <p:animEffect transition="in" filter="wipe(down)">
                                      <p:cBhvr>
                                        <p:cTn id="17" dur="500"/>
                                        <p:tgtEl>
                                          <p:spTgt spid="430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261"/>
                                        </p:tgtEl>
                                        <p:attrNameLst>
                                          <p:attrName>style.visibility</p:attrName>
                                        </p:attrNameLst>
                                      </p:cBhvr>
                                      <p:to>
                                        <p:strVal val="visible"/>
                                      </p:to>
                                    </p:set>
                                    <p:animEffect transition="in" filter="wipe(left)">
                                      <p:cBhvr>
                                        <p:cTn id="22" dur="500"/>
                                        <p:tgtEl>
                                          <p:spTgt spid="5326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autoUpdateAnimBg="0"/>
      <p:bldP spid="53258" grpId="0" autoUpdateAnimBg="0"/>
      <p:bldP spid="53261"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5" name="Rectangle 5" descr="40%">
            <a:extLst>
              <a:ext uri="{FF2B5EF4-FFF2-40B4-BE49-F238E27FC236}">
                <a16:creationId xmlns:a16="http://schemas.microsoft.com/office/drawing/2014/main" id="{9B8B991E-8161-4F23-9CC1-E40DDC2380F5}"/>
              </a:ext>
            </a:extLst>
          </p:cNvPr>
          <p:cNvSpPr>
            <a:spLocks noChangeArrowheads="1"/>
          </p:cNvSpPr>
          <p:nvPr/>
        </p:nvSpPr>
        <p:spPr bwMode="auto">
          <a:xfrm>
            <a:off x="4724400" y="914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对节点</a:t>
            </a:r>
            <a:r>
              <a:rPr kumimoji="1" lang="en-US" altLang="zh-CN" sz="2800" b="1">
                <a:solidFill>
                  <a:srgbClr val="CC0000"/>
                </a:solidFill>
                <a:latin typeface="Times New Roman" panose="02020603050405020304" pitchFamily="18" charset="0"/>
              </a:rPr>
              <a:t>a</a:t>
            </a:r>
            <a:r>
              <a:rPr lang="zh-CN" altLang="en-US" sz="2800" b="1">
                <a:latin typeface="Times New Roman" panose="02020603050405020304" pitchFamily="18" charset="0"/>
              </a:rPr>
              <a:t>：</a:t>
            </a:r>
          </a:p>
        </p:txBody>
      </p:sp>
      <p:sp>
        <p:nvSpPr>
          <p:cNvPr id="56330" name="Rectangle 10" descr="40%">
            <a:extLst>
              <a:ext uri="{FF2B5EF4-FFF2-40B4-BE49-F238E27FC236}">
                <a16:creationId xmlns:a16="http://schemas.microsoft.com/office/drawing/2014/main" id="{99D49D40-DDCB-44D3-83C7-2F941919AF4E}"/>
              </a:ext>
            </a:extLst>
          </p:cNvPr>
          <p:cNvSpPr>
            <a:spLocks noChangeArrowheads="1"/>
          </p:cNvSpPr>
          <p:nvPr/>
        </p:nvSpPr>
        <p:spPr bwMode="auto">
          <a:xfrm>
            <a:off x="4800600" y="1371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baseline="-25000">
                <a:latin typeface="Times New Roman" panose="02020603050405020304" pitchFamily="18" charset="0"/>
              </a:rPr>
              <a:t> </a:t>
            </a:r>
            <a:r>
              <a:rPr kumimoji="1" lang="en-US" altLang="zh-CN" sz="2800" b="1">
                <a:latin typeface="Times New Roman" panose="02020603050405020304" pitchFamily="18" charset="0"/>
              </a:rPr>
              <a:t>–</a:t>
            </a: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1 </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2</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6 </a:t>
            </a:r>
            <a:r>
              <a:rPr kumimoji="1" lang="en-US" altLang="zh-CN" sz="2800" b="1">
                <a:latin typeface="Times New Roman" panose="02020603050405020304" pitchFamily="18" charset="0"/>
              </a:rPr>
              <a:t>= 0</a:t>
            </a:r>
          </a:p>
        </p:txBody>
      </p:sp>
      <p:sp>
        <p:nvSpPr>
          <p:cNvPr id="56331" name="Rectangle 11" descr="40%">
            <a:extLst>
              <a:ext uri="{FF2B5EF4-FFF2-40B4-BE49-F238E27FC236}">
                <a16:creationId xmlns:a16="http://schemas.microsoft.com/office/drawing/2014/main" id="{E6BBF9E2-8DE1-42B8-98C6-7C2A705879B8}"/>
              </a:ext>
            </a:extLst>
          </p:cNvPr>
          <p:cNvSpPr>
            <a:spLocks noChangeArrowheads="1"/>
          </p:cNvSpPr>
          <p:nvPr/>
        </p:nvSpPr>
        <p:spPr bwMode="auto">
          <a:xfrm>
            <a:off x="4800600" y="23622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baseline="-25000">
                <a:latin typeface="Times New Roman" panose="02020603050405020304" pitchFamily="18" charset="0"/>
              </a:rPr>
              <a:t> </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3</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4</a:t>
            </a:r>
            <a:r>
              <a:rPr kumimoji="1" lang="en-US" altLang="zh-CN" sz="2800" b="1">
                <a:latin typeface="Times New Roman" panose="02020603050405020304" pitchFamily="18" charset="0"/>
              </a:rPr>
              <a:t>–</a:t>
            </a: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6 </a:t>
            </a:r>
            <a:r>
              <a:rPr kumimoji="1" lang="en-US" altLang="zh-CN" sz="2800" b="1">
                <a:latin typeface="Times New Roman" panose="02020603050405020304" pitchFamily="18" charset="0"/>
              </a:rPr>
              <a:t>= 0</a:t>
            </a:r>
          </a:p>
        </p:txBody>
      </p:sp>
      <p:sp>
        <p:nvSpPr>
          <p:cNvPr id="56332" name="Rectangle 12" descr="40%">
            <a:extLst>
              <a:ext uri="{FF2B5EF4-FFF2-40B4-BE49-F238E27FC236}">
                <a16:creationId xmlns:a16="http://schemas.microsoft.com/office/drawing/2014/main" id="{94BC900F-5FC4-4617-ABD8-0CE0D6FD0C73}"/>
              </a:ext>
            </a:extLst>
          </p:cNvPr>
          <p:cNvSpPr>
            <a:spLocks noChangeArrowheads="1"/>
          </p:cNvSpPr>
          <p:nvPr/>
        </p:nvSpPr>
        <p:spPr bwMode="auto">
          <a:xfrm>
            <a:off x="4800600" y="32766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baseline="-25000">
                <a:latin typeface="Times New Roman" panose="02020603050405020304" pitchFamily="18" charset="0"/>
              </a:rPr>
              <a:t> </a:t>
            </a:r>
            <a:r>
              <a:rPr kumimoji="1" lang="en-US" altLang="zh-CN" sz="2800" b="1">
                <a:latin typeface="Times New Roman" panose="02020603050405020304" pitchFamily="18" charset="0"/>
              </a:rPr>
              <a:t>–</a:t>
            </a: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2 </a:t>
            </a:r>
            <a:r>
              <a:rPr kumimoji="1" lang="en-US" altLang="zh-CN" sz="2800" b="1">
                <a:latin typeface="Times New Roman" panose="02020603050405020304" pitchFamily="18" charset="0"/>
              </a:rPr>
              <a:t>–</a:t>
            </a: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4</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baseline="-25000">
                <a:solidFill>
                  <a:schemeClr val="tx2"/>
                </a:solidFill>
                <a:latin typeface="Times New Roman" panose="02020603050405020304" pitchFamily="18" charset="0"/>
              </a:rPr>
              <a:t>S</a:t>
            </a:r>
            <a:r>
              <a:rPr kumimoji="1" lang="en-US" altLang="zh-CN" sz="2800" b="1" i="1">
                <a:latin typeface="Times New Roman" panose="02020603050405020304" pitchFamily="18" charset="0"/>
              </a:rPr>
              <a:t> </a:t>
            </a:r>
            <a:r>
              <a:rPr kumimoji="1" lang="en-US" altLang="zh-CN" sz="2800" b="1">
                <a:latin typeface="Times New Roman" panose="02020603050405020304" pitchFamily="18" charset="0"/>
              </a:rPr>
              <a:t>= 0</a:t>
            </a:r>
          </a:p>
        </p:txBody>
      </p:sp>
      <p:sp>
        <p:nvSpPr>
          <p:cNvPr id="56334" name="Rectangle 14" descr="40%">
            <a:extLst>
              <a:ext uri="{FF2B5EF4-FFF2-40B4-BE49-F238E27FC236}">
                <a16:creationId xmlns:a16="http://schemas.microsoft.com/office/drawing/2014/main" id="{BC2650A1-18AC-476F-A056-B155E944A9D0}"/>
              </a:ext>
            </a:extLst>
          </p:cNvPr>
          <p:cNvSpPr>
            <a:spLocks noChangeArrowheads="1"/>
          </p:cNvSpPr>
          <p:nvPr/>
        </p:nvSpPr>
        <p:spPr bwMode="auto">
          <a:xfrm>
            <a:off x="4953000" y="42672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1</a:t>
            </a:r>
            <a:r>
              <a:rPr kumimoji="1" lang="en-US" altLang="zh-CN" sz="2800" b="1">
                <a:latin typeface="Times New Roman" panose="02020603050405020304" pitchFamily="18" charset="0"/>
              </a:rPr>
              <a:t>+</a:t>
            </a: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3  </a:t>
            </a:r>
            <a:r>
              <a:rPr kumimoji="1" lang="en-US" altLang="zh-CN" sz="2800" b="1">
                <a:latin typeface="Times New Roman" panose="02020603050405020304" pitchFamily="18" charset="0"/>
              </a:rPr>
              <a:t>–</a:t>
            </a: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I</a:t>
            </a:r>
            <a:r>
              <a:rPr kumimoji="1" lang="en-US" altLang="zh-CN" sz="2800" b="1" i="1" baseline="-25000">
                <a:latin typeface="Times New Roman" panose="02020603050405020304" pitchFamily="18" charset="0"/>
              </a:rPr>
              <a:t>S</a:t>
            </a:r>
            <a:r>
              <a:rPr kumimoji="1" lang="en-US" altLang="zh-CN" sz="2800" b="1" baseline="-25000">
                <a:latin typeface="Times New Roman" panose="02020603050405020304" pitchFamily="18" charset="0"/>
              </a:rPr>
              <a:t> </a:t>
            </a:r>
            <a:r>
              <a:rPr kumimoji="1" lang="en-US" altLang="zh-CN" sz="2800" b="1">
                <a:latin typeface="Times New Roman" panose="02020603050405020304" pitchFamily="18" charset="0"/>
              </a:rPr>
              <a:t>= 0</a:t>
            </a:r>
          </a:p>
        </p:txBody>
      </p:sp>
      <p:sp>
        <p:nvSpPr>
          <p:cNvPr id="44039" name="Rectangle 15">
            <a:extLst>
              <a:ext uri="{FF2B5EF4-FFF2-40B4-BE49-F238E27FC236}">
                <a16:creationId xmlns:a16="http://schemas.microsoft.com/office/drawing/2014/main" id="{D6ECCA50-D8AE-4EED-8B6B-1E25C9A7F352}"/>
              </a:ext>
            </a:extLst>
          </p:cNvPr>
          <p:cNvSpPr>
            <a:spLocks noChangeArrowheads="1"/>
          </p:cNvSpPr>
          <p:nvPr/>
        </p:nvSpPr>
        <p:spPr bwMode="auto">
          <a:xfrm>
            <a:off x="4876800" y="395288"/>
            <a:ext cx="373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800" b="1" dirty="0">
                <a:latin typeface="Times New Roman" panose="02020603050405020304" pitchFamily="18" charset="0"/>
              </a:rPr>
              <a:t>应用 </a:t>
            </a:r>
            <a:r>
              <a:rPr kumimoji="1" lang="zh-CN" altLang="en-US" sz="2800" b="1" dirty="0">
                <a:latin typeface="Times New Roman" panose="02020603050405020304" pitchFamily="18" charset="0"/>
                <a:sym typeface="Symbol" panose="05050102010706020507" pitchFamily="18" charset="2"/>
              </a:rPr>
              <a:t> </a:t>
            </a:r>
            <a:r>
              <a:rPr kumimoji="1" lang="en-US" altLang="zh-CN" sz="2800" b="1" i="1" dirty="0">
                <a:latin typeface="Times New Roman" panose="02020603050405020304" pitchFamily="18" charset="0"/>
                <a:sym typeface="Symbol" panose="05050102010706020507" pitchFamily="18" charset="2"/>
              </a:rPr>
              <a:t>I</a:t>
            </a:r>
            <a:r>
              <a:rPr kumimoji="1" lang="en-US" altLang="zh-CN" sz="2800" b="1" dirty="0">
                <a:latin typeface="Times New Roman" panose="02020603050405020304" pitchFamily="18" charset="0"/>
                <a:sym typeface="Symbol" panose="05050102010706020507" pitchFamily="18" charset="2"/>
              </a:rPr>
              <a:t> = 0 </a:t>
            </a:r>
            <a:r>
              <a:rPr kumimoji="1" lang="zh-CN" altLang="en-US" sz="2800" b="1" dirty="0">
                <a:latin typeface="Times New Roman" panose="02020603050405020304" pitchFamily="18" charset="0"/>
                <a:sym typeface="Symbol" panose="05050102010706020507" pitchFamily="18" charset="2"/>
              </a:rPr>
              <a:t>列方程</a:t>
            </a:r>
          </a:p>
        </p:txBody>
      </p:sp>
      <p:sp>
        <p:nvSpPr>
          <p:cNvPr id="56322" name="Rectangle 2">
            <a:extLst>
              <a:ext uri="{FF2B5EF4-FFF2-40B4-BE49-F238E27FC236}">
                <a16:creationId xmlns:a16="http://schemas.microsoft.com/office/drawing/2014/main" id="{B19AD907-ADF8-401B-BD64-B6E8DFAC312F}"/>
              </a:ext>
            </a:extLst>
          </p:cNvPr>
          <p:cNvSpPr>
            <a:spLocks noChangeArrowheads="1"/>
          </p:cNvSpPr>
          <p:nvPr/>
        </p:nvSpPr>
        <p:spPr bwMode="auto">
          <a:xfrm>
            <a:off x="3886200" y="401638"/>
            <a:ext cx="1487488" cy="741362"/>
          </a:xfrm>
          <a:prstGeom prst="rect">
            <a:avLst/>
          </a:prstGeom>
          <a:noFill/>
          <a:ln w="9525">
            <a:noFill/>
            <a:miter lim="800000"/>
            <a:headEnd/>
            <a:tailEnd/>
          </a:ln>
        </p:spPr>
        <p:txBody>
          <a:bodyPr anchor="ctr"/>
          <a:lstStyle/>
          <a:p>
            <a:pPr algn="ctr" eaLnBrk="1" hangingPunct="1">
              <a:lnSpc>
                <a:spcPct val="70000"/>
              </a:lnSpc>
              <a:defRPr/>
            </a:pPr>
            <a:r>
              <a:rPr lang="en-US" altLang="zh-CN" sz="2800" b="1" dirty="0">
                <a:solidFill>
                  <a:srgbClr val="CC0000"/>
                </a:solidFill>
                <a:effectLst>
                  <a:outerShdw blurRad="38100" dist="38100" dir="2700000" algn="tl">
                    <a:srgbClr val="C0C0C0"/>
                  </a:outerShdw>
                </a:effectLst>
                <a:latin typeface="Arial" charset="0"/>
              </a:rPr>
              <a:t>[</a:t>
            </a:r>
            <a:r>
              <a:rPr lang="zh-CN" altLang="en-US" sz="2800" b="1" dirty="0">
                <a:solidFill>
                  <a:srgbClr val="CC0000"/>
                </a:solidFill>
                <a:effectLst>
                  <a:outerShdw blurRad="38100" dist="38100" dir="2700000" algn="tl">
                    <a:srgbClr val="C0C0C0"/>
                  </a:outerShdw>
                </a:effectLst>
                <a:latin typeface="Arial" charset="0"/>
              </a:rPr>
              <a:t>例</a:t>
            </a:r>
            <a:r>
              <a:rPr lang="en-US" altLang="zh-CN" sz="2800" b="1" dirty="0">
                <a:solidFill>
                  <a:srgbClr val="CC0000"/>
                </a:solidFill>
                <a:effectLst>
                  <a:outerShdw blurRad="38100" dist="38100" dir="2700000" algn="tl">
                    <a:srgbClr val="C0C0C0"/>
                  </a:outerShdw>
                </a:effectLst>
                <a:latin typeface="Arial" charset="0"/>
              </a:rPr>
              <a:t>]</a:t>
            </a:r>
            <a:endParaRPr lang="en-US" altLang="zh-CN" sz="2800" b="1" baseline="-25000" dirty="0">
              <a:solidFill>
                <a:srgbClr val="CC0000"/>
              </a:solidFill>
              <a:effectLst>
                <a:outerShdw blurRad="38100" dist="38100" dir="2700000" algn="tl">
                  <a:srgbClr val="C0C0C0"/>
                </a:outerShdw>
              </a:effectLst>
              <a:latin typeface="Arial" charset="0"/>
            </a:endParaRPr>
          </a:p>
        </p:txBody>
      </p:sp>
      <p:sp>
        <p:nvSpPr>
          <p:cNvPr id="56393" name="Rectangle 73" descr="40%">
            <a:extLst>
              <a:ext uri="{FF2B5EF4-FFF2-40B4-BE49-F238E27FC236}">
                <a16:creationId xmlns:a16="http://schemas.microsoft.com/office/drawing/2014/main" id="{4E28FFE8-AC3F-4578-A052-7DC1761A6209}"/>
              </a:ext>
            </a:extLst>
          </p:cNvPr>
          <p:cNvSpPr>
            <a:spLocks noChangeArrowheads="1"/>
          </p:cNvSpPr>
          <p:nvPr/>
        </p:nvSpPr>
        <p:spPr bwMode="auto">
          <a:xfrm>
            <a:off x="4876800" y="1905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对节点</a:t>
            </a:r>
            <a:r>
              <a:rPr kumimoji="1" lang="en-US" altLang="zh-CN" sz="2800" b="1">
                <a:solidFill>
                  <a:srgbClr val="CC0000"/>
                </a:solidFill>
                <a:latin typeface="Times New Roman" panose="02020603050405020304" pitchFamily="18" charset="0"/>
              </a:rPr>
              <a:t>b</a:t>
            </a:r>
            <a:r>
              <a:rPr lang="zh-CN" altLang="en-US" sz="2800" b="1">
                <a:latin typeface="Times New Roman" panose="02020603050405020304" pitchFamily="18" charset="0"/>
              </a:rPr>
              <a:t>：</a:t>
            </a:r>
          </a:p>
        </p:txBody>
      </p:sp>
      <p:sp>
        <p:nvSpPr>
          <p:cNvPr id="56394" name="Rectangle 74" descr="40%">
            <a:extLst>
              <a:ext uri="{FF2B5EF4-FFF2-40B4-BE49-F238E27FC236}">
                <a16:creationId xmlns:a16="http://schemas.microsoft.com/office/drawing/2014/main" id="{31DD4E5F-599C-4C3F-B4D7-8EB2F086B089}"/>
              </a:ext>
            </a:extLst>
          </p:cNvPr>
          <p:cNvSpPr>
            <a:spLocks noChangeArrowheads="1"/>
          </p:cNvSpPr>
          <p:nvPr/>
        </p:nvSpPr>
        <p:spPr bwMode="auto">
          <a:xfrm>
            <a:off x="4953000" y="2819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对节点</a:t>
            </a:r>
            <a:r>
              <a:rPr kumimoji="1" lang="en-US" altLang="zh-CN" sz="2800" b="1">
                <a:solidFill>
                  <a:srgbClr val="CC0000"/>
                </a:solidFill>
                <a:latin typeface="Times New Roman" panose="02020603050405020304" pitchFamily="18" charset="0"/>
              </a:rPr>
              <a:t>c</a:t>
            </a:r>
            <a:r>
              <a:rPr lang="zh-CN" altLang="en-US" sz="2800" b="1">
                <a:latin typeface="Times New Roman" panose="02020603050405020304" pitchFamily="18" charset="0"/>
              </a:rPr>
              <a:t>：</a:t>
            </a:r>
          </a:p>
        </p:txBody>
      </p:sp>
      <p:sp>
        <p:nvSpPr>
          <p:cNvPr id="56395" name="Rectangle 75" descr="40%">
            <a:extLst>
              <a:ext uri="{FF2B5EF4-FFF2-40B4-BE49-F238E27FC236}">
                <a16:creationId xmlns:a16="http://schemas.microsoft.com/office/drawing/2014/main" id="{FEAC5F37-D2C4-425C-B44F-8C800C8CED77}"/>
              </a:ext>
            </a:extLst>
          </p:cNvPr>
          <p:cNvSpPr>
            <a:spLocks noChangeArrowheads="1"/>
          </p:cNvSpPr>
          <p:nvPr/>
        </p:nvSpPr>
        <p:spPr bwMode="auto">
          <a:xfrm>
            <a:off x="4876800" y="3810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对节点</a:t>
            </a:r>
            <a:r>
              <a:rPr kumimoji="1" lang="en-US" altLang="zh-CN" sz="2800" b="1">
                <a:solidFill>
                  <a:srgbClr val="CC0000"/>
                </a:solidFill>
                <a:latin typeface="Times New Roman" panose="02020603050405020304" pitchFamily="18" charset="0"/>
              </a:rPr>
              <a:t>d</a:t>
            </a:r>
            <a:r>
              <a:rPr lang="zh-CN" altLang="en-US" sz="2800" b="1">
                <a:latin typeface="Times New Roman" panose="02020603050405020304" pitchFamily="18" charset="0"/>
              </a:rPr>
              <a:t>：</a:t>
            </a:r>
          </a:p>
        </p:txBody>
      </p:sp>
      <p:sp>
        <p:nvSpPr>
          <p:cNvPr id="81932" name="Text Box 79">
            <a:extLst>
              <a:ext uri="{FF2B5EF4-FFF2-40B4-BE49-F238E27FC236}">
                <a16:creationId xmlns:a16="http://schemas.microsoft.com/office/drawing/2014/main" id="{9ECA1525-F975-4A6E-88FD-040E98AA7B08}"/>
              </a:ext>
            </a:extLst>
          </p:cNvPr>
          <p:cNvSpPr txBox="1">
            <a:spLocks noChangeArrowheads="1"/>
          </p:cNvSpPr>
          <p:nvPr/>
        </p:nvSpPr>
        <p:spPr bwMode="auto">
          <a:xfrm>
            <a:off x="457200" y="4876800"/>
            <a:ext cx="82296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说明：为了保证每个方程都是独立的，可以使得列出的每个方程都有新的支路电流。这个例子中节点</a:t>
            </a:r>
            <a:r>
              <a:rPr kumimoji="1" lang="en-US" altLang="zh-CN" sz="2800" b="1">
                <a:solidFill>
                  <a:srgbClr val="CC0000"/>
                </a:solidFill>
                <a:latin typeface="Times New Roman" panose="02020603050405020304" pitchFamily="18" charset="0"/>
              </a:rPr>
              <a:t>d</a:t>
            </a:r>
            <a:r>
              <a:rPr kumimoji="1" lang="zh-CN" altLang="en-US" sz="2400" b="1">
                <a:latin typeface="Times New Roman" panose="02020603050405020304" pitchFamily="18" charset="0"/>
              </a:rPr>
              <a:t>用到的三个支路电流前三个方程中都用到了，这个方程不是独立的。就是说，这个方程可以由前三个方程得到。</a:t>
            </a:r>
          </a:p>
        </p:txBody>
      </p:sp>
      <p:grpSp>
        <p:nvGrpSpPr>
          <p:cNvPr id="44045" name="Group 82">
            <a:extLst>
              <a:ext uri="{FF2B5EF4-FFF2-40B4-BE49-F238E27FC236}">
                <a16:creationId xmlns:a16="http://schemas.microsoft.com/office/drawing/2014/main" id="{0E196396-9B47-4972-A4FB-1FE4151BCAFA}"/>
              </a:ext>
            </a:extLst>
          </p:cNvPr>
          <p:cNvGrpSpPr>
            <a:grpSpLocks/>
          </p:cNvGrpSpPr>
          <p:nvPr/>
        </p:nvGrpSpPr>
        <p:grpSpPr bwMode="auto">
          <a:xfrm>
            <a:off x="457200" y="381000"/>
            <a:ext cx="3681413" cy="4267200"/>
            <a:chOff x="288" y="240"/>
            <a:chExt cx="2319" cy="2688"/>
          </a:xfrm>
        </p:grpSpPr>
        <p:sp>
          <p:nvSpPr>
            <p:cNvPr id="44046" name="Text Box 20">
              <a:extLst>
                <a:ext uri="{FF2B5EF4-FFF2-40B4-BE49-F238E27FC236}">
                  <a16:creationId xmlns:a16="http://schemas.microsoft.com/office/drawing/2014/main" id="{F0566592-D1E0-40BB-9D54-048A12E58EB6}"/>
                </a:ext>
              </a:extLst>
            </p:cNvPr>
            <p:cNvSpPr txBox="1">
              <a:spLocks noChangeArrowheads="1"/>
            </p:cNvSpPr>
            <p:nvPr/>
          </p:nvSpPr>
          <p:spPr bwMode="auto">
            <a:xfrm>
              <a:off x="1344" y="2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a:solidFill>
                    <a:srgbClr val="003399"/>
                  </a:solidFill>
                  <a:latin typeface="Times New Roman" panose="02020603050405020304" pitchFamily="18" charset="0"/>
                </a:rPr>
                <a:t>a</a:t>
              </a:r>
            </a:p>
          </p:txBody>
        </p:sp>
        <p:sp>
          <p:nvSpPr>
            <p:cNvPr id="44047" name="Rectangle 8">
              <a:extLst>
                <a:ext uri="{FF2B5EF4-FFF2-40B4-BE49-F238E27FC236}">
                  <a16:creationId xmlns:a16="http://schemas.microsoft.com/office/drawing/2014/main" id="{1A441FBC-E8B7-465C-8692-B6E808975992}"/>
                </a:ext>
              </a:extLst>
            </p:cNvPr>
            <p:cNvSpPr>
              <a:spLocks noChangeArrowheads="1"/>
            </p:cNvSpPr>
            <p:nvPr/>
          </p:nvSpPr>
          <p:spPr bwMode="auto">
            <a:xfrm>
              <a:off x="1181" y="1479"/>
              <a:ext cx="3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6</a:t>
              </a:r>
            </a:p>
          </p:txBody>
        </p:sp>
        <p:sp>
          <p:nvSpPr>
            <p:cNvPr id="44048" name="Text Box 21">
              <a:extLst>
                <a:ext uri="{FF2B5EF4-FFF2-40B4-BE49-F238E27FC236}">
                  <a16:creationId xmlns:a16="http://schemas.microsoft.com/office/drawing/2014/main" id="{33BA6054-ACC4-4EA1-8094-1A56A7908AF3}"/>
                </a:ext>
              </a:extLst>
            </p:cNvPr>
            <p:cNvSpPr txBox="1">
              <a:spLocks noChangeArrowheads="1"/>
            </p:cNvSpPr>
            <p:nvPr/>
          </p:nvSpPr>
          <p:spPr bwMode="auto">
            <a:xfrm>
              <a:off x="288" y="135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rgbClr val="003399"/>
                  </a:solidFill>
                  <a:latin typeface="Times New Roman" panose="02020603050405020304" pitchFamily="18" charset="0"/>
                </a:rPr>
                <a:t>d</a:t>
              </a:r>
            </a:p>
          </p:txBody>
        </p:sp>
        <p:sp>
          <p:nvSpPr>
            <p:cNvPr id="44049" name="Text Box 22">
              <a:extLst>
                <a:ext uri="{FF2B5EF4-FFF2-40B4-BE49-F238E27FC236}">
                  <a16:creationId xmlns:a16="http://schemas.microsoft.com/office/drawing/2014/main" id="{DC99C913-4EE3-4C4C-8D51-25DB09C9B1CA}"/>
                </a:ext>
              </a:extLst>
            </p:cNvPr>
            <p:cNvSpPr txBox="1">
              <a:spLocks noChangeArrowheads="1"/>
            </p:cNvSpPr>
            <p:nvPr/>
          </p:nvSpPr>
          <p:spPr bwMode="auto">
            <a:xfrm>
              <a:off x="1479" y="2107"/>
              <a:ext cx="2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3399"/>
                  </a:solidFill>
                  <a:latin typeface="Times New Roman" panose="02020603050405020304" pitchFamily="18" charset="0"/>
                </a:rPr>
                <a:t>b</a:t>
              </a:r>
            </a:p>
          </p:txBody>
        </p:sp>
        <p:sp>
          <p:nvSpPr>
            <p:cNvPr id="44050" name="Text Box 23">
              <a:extLst>
                <a:ext uri="{FF2B5EF4-FFF2-40B4-BE49-F238E27FC236}">
                  <a16:creationId xmlns:a16="http://schemas.microsoft.com/office/drawing/2014/main" id="{746F6A68-95B9-4D31-AB57-221E224787E0}"/>
                </a:ext>
              </a:extLst>
            </p:cNvPr>
            <p:cNvSpPr txBox="1">
              <a:spLocks noChangeArrowheads="1"/>
            </p:cNvSpPr>
            <p:nvPr/>
          </p:nvSpPr>
          <p:spPr bwMode="auto">
            <a:xfrm>
              <a:off x="2406" y="129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3399"/>
                  </a:solidFill>
                  <a:latin typeface="Times New Roman" panose="02020603050405020304" pitchFamily="18" charset="0"/>
                </a:rPr>
                <a:t>c</a:t>
              </a:r>
            </a:p>
          </p:txBody>
        </p:sp>
        <p:sp>
          <p:nvSpPr>
            <p:cNvPr id="44051" name="Rectangle 24">
              <a:extLst>
                <a:ext uri="{FF2B5EF4-FFF2-40B4-BE49-F238E27FC236}">
                  <a16:creationId xmlns:a16="http://schemas.microsoft.com/office/drawing/2014/main" id="{E441EF50-7512-402C-8CE3-61754E8FAABB}"/>
                </a:ext>
              </a:extLst>
            </p:cNvPr>
            <p:cNvSpPr>
              <a:spLocks noChangeArrowheads="1"/>
            </p:cNvSpPr>
            <p:nvPr/>
          </p:nvSpPr>
          <p:spPr bwMode="auto">
            <a:xfrm>
              <a:off x="1274" y="2640"/>
              <a:ext cx="4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a:t>
              </a:r>
            </a:p>
          </p:txBody>
        </p:sp>
        <p:sp>
          <p:nvSpPr>
            <p:cNvPr id="44052" name="Rectangle 25">
              <a:extLst>
                <a:ext uri="{FF2B5EF4-FFF2-40B4-BE49-F238E27FC236}">
                  <a16:creationId xmlns:a16="http://schemas.microsoft.com/office/drawing/2014/main" id="{A532455B-FCCC-46B3-9477-196F1734A2CB}"/>
                </a:ext>
              </a:extLst>
            </p:cNvPr>
            <p:cNvSpPr>
              <a:spLocks noChangeArrowheads="1"/>
            </p:cNvSpPr>
            <p:nvPr/>
          </p:nvSpPr>
          <p:spPr bwMode="auto">
            <a:xfrm>
              <a:off x="1570" y="25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latin typeface="Times New Roman" panose="02020603050405020304" pitchFamily="18" charset="0"/>
                </a:rPr>
                <a:t>–</a:t>
              </a:r>
            </a:p>
          </p:txBody>
        </p:sp>
        <p:sp>
          <p:nvSpPr>
            <p:cNvPr id="44053" name="Rectangle 26">
              <a:extLst>
                <a:ext uri="{FF2B5EF4-FFF2-40B4-BE49-F238E27FC236}">
                  <a16:creationId xmlns:a16="http://schemas.microsoft.com/office/drawing/2014/main" id="{E90332AD-AF8A-490D-A64E-48B3DFD82B3A}"/>
                </a:ext>
              </a:extLst>
            </p:cNvPr>
            <p:cNvSpPr>
              <a:spLocks noChangeArrowheads="1"/>
            </p:cNvSpPr>
            <p:nvPr/>
          </p:nvSpPr>
          <p:spPr bwMode="auto">
            <a:xfrm>
              <a:off x="1124" y="2592"/>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Times New Roman" panose="02020603050405020304" pitchFamily="18" charset="0"/>
                </a:rPr>
                <a:t>+</a:t>
              </a:r>
            </a:p>
          </p:txBody>
        </p:sp>
        <p:sp>
          <p:nvSpPr>
            <p:cNvPr id="44054" name="Rectangle 27">
              <a:extLst>
                <a:ext uri="{FF2B5EF4-FFF2-40B4-BE49-F238E27FC236}">
                  <a16:creationId xmlns:a16="http://schemas.microsoft.com/office/drawing/2014/main" id="{7EF79DDC-6BFB-4D39-9BDE-A885985993F3}"/>
                </a:ext>
              </a:extLst>
            </p:cNvPr>
            <p:cNvSpPr>
              <a:spLocks noChangeArrowheads="1"/>
            </p:cNvSpPr>
            <p:nvPr/>
          </p:nvSpPr>
          <p:spPr bwMode="auto">
            <a:xfrm rot="-366282">
              <a:off x="653" y="1728"/>
              <a:ext cx="4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endParaRPr lang="en-US" altLang="zh-CN" sz="2400" b="1">
                <a:latin typeface="Times New Roman" panose="02020603050405020304" pitchFamily="18" charset="0"/>
              </a:endParaRPr>
            </a:p>
          </p:txBody>
        </p:sp>
        <p:sp>
          <p:nvSpPr>
            <p:cNvPr id="44055" name="Rectangle 28">
              <a:extLst>
                <a:ext uri="{FF2B5EF4-FFF2-40B4-BE49-F238E27FC236}">
                  <a16:creationId xmlns:a16="http://schemas.microsoft.com/office/drawing/2014/main" id="{8033CD99-2C6B-415B-953E-F6EEF6B5C4BC}"/>
                </a:ext>
              </a:extLst>
            </p:cNvPr>
            <p:cNvSpPr>
              <a:spLocks noChangeArrowheads="1"/>
            </p:cNvSpPr>
            <p:nvPr/>
          </p:nvSpPr>
          <p:spPr bwMode="auto">
            <a:xfrm rot="30116">
              <a:off x="1894" y="16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endParaRPr lang="en-US" altLang="zh-CN" sz="2400" b="1">
                <a:latin typeface="Times New Roman" panose="02020603050405020304" pitchFamily="18" charset="0"/>
              </a:endParaRPr>
            </a:p>
          </p:txBody>
        </p:sp>
        <p:sp>
          <p:nvSpPr>
            <p:cNvPr id="44056" name="Rectangle 29">
              <a:extLst>
                <a:ext uri="{FF2B5EF4-FFF2-40B4-BE49-F238E27FC236}">
                  <a16:creationId xmlns:a16="http://schemas.microsoft.com/office/drawing/2014/main" id="{623F4FC3-E7AC-4EEC-95B2-D5E8BC8DC347}"/>
                </a:ext>
              </a:extLst>
            </p:cNvPr>
            <p:cNvSpPr>
              <a:spLocks noChangeArrowheads="1"/>
            </p:cNvSpPr>
            <p:nvPr/>
          </p:nvSpPr>
          <p:spPr bwMode="auto">
            <a:xfrm rot="371425">
              <a:off x="576" y="76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endParaRPr lang="en-US" altLang="zh-CN" sz="2400" b="1">
                <a:latin typeface="Times New Roman" panose="02020603050405020304" pitchFamily="18" charset="0"/>
              </a:endParaRPr>
            </a:p>
          </p:txBody>
        </p:sp>
        <p:sp>
          <p:nvSpPr>
            <p:cNvPr id="44057" name="Rectangle 30">
              <a:extLst>
                <a:ext uri="{FF2B5EF4-FFF2-40B4-BE49-F238E27FC236}">
                  <a16:creationId xmlns:a16="http://schemas.microsoft.com/office/drawing/2014/main" id="{848F58ED-6E7F-4758-BEBF-1EB08DCA6506}"/>
                </a:ext>
              </a:extLst>
            </p:cNvPr>
            <p:cNvSpPr>
              <a:spLocks noChangeArrowheads="1"/>
            </p:cNvSpPr>
            <p:nvPr/>
          </p:nvSpPr>
          <p:spPr bwMode="auto">
            <a:xfrm rot="-15499">
              <a:off x="1995" y="76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endParaRPr lang="en-US" altLang="zh-CN" sz="2400" b="1">
                <a:latin typeface="Times New Roman" panose="02020603050405020304" pitchFamily="18" charset="0"/>
              </a:endParaRPr>
            </a:p>
          </p:txBody>
        </p:sp>
        <p:sp>
          <p:nvSpPr>
            <p:cNvPr id="44058" name="Line 31">
              <a:extLst>
                <a:ext uri="{FF2B5EF4-FFF2-40B4-BE49-F238E27FC236}">
                  <a16:creationId xmlns:a16="http://schemas.microsoft.com/office/drawing/2014/main" id="{5069A202-355C-4E9C-A4B8-7D24ABA690EC}"/>
                </a:ext>
              </a:extLst>
            </p:cNvPr>
            <p:cNvSpPr>
              <a:spLocks noChangeShapeType="1"/>
            </p:cNvSpPr>
            <p:nvPr/>
          </p:nvSpPr>
          <p:spPr bwMode="auto">
            <a:xfrm flipV="1">
              <a:off x="1469" y="624"/>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9" name="Line 32">
              <a:extLst>
                <a:ext uri="{FF2B5EF4-FFF2-40B4-BE49-F238E27FC236}">
                  <a16:creationId xmlns:a16="http://schemas.microsoft.com/office/drawing/2014/main" id="{CDD79D35-0240-40CE-9A9B-C4E8F684CD1F}"/>
                </a:ext>
              </a:extLst>
            </p:cNvPr>
            <p:cNvSpPr>
              <a:spLocks noChangeShapeType="1"/>
            </p:cNvSpPr>
            <p:nvPr/>
          </p:nvSpPr>
          <p:spPr bwMode="auto">
            <a:xfrm>
              <a:off x="1469" y="1509"/>
              <a:ext cx="0" cy="6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0" name="Line 33">
              <a:extLst>
                <a:ext uri="{FF2B5EF4-FFF2-40B4-BE49-F238E27FC236}">
                  <a16:creationId xmlns:a16="http://schemas.microsoft.com/office/drawing/2014/main" id="{29C44672-2E23-483D-9079-E5CF8D39F3EC}"/>
                </a:ext>
              </a:extLst>
            </p:cNvPr>
            <p:cNvSpPr>
              <a:spLocks noChangeShapeType="1"/>
            </p:cNvSpPr>
            <p:nvPr/>
          </p:nvSpPr>
          <p:spPr bwMode="auto">
            <a:xfrm>
              <a:off x="2401" y="1392"/>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1" name="Line 34">
              <a:extLst>
                <a:ext uri="{FF2B5EF4-FFF2-40B4-BE49-F238E27FC236}">
                  <a16:creationId xmlns:a16="http://schemas.microsoft.com/office/drawing/2014/main" id="{E08E5B18-4AFB-4B79-8926-FEF5EFDFC247}"/>
                </a:ext>
              </a:extLst>
            </p:cNvPr>
            <p:cNvSpPr>
              <a:spLocks noChangeShapeType="1"/>
            </p:cNvSpPr>
            <p:nvPr/>
          </p:nvSpPr>
          <p:spPr bwMode="auto">
            <a:xfrm>
              <a:off x="1556" y="786"/>
              <a:ext cx="0" cy="31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2" name="Text Box 35">
              <a:extLst>
                <a:ext uri="{FF2B5EF4-FFF2-40B4-BE49-F238E27FC236}">
                  <a16:creationId xmlns:a16="http://schemas.microsoft.com/office/drawing/2014/main" id="{7F762EEF-0788-4BBC-AE37-F7C7701AC026}"/>
                </a:ext>
              </a:extLst>
            </p:cNvPr>
            <p:cNvSpPr txBox="1">
              <a:spLocks noChangeArrowheads="1"/>
            </p:cNvSpPr>
            <p:nvPr/>
          </p:nvSpPr>
          <p:spPr bwMode="auto">
            <a:xfrm>
              <a:off x="1707" y="52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2</a:t>
              </a:r>
              <a:endParaRPr lang="en-US" altLang="zh-CN" sz="2400" b="1">
                <a:solidFill>
                  <a:srgbClr val="003399"/>
                </a:solidFill>
                <a:latin typeface="Times New Roman" panose="02020603050405020304" pitchFamily="18" charset="0"/>
              </a:endParaRPr>
            </a:p>
          </p:txBody>
        </p:sp>
        <p:sp>
          <p:nvSpPr>
            <p:cNvPr id="44063" name="Text Box 36">
              <a:extLst>
                <a:ext uri="{FF2B5EF4-FFF2-40B4-BE49-F238E27FC236}">
                  <a16:creationId xmlns:a16="http://schemas.microsoft.com/office/drawing/2014/main" id="{A78047B2-2C5F-4BEE-BF55-6F237A921D3D}"/>
                </a:ext>
              </a:extLst>
            </p:cNvPr>
            <p:cNvSpPr txBox="1">
              <a:spLocks noChangeArrowheads="1"/>
            </p:cNvSpPr>
            <p:nvPr/>
          </p:nvSpPr>
          <p:spPr bwMode="auto">
            <a:xfrm>
              <a:off x="1669" y="1952"/>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4</a:t>
              </a:r>
              <a:endParaRPr lang="en-US" altLang="zh-CN" sz="2400" b="1">
                <a:solidFill>
                  <a:srgbClr val="003399"/>
                </a:solidFill>
                <a:latin typeface="Times New Roman" panose="02020603050405020304" pitchFamily="18" charset="0"/>
              </a:endParaRPr>
            </a:p>
          </p:txBody>
        </p:sp>
        <p:sp>
          <p:nvSpPr>
            <p:cNvPr id="44064" name="Text Box 37">
              <a:extLst>
                <a:ext uri="{FF2B5EF4-FFF2-40B4-BE49-F238E27FC236}">
                  <a16:creationId xmlns:a16="http://schemas.microsoft.com/office/drawing/2014/main" id="{4A6D7BD5-051D-48E3-B64A-2957BF4FB501}"/>
                </a:ext>
              </a:extLst>
            </p:cNvPr>
            <p:cNvSpPr txBox="1">
              <a:spLocks noChangeArrowheads="1"/>
            </p:cNvSpPr>
            <p:nvPr/>
          </p:nvSpPr>
          <p:spPr bwMode="auto">
            <a:xfrm>
              <a:off x="1517" y="84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6</a:t>
              </a:r>
              <a:endParaRPr lang="en-US" altLang="zh-CN" sz="2400" b="1">
                <a:solidFill>
                  <a:srgbClr val="003399"/>
                </a:solidFill>
                <a:latin typeface="Times New Roman" panose="02020603050405020304" pitchFamily="18" charset="0"/>
              </a:endParaRPr>
            </a:p>
          </p:txBody>
        </p:sp>
        <p:sp>
          <p:nvSpPr>
            <p:cNvPr id="44065" name="Line 38">
              <a:extLst>
                <a:ext uri="{FF2B5EF4-FFF2-40B4-BE49-F238E27FC236}">
                  <a16:creationId xmlns:a16="http://schemas.microsoft.com/office/drawing/2014/main" id="{5091822E-7AE2-42F8-A247-46F664796FE6}"/>
                </a:ext>
              </a:extLst>
            </p:cNvPr>
            <p:cNvSpPr>
              <a:spLocks noChangeShapeType="1"/>
            </p:cNvSpPr>
            <p:nvPr/>
          </p:nvSpPr>
          <p:spPr bwMode="auto">
            <a:xfrm>
              <a:off x="543" y="1382"/>
              <a:ext cx="0" cy="1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6" name="Text Box 40">
              <a:extLst>
                <a:ext uri="{FF2B5EF4-FFF2-40B4-BE49-F238E27FC236}">
                  <a16:creationId xmlns:a16="http://schemas.microsoft.com/office/drawing/2014/main" id="{826039FB-125B-4EFF-86DB-8A7F66E33C58}"/>
                </a:ext>
              </a:extLst>
            </p:cNvPr>
            <p:cNvSpPr txBox="1">
              <a:spLocks noChangeArrowheads="1"/>
            </p:cNvSpPr>
            <p:nvPr/>
          </p:nvSpPr>
          <p:spPr bwMode="auto">
            <a:xfrm>
              <a:off x="880" y="51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1</a:t>
              </a:r>
              <a:endParaRPr lang="en-US" altLang="zh-CN" sz="2400" b="1">
                <a:solidFill>
                  <a:srgbClr val="003399"/>
                </a:solidFill>
                <a:latin typeface="Times New Roman" panose="02020603050405020304" pitchFamily="18" charset="0"/>
              </a:endParaRPr>
            </a:p>
          </p:txBody>
        </p:sp>
        <p:sp>
          <p:nvSpPr>
            <p:cNvPr id="44067" name="Text Box 41">
              <a:extLst>
                <a:ext uri="{FF2B5EF4-FFF2-40B4-BE49-F238E27FC236}">
                  <a16:creationId xmlns:a16="http://schemas.microsoft.com/office/drawing/2014/main" id="{0225267E-9B06-49E7-BC15-C246D8BCF838}"/>
                </a:ext>
              </a:extLst>
            </p:cNvPr>
            <p:cNvSpPr txBox="1">
              <a:spLocks noChangeArrowheads="1"/>
            </p:cNvSpPr>
            <p:nvPr/>
          </p:nvSpPr>
          <p:spPr bwMode="auto">
            <a:xfrm>
              <a:off x="937" y="1952"/>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3</a:t>
              </a:r>
              <a:endParaRPr lang="en-US" altLang="zh-CN" sz="2400" b="1">
                <a:solidFill>
                  <a:srgbClr val="003399"/>
                </a:solidFill>
                <a:latin typeface="Times New Roman" panose="02020603050405020304" pitchFamily="18" charset="0"/>
              </a:endParaRPr>
            </a:p>
          </p:txBody>
        </p:sp>
        <p:grpSp>
          <p:nvGrpSpPr>
            <p:cNvPr id="44068" name="Group 43">
              <a:extLst>
                <a:ext uri="{FF2B5EF4-FFF2-40B4-BE49-F238E27FC236}">
                  <a16:creationId xmlns:a16="http://schemas.microsoft.com/office/drawing/2014/main" id="{8DDB8B7C-417D-40E6-90E7-900A7EB2B392}"/>
                </a:ext>
              </a:extLst>
            </p:cNvPr>
            <p:cNvGrpSpPr>
              <a:grpSpLocks/>
            </p:cNvGrpSpPr>
            <p:nvPr/>
          </p:nvGrpSpPr>
          <p:grpSpPr bwMode="auto">
            <a:xfrm>
              <a:off x="1445" y="1385"/>
              <a:ext cx="911" cy="776"/>
              <a:chOff x="1105" y="1049"/>
              <a:chExt cx="777" cy="776"/>
            </a:xfrm>
          </p:grpSpPr>
          <p:sp>
            <p:nvSpPr>
              <p:cNvPr id="44096" name="Line 44">
                <a:extLst>
                  <a:ext uri="{FF2B5EF4-FFF2-40B4-BE49-F238E27FC236}">
                    <a16:creationId xmlns:a16="http://schemas.microsoft.com/office/drawing/2014/main" id="{E252DE8A-6990-4044-846B-1557FB076413}"/>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7" name="Line 45">
                <a:extLst>
                  <a:ext uri="{FF2B5EF4-FFF2-40B4-BE49-F238E27FC236}">
                    <a16:creationId xmlns:a16="http://schemas.microsoft.com/office/drawing/2014/main" id="{6CA35134-7D16-4286-AB1B-6E148BE1F71A}"/>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8" name="Rectangle 46">
                <a:extLst>
                  <a:ext uri="{FF2B5EF4-FFF2-40B4-BE49-F238E27FC236}">
                    <a16:creationId xmlns:a16="http://schemas.microsoft.com/office/drawing/2014/main" id="{C91AEA05-C746-43F5-BD5B-9B1F51AC2747}"/>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44069" name="Line 47">
              <a:extLst>
                <a:ext uri="{FF2B5EF4-FFF2-40B4-BE49-F238E27FC236}">
                  <a16:creationId xmlns:a16="http://schemas.microsoft.com/office/drawing/2014/main" id="{EE49B0BB-5F43-4D12-A284-01ADE578B4BB}"/>
                </a:ext>
              </a:extLst>
            </p:cNvPr>
            <p:cNvSpPr>
              <a:spLocks noChangeShapeType="1"/>
            </p:cNvSpPr>
            <p:nvPr/>
          </p:nvSpPr>
          <p:spPr bwMode="auto">
            <a:xfrm>
              <a:off x="1612" y="624"/>
              <a:ext cx="282" cy="24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0" name="Line 48">
              <a:extLst>
                <a:ext uri="{FF2B5EF4-FFF2-40B4-BE49-F238E27FC236}">
                  <a16:creationId xmlns:a16="http://schemas.microsoft.com/office/drawing/2014/main" id="{CFF26608-A2BB-4617-9121-822B5A0A6241}"/>
                </a:ext>
              </a:extLst>
            </p:cNvPr>
            <p:cNvSpPr>
              <a:spLocks noChangeShapeType="1"/>
            </p:cNvSpPr>
            <p:nvPr/>
          </p:nvSpPr>
          <p:spPr bwMode="auto">
            <a:xfrm rot="10800000" flipH="1">
              <a:off x="1556" y="1920"/>
              <a:ext cx="253" cy="21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1" name="Line 49">
              <a:extLst>
                <a:ext uri="{FF2B5EF4-FFF2-40B4-BE49-F238E27FC236}">
                  <a16:creationId xmlns:a16="http://schemas.microsoft.com/office/drawing/2014/main" id="{19A338BB-7FFD-4A56-BA52-A90DD3B98BBF}"/>
                </a:ext>
              </a:extLst>
            </p:cNvPr>
            <p:cNvSpPr>
              <a:spLocks noChangeShapeType="1"/>
            </p:cNvSpPr>
            <p:nvPr/>
          </p:nvSpPr>
          <p:spPr bwMode="auto">
            <a:xfrm rot="10800000" flipH="1" flipV="1">
              <a:off x="1106" y="1968"/>
              <a:ext cx="244" cy="20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2" name="Line 50">
              <a:extLst>
                <a:ext uri="{FF2B5EF4-FFF2-40B4-BE49-F238E27FC236}">
                  <a16:creationId xmlns:a16="http://schemas.microsoft.com/office/drawing/2014/main" id="{76CE04A3-5354-4FDA-83BB-7DBD71683B2E}"/>
                </a:ext>
              </a:extLst>
            </p:cNvPr>
            <p:cNvSpPr>
              <a:spLocks noChangeShapeType="1"/>
            </p:cNvSpPr>
            <p:nvPr/>
          </p:nvSpPr>
          <p:spPr bwMode="auto">
            <a:xfrm flipV="1">
              <a:off x="1106" y="626"/>
              <a:ext cx="222" cy="19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3" name="Oval 51">
              <a:extLst>
                <a:ext uri="{FF2B5EF4-FFF2-40B4-BE49-F238E27FC236}">
                  <a16:creationId xmlns:a16="http://schemas.microsoft.com/office/drawing/2014/main" id="{7A127B0C-0E19-40F8-879D-F61AEAB1C73E}"/>
                </a:ext>
              </a:extLst>
            </p:cNvPr>
            <p:cNvSpPr>
              <a:spLocks noChangeArrowheads="1"/>
            </p:cNvSpPr>
            <p:nvPr/>
          </p:nvSpPr>
          <p:spPr bwMode="auto">
            <a:xfrm>
              <a:off x="2356" y="1367"/>
              <a:ext cx="6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4074" name="Oval 52">
              <a:extLst>
                <a:ext uri="{FF2B5EF4-FFF2-40B4-BE49-F238E27FC236}">
                  <a16:creationId xmlns:a16="http://schemas.microsoft.com/office/drawing/2014/main" id="{C9C7633D-DD39-483B-9CC1-B19B12D681B0}"/>
                </a:ext>
              </a:extLst>
            </p:cNvPr>
            <p:cNvSpPr>
              <a:spLocks noChangeArrowheads="1"/>
            </p:cNvSpPr>
            <p:nvPr/>
          </p:nvSpPr>
          <p:spPr bwMode="auto">
            <a:xfrm>
              <a:off x="1423" y="603"/>
              <a:ext cx="6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4075" name="Oval 53">
              <a:extLst>
                <a:ext uri="{FF2B5EF4-FFF2-40B4-BE49-F238E27FC236}">
                  <a16:creationId xmlns:a16="http://schemas.microsoft.com/office/drawing/2014/main" id="{E6CC21FA-3546-4FBA-A8B8-B1AE20DFA738}"/>
                </a:ext>
              </a:extLst>
            </p:cNvPr>
            <p:cNvSpPr>
              <a:spLocks noChangeArrowheads="1"/>
            </p:cNvSpPr>
            <p:nvPr/>
          </p:nvSpPr>
          <p:spPr bwMode="auto">
            <a:xfrm>
              <a:off x="512" y="1367"/>
              <a:ext cx="6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4076" name="Oval 54">
              <a:extLst>
                <a:ext uri="{FF2B5EF4-FFF2-40B4-BE49-F238E27FC236}">
                  <a16:creationId xmlns:a16="http://schemas.microsoft.com/office/drawing/2014/main" id="{932D0FBE-8D3A-4FC6-B509-7E92168CECD1}"/>
                </a:ext>
              </a:extLst>
            </p:cNvPr>
            <p:cNvSpPr>
              <a:spLocks noChangeArrowheads="1"/>
            </p:cNvSpPr>
            <p:nvPr/>
          </p:nvSpPr>
          <p:spPr bwMode="auto">
            <a:xfrm rot="5400000">
              <a:off x="1352" y="2450"/>
              <a:ext cx="245" cy="28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4077" name="Line 55">
              <a:extLst>
                <a:ext uri="{FF2B5EF4-FFF2-40B4-BE49-F238E27FC236}">
                  <a16:creationId xmlns:a16="http://schemas.microsoft.com/office/drawing/2014/main" id="{8606E536-4D10-44DA-B750-8F4AB1FF26D7}"/>
                </a:ext>
              </a:extLst>
            </p:cNvPr>
            <p:cNvSpPr>
              <a:spLocks noChangeShapeType="1"/>
            </p:cNvSpPr>
            <p:nvPr/>
          </p:nvSpPr>
          <p:spPr bwMode="auto">
            <a:xfrm rot="16200000" flipV="1">
              <a:off x="1475" y="1660"/>
              <a:ext cx="0" cy="186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4078" name="Group 56">
              <a:extLst>
                <a:ext uri="{FF2B5EF4-FFF2-40B4-BE49-F238E27FC236}">
                  <a16:creationId xmlns:a16="http://schemas.microsoft.com/office/drawing/2014/main" id="{AD534D5C-99E7-4F02-80C3-8C3704E0242B}"/>
                </a:ext>
              </a:extLst>
            </p:cNvPr>
            <p:cNvGrpSpPr>
              <a:grpSpLocks/>
            </p:cNvGrpSpPr>
            <p:nvPr/>
          </p:nvGrpSpPr>
          <p:grpSpPr bwMode="auto">
            <a:xfrm>
              <a:off x="543" y="616"/>
              <a:ext cx="911" cy="776"/>
              <a:chOff x="1105" y="1049"/>
              <a:chExt cx="777" cy="776"/>
            </a:xfrm>
          </p:grpSpPr>
          <p:sp>
            <p:nvSpPr>
              <p:cNvPr id="44093" name="Line 57">
                <a:extLst>
                  <a:ext uri="{FF2B5EF4-FFF2-40B4-BE49-F238E27FC236}">
                    <a16:creationId xmlns:a16="http://schemas.microsoft.com/office/drawing/2014/main" id="{94D48C8A-6D3D-4680-8E78-23262F78F26D}"/>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4" name="Line 58">
                <a:extLst>
                  <a:ext uri="{FF2B5EF4-FFF2-40B4-BE49-F238E27FC236}">
                    <a16:creationId xmlns:a16="http://schemas.microsoft.com/office/drawing/2014/main" id="{2A7312E7-A29F-4410-BACC-DBE63E0C5FA3}"/>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5" name="Rectangle 59">
                <a:extLst>
                  <a:ext uri="{FF2B5EF4-FFF2-40B4-BE49-F238E27FC236}">
                    <a16:creationId xmlns:a16="http://schemas.microsoft.com/office/drawing/2014/main" id="{F0DEA9A0-FAA7-4F1B-A59C-5ACA8AF728F3}"/>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4079" name="Group 60">
              <a:extLst>
                <a:ext uri="{FF2B5EF4-FFF2-40B4-BE49-F238E27FC236}">
                  <a16:creationId xmlns:a16="http://schemas.microsoft.com/office/drawing/2014/main" id="{505421F6-0C30-4F38-9402-79120EAE6F77}"/>
                </a:ext>
              </a:extLst>
            </p:cNvPr>
            <p:cNvGrpSpPr>
              <a:grpSpLocks/>
            </p:cNvGrpSpPr>
            <p:nvPr/>
          </p:nvGrpSpPr>
          <p:grpSpPr bwMode="auto">
            <a:xfrm rot="-5400000">
              <a:off x="609" y="1326"/>
              <a:ext cx="777" cy="910"/>
              <a:chOff x="1105" y="1049"/>
              <a:chExt cx="777" cy="776"/>
            </a:xfrm>
          </p:grpSpPr>
          <p:sp>
            <p:nvSpPr>
              <p:cNvPr id="44090" name="Line 61">
                <a:extLst>
                  <a:ext uri="{FF2B5EF4-FFF2-40B4-BE49-F238E27FC236}">
                    <a16:creationId xmlns:a16="http://schemas.microsoft.com/office/drawing/2014/main" id="{E09D7E70-EF1E-4ACE-8A6A-47C86E3B6F2E}"/>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1" name="Line 62">
                <a:extLst>
                  <a:ext uri="{FF2B5EF4-FFF2-40B4-BE49-F238E27FC236}">
                    <a16:creationId xmlns:a16="http://schemas.microsoft.com/office/drawing/2014/main" id="{9A71E528-B497-41C1-A7F2-B052B06D1919}"/>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2" name="Rectangle 63">
                <a:extLst>
                  <a:ext uri="{FF2B5EF4-FFF2-40B4-BE49-F238E27FC236}">
                    <a16:creationId xmlns:a16="http://schemas.microsoft.com/office/drawing/2014/main" id="{C51DB39A-11A4-412F-82FB-5F9BE2706025}"/>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4080" name="Group 64">
              <a:extLst>
                <a:ext uri="{FF2B5EF4-FFF2-40B4-BE49-F238E27FC236}">
                  <a16:creationId xmlns:a16="http://schemas.microsoft.com/office/drawing/2014/main" id="{33C3F9FD-582D-45E2-828C-959E7D4EE194}"/>
                </a:ext>
              </a:extLst>
            </p:cNvPr>
            <p:cNvGrpSpPr>
              <a:grpSpLocks/>
            </p:cNvGrpSpPr>
            <p:nvPr/>
          </p:nvGrpSpPr>
          <p:grpSpPr bwMode="auto">
            <a:xfrm rot="-5400000">
              <a:off x="1557" y="557"/>
              <a:ext cx="777" cy="911"/>
              <a:chOff x="1105" y="1049"/>
              <a:chExt cx="777" cy="776"/>
            </a:xfrm>
          </p:grpSpPr>
          <p:sp>
            <p:nvSpPr>
              <p:cNvPr id="44087" name="Line 65">
                <a:extLst>
                  <a:ext uri="{FF2B5EF4-FFF2-40B4-BE49-F238E27FC236}">
                    <a16:creationId xmlns:a16="http://schemas.microsoft.com/office/drawing/2014/main" id="{473622AE-F606-48BA-A7E9-83FBE12A7CB9}"/>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88" name="Line 66">
                <a:extLst>
                  <a:ext uri="{FF2B5EF4-FFF2-40B4-BE49-F238E27FC236}">
                    <a16:creationId xmlns:a16="http://schemas.microsoft.com/office/drawing/2014/main" id="{DD0813EA-A45F-4014-9229-1A57ADD4CA56}"/>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89" name="Rectangle 67">
                <a:extLst>
                  <a:ext uri="{FF2B5EF4-FFF2-40B4-BE49-F238E27FC236}">
                    <a16:creationId xmlns:a16="http://schemas.microsoft.com/office/drawing/2014/main" id="{F7106EEE-12A1-4F69-BE26-E64FBF64C689}"/>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44081" name="Oval 68">
              <a:extLst>
                <a:ext uri="{FF2B5EF4-FFF2-40B4-BE49-F238E27FC236}">
                  <a16:creationId xmlns:a16="http://schemas.microsoft.com/office/drawing/2014/main" id="{D883E69A-306E-4A63-A2F5-36F955B87253}"/>
                </a:ext>
              </a:extLst>
            </p:cNvPr>
            <p:cNvSpPr>
              <a:spLocks noChangeArrowheads="1"/>
            </p:cNvSpPr>
            <p:nvPr/>
          </p:nvSpPr>
          <p:spPr bwMode="auto">
            <a:xfrm>
              <a:off x="1434" y="2136"/>
              <a:ext cx="6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4082" name="Rectangle 69">
              <a:extLst>
                <a:ext uri="{FF2B5EF4-FFF2-40B4-BE49-F238E27FC236}">
                  <a16:creationId xmlns:a16="http://schemas.microsoft.com/office/drawing/2014/main" id="{4E78EEE7-DDB2-46C9-8438-FC50769CE29B}"/>
                </a:ext>
              </a:extLst>
            </p:cNvPr>
            <p:cNvSpPr>
              <a:spLocks noChangeArrowheads="1"/>
            </p:cNvSpPr>
            <p:nvPr/>
          </p:nvSpPr>
          <p:spPr bwMode="auto">
            <a:xfrm>
              <a:off x="1420" y="1239"/>
              <a:ext cx="113" cy="28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4083" name="Line 76">
              <a:extLst>
                <a:ext uri="{FF2B5EF4-FFF2-40B4-BE49-F238E27FC236}">
                  <a16:creationId xmlns:a16="http://schemas.microsoft.com/office/drawing/2014/main" id="{1F6B1392-5B90-44E1-BC93-4EBE50DB1EC0}"/>
                </a:ext>
              </a:extLst>
            </p:cNvPr>
            <p:cNvSpPr>
              <a:spLocks noChangeShapeType="1"/>
            </p:cNvSpPr>
            <p:nvPr/>
          </p:nvSpPr>
          <p:spPr bwMode="auto">
            <a:xfrm>
              <a:off x="720" y="2496"/>
              <a:ext cx="240"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4084" name="Text Box 77">
              <a:extLst>
                <a:ext uri="{FF2B5EF4-FFF2-40B4-BE49-F238E27FC236}">
                  <a16:creationId xmlns:a16="http://schemas.microsoft.com/office/drawing/2014/main" id="{B2FB50D5-EB59-4C3D-8610-4F5A9F0C6D8A}"/>
                </a:ext>
              </a:extLst>
            </p:cNvPr>
            <p:cNvSpPr txBox="1">
              <a:spLocks noChangeArrowheads="1"/>
            </p:cNvSpPr>
            <p:nvPr/>
          </p:nvSpPr>
          <p:spPr bwMode="auto">
            <a:xfrm>
              <a:off x="960" y="2304"/>
              <a:ext cx="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S</a:t>
              </a:r>
              <a:endParaRPr lang="en-US" altLang="zh-CN" sz="2400" b="1">
                <a:solidFill>
                  <a:srgbClr val="003399"/>
                </a:solidFill>
                <a:latin typeface="Times New Roman" panose="02020603050405020304" pitchFamily="18" charset="0"/>
              </a:endParaRPr>
            </a:p>
          </p:txBody>
        </p:sp>
        <p:sp>
          <p:nvSpPr>
            <p:cNvPr id="44085" name="Rectangle 80">
              <a:extLst>
                <a:ext uri="{FF2B5EF4-FFF2-40B4-BE49-F238E27FC236}">
                  <a16:creationId xmlns:a16="http://schemas.microsoft.com/office/drawing/2014/main" id="{6D854D63-619F-464C-8112-8144654B6ABB}"/>
                </a:ext>
              </a:extLst>
            </p:cNvPr>
            <p:cNvSpPr>
              <a:spLocks noChangeArrowheads="1"/>
            </p:cNvSpPr>
            <p:nvPr/>
          </p:nvSpPr>
          <p:spPr bwMode="auto">
            <a:xfrm rot="-5400000">
              <a:off x="1968" y="2440"/>
              <a:ext cx="113" cy="288"/>
            </a:xfrm>
            <a:prstGeom prst="rect">
              <a:avLst/>
            </a:prstGeom>
            <a:solidFill>
              <a:schemeClr val="bg1"/>
            </a:solidFill>
            <a:ln w="3810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4086" name="Rectangle 81">
              <a:extLst>
                <a:ext uri="{FF2B5EF4-FFF2-40B4-BE49-F238E27FC236}">
                  <a16:creationId xmlns:a16="http://schemas.microsoft.com/office/drawing/2014/main" id="{D64E6A2A-D8E9-4B49-83A6-7BBA62FE0F26}"/>
                </a:ext>
              </a:extLst>
            </p:cNvPr>
            <p:cNvSpPr>
              <a:spLocks noChangeArrowheads="1"/>
            </p:cNvSpPr>
            <p:nvPr/>
          </p:nvSpPr>
          <p:spPr bwMode="auto">
            <a:xfrm rot="30116">
              <a:off x="1986" y="2207"/>
              <a:ext cx="4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800" b="1" baseline="-25000">
                  <a:latin typeface="Times New Roman" panose="02020603050405020304" pitchFamily="18" charset="0"/>
                </a:rPr>
                <a:t>S</a:t>
              </a:r>
              <a:endParaRPr lang="en-US" altLang="zh-CN" sz="2800" b="1">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6325"/>
                                        </p:tgtEl>
                                        <p:attrNameLst>
                                          <p:attrName>style.visibility</p:attrName>
                                        </p:attrNameLst>
                                      </p:cBhvr>
                                      <p:to>
                                        <p:strVal val="visible"/>
                                      </p:to>
                                    </p:set>
                                    <p:animEffect transition="in" filter="wipe(left)">
                                      <p:cBhvr>
                                        <p:cTn id="13" dur="500"/>
                                        <p:tgtEl>
                                          <p:spTgt spid="563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6393"/>
                                        </p:tgtEl>
                                        <p:attrNameLst>
                                          <p:attrName>style.visibility</p:attrName>
                                        </p:attrNameLst>
                                      </p:cBhvr>
                                      <p:to>
                                        <p:strVal val="visible"/>
                                      </p:to>
                                    </p:set>
                                    <p:animEffect transition="in" filter="wipe(left)">
                                      <p:cBhvr>
                                        <p:cTn id="18" dur="500"/>
                                        <p:tgtEl>
                                          <p:spTgt spid="563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6394"/>
                                        </p:tgtEl>
                                        <p:attrNameLst>
                                          <p:attrName>style.visibility</p:attrName>
                                        </p:attrNameLst>
                                      </p:cBhvr>
                                      <p:to>
                                        <p:strVal val="visible"/>
                                      </p:to>
                                    </p:set>
                                    <p:animEffect transition="in" filter="wipe(left)">
                                      <p:cBhvr>
                                        <p:cTn id="23" dur="500"/>
                                        <p:tgtEl>
                                          <p:spTgt spid="5639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395"/>
                                        </p:tgtEl>
                                        <p:attrNameLst>
                                          <p:attrName>style.visibility</p:attrName>
                                        </p:attrNameLst>
                                      </p:cBhvr>
                                      <p:to>
                                        <p:strVal val="visible"/>
                                      </p:to>
                                    </p:set>
                                    <p:animEffect transition="in" filter="wipe(left)">
                                      <p:cBhvr>
                                        <p:cTn id="28" dur="500"/>
                                        <p:tgtEl>
                                          <p:spTgt spid="5639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6330"/>
                                        </p:tgtEl>
                                        <p:attrNameLst>
                                          <p:attrName>style.visibility</p:attrName>
                                        </p:attrNameLst>
                                      </p:cBhvr>
                                      <p:to>
                                        <p:strVal val="visible"/>
                                      </p:to>
                                    </p:set>
                                    <p:animEffect transition="in" filter="wipe(left)">
                                      <p:cBhvr>
                                        <p:cTn id="33" dur="500"/>
                                        <p:tgtEl>
                                          <p:spTgt spid="563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6331"/>
                                        </p:tgtEl>
                                        <p:attrNameLst>
                                          <p:attrName>style.visibility</p:attrName>
                                        </p:attrNameLst>
                                      </p:cBhvr>
                                      <p:to>
                                        <p:strVal val="visible"/>
                                      </p:to>
                                    </p:set>
                                    <p:animEffect transition="in" filter="wipe(left)">
                                      <p:cBhvr>
                                        <p:cTn id="38" dur="500"/>
                                        <p:tgtEl>
                                          <p:spTgt spid="563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6332"/>
                                        </p:tgtEl>
                                        <p:attrNameLst>
                                          <p:attrName>style.visibility</p:attrName>
                                        </p:attrNameLst>
                                      </p:cBhvr>
                                      <p:to>
                                        <p:strVal val="visible"/>
                                      </p:to>
                                    </p:set>
                                    <p:animEffect transition="in" filter="wipe(left)">
                                      <p:cBhvr>
                                        <p:cTn id="43" dur="500"/>
                                        <p:tgtEl>
                                          <p:spTgt spid="563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6334"/>
                                        </p:tgtEl>
                                        <p:attrNameLst>
                                          <p:attrName>style.visibility</p:attrName>
                                        </p:attrNameLst>
                                      </p:cBhvr>
                                      <p:to>
                                        <p:strVal val="visible"/>
                                      </p:to>
                                    </p:set>
                                    <p:animEffect transition="in" filter="wipe(left)">
                                      <p:cBhvr>
                                        <p:cTn id="48" dur="500"/>
                                        <p:tgtEl>
                                          <p:spTgt spid="5633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81932"/>
                                        </p:tgtEl>
                                        <p:attrNameLst>
                                          <p:attrName>style.visibility</p:attrName>
                                        </p:attrNameLst>
                                      </p:cBhvr>
                                      <p:to>
                                        <p:strVal val="visible"/>
                                      </p:to>
                                    </p:set>
                                    <p:animEffect transition="in" filter="blinds(horizontal)">
                                      <p:cBhvr>
                                        <p:cTn id="53" dur="500"/>
                                        <p:tgtEl>
                                          <p:spTgt spid="81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autoUpdateAnimBg="0"/>
      <p:bldP spid="56330" grpId="0" autoUpdateAnimBg="0"/>
      <p:bldP spid="56331" grpId="0" autoUpdateAnimBg="0"/>
      <p:bldP spid="56332" grpId="0" autoUpdateAnimBg="0"/>
      <p:bldP spid="56334" grpId="0" autoUpdateAnimBg="0"/>
      <p:bldP spid="44039" grpId="0"/>
      <p:bldP spid="56322" grpId="0"/>
      <p:bldP spid="56393" grpId="0" autoUpdateAnimBg="0"/>
      <p:bldP spid="56394" grpId="0" autoUpdateAnimBg="0"/>
      <p:bldP spid="56395" grpId="0" autoUpdateAnimBg="0"/>
      <p:bldP spid="819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FDCB0B-2ED2-4298-9783-B004781C3252}"/>
              </a:ext>
            </a:extLst>
          </p:cNvPr>
          <p:cNvSpPr>
            <a:spLocks noGrp="1"/>
          </p:cNvSpPr>
          <p:nvPr>
            <p:ph type="title"/>
          </p:nvPr>
        </p:nvSpPr>
        <p:spPr/>
        <p:txBody>
          <a:bodyPr/>
          <a:lstStyle/>
          <a:p>
            <a:r>
              <a:rPr lang="zh-CN" altLang="en-US" dirty="0"/>
              <a:t>上游芯片产业的人才需求</a:t>
            </a:r>
          </a:p>
        </p:txBody>
      </p:sp>
      <p:sp>
        <p:nvSpPr>
          <p:cNvPr id="4" name="灯片编号占位符 3">
            <a:extLst>
              <a:ext uri="{FF2B5EF4-FFF2-40B4-BE49-F238E27FC236}">
                <a16:creationId xmlns:a16="http://schemas.microsoft.com/office/drawing/2014/main" id="{4D3B93F4-9FA2-4B11-AE85-BEA3FBBB59B5}"/>
              </a:ext>
            </a:extLst>
          </p:cNvPr>
          <p:cNvSpPr>
            <a:spLocks noGrp="1"/>
          </p:cNvSpPr>
          <p:nvPr>
            <p:ph type="sldNum" sz="quarter" idx="12"/>
          </p:nvPr>
        </p:nvSpPr>
        <p:spPr/>
        <p:txBody>
          <a:bodyPr/>
          <a:lstStyle/>
          <a:p>
            <a:pPr>
              <a:defRPr/>
            </a:pPr>
            <a:fld id="{00C84C67-1E03-4575-9898-B709D663CCD2}" type="slidenum">
              <a:rPr lang="en-US" altLang="zh-CN" smtClean="0"/>
              <a:pPr>
                <a:defRPr/>
              </a:pPr>
              <a:t>5</a:t>
            </a:fld>
            <a:endParaRPr lang="en-US" altLang="zh-CN"/>
          </a:p>
        </p:txBody>
      </p:sp>
      <p:graphicFrame>
        <p:nvGraphicFramePr>
          <p:cNvPr id="3" name="表格 2">
            <a:extLst>
              <a:ext uri="{FF2B5EF4-FFF2-40B4-BE49-F238E27FC236}">
                <a16:creationId xmlns:a16="http://schemas.microsoft.com/office/drawing/2014/main" id="{BE81E1BA-D854-490C-ADD9-842380F1C4AB}"/>
              </a:ext>
            </a:extLst>
          </p:cNvPr>
          <p:cNvGraphicFramePr>
            <a:graphicFrameLocks noGrp="1"/>
          </p:cNvGraphicFramePr>
          <p:nvPr>
            <p:extLst>
              <p:ext uri="{D42A27DB-BD31-4B8C-83A1-F6EECF244321}">
                <p14:modId xmlns:p14="http://schemas.microsoft.com/office/powerpoint/2010/main" val="1018477679"/>
              </p:ext>
            </p:extLst>
          </p:nvPr>
        </p:nvGraphicFramePr>
        <p:xfrm>
          <a:off x="755576" y="1700808"/>
          <a:ext cx="7704856" cy="3200400"/>
        </p:xfrm>
        <a:graphic>
          <a:graphicData uri="http://schemas.openxmlformats.org/drawingml/2006/table">
            <a:tbl>
              <a:tblPr firstRow="1" bandRow="1">
                <a:tableStyleId>{5C22544A-7EE6-4342-B048-85BDC9FD1C3A}</a:tableStyleId>
              </a:tblPr>
              <a:tblGrid>
                <a:gridCol w="1386952">
                  <a:extLst>
                    <a:ext uri="{9D8B030D-6E8A-4147-A177-3AD203B41FA5}">
                      <a16:colId xmlns:a16="http://schemas.microsoft.com/office/drawing/2014/main" val="395334507"/>
                    </a:ext>
                  </a:extLst>
                </a:gridCol>
                <a:gridCol w="6317904">
                  <a:extLst>
                    <a:ext uri="{9D8B030D-6E8A-4147-A177-3AD203B41FA5}">
                      <a16:colId xmlns:a16="http://schemas.microsoft.com/office/drawing/2014/main" val="3368733310"/>
                    </a:ext>
                  </a:extLst>
                </a:gridCol>
              </a:tblGrid>
              <a:tr h="370840">
                <a:tc>
                  <a:txBody>
                    <a:bodyPr/>
                    <a:lstStyle/>
                    <a:p>
                      <a:r>
                        <a:rPr lang="zh-CN" altLang="en-US" sz="3600" dirty="0">
                          <a:solidFill>
                            <a:schemeClr val="tx1">
                              <a:lumMod val="95000"/>
                              <a:lumOff val="5000"/>
                            </a:schemeClr>
                          </a:solidFill>
                          <a:latin typeface="思源黑体 CN Bold" panose="020B0800000000000000" pitchFamily="34" charset="-122"/>
                          <a:ea typeface="思源黑体 CN Bold" panose="020B0800000000000000" pitchFamily="34" charset="-122"/>
                        </a:rPr>
                        <a:t>序号</a:t>
                      </a:r>
                    </a:p>
                  </a:txBody>
                  <a:tcPr/>
                </a:tc>
                <a:tc>
                  <a:txBody>
                    <a:bodyPr/>
                    <a:lstStyle/>
                    <a:p>
                      <a:pPr algn="ctr"/>
                      <a:r>
                        <a:rPr lang="zh-CN" altLang="en-US" sz="3600" dirty="0">
                          <a:solidFill>
                            <a:schemeClr val="tx1">
                              <a:lumMod val="95000"/>
                              <a:lumOff val="5000"/>
                            </a:schemeClr>
                          </a:solidFill>
                          <a:latin typeface="思源黑体 CN Bold" panose="020B0800000000000000" pitchFamily="34" charset="-122"/>
                          <a:ea typeface="思源黑体 CN Bold" panose="020B0800000000000000" pitchFamily="34" charset="-122"/>
                        </a:rPr>
                        <a:t>岗位</a:t>
                      </a:r>
                    </a:p>
                  </a:txBody>
                  <a:tcPr/>
                </a:tc>
                <a:extLst>
                  <a:ext uri="{0D108BD9-81ED-4DB2-BD59-A6C34878D82A}">
                    <a16:rowId xmlns:a16="http://schemas.microsoft.com/office/drawing/2014/main" val="397626681"/>
                  </a:ext>
                </a:extLst>
              </a:tr>
              <a:tr h="370840">
                <a:tc>
                  <a:txBody>
                    <a:bodyPr/>
                    <a:lstStyle/>
                    <a:p>
                      <a:r>
                        <a:rPr lang="en-US" altLang="zh-CN" sz="3600" dirty="0">
                          <a:latin typeface="思源黑体 CN Bold" panose="020B0800000000000000" pitchFamily="34" charset="-122"/>
                          <a:ea typeface="思源黑体 CN Bold" panose="020B0800000000000000" pitchFamily="34" charset="-122"/>
                        </a:rPr>
                        <a:t>1</a:t>
                      </a:r>
                      <a:endParaRPr lang="zh-CN" altLang="en-US" sz="3600" dirty="0">
                        <a:latin typeface="思源黑体 CN Bold" panose="020B0800000000000000" pitchFamily="34" charset="-122"/>
                        <a:ea typeface="思源黑体 CN Bold" panose="020B0800000000000000" pitchFamily="34" charset="-122"/>
                      </a:endParaRPr>
                    </a:p>
                  </a:txBody>
                  <a:tcPr/>
                </a:tc>
                <a:tc>
                  <a:txBody>
                    <a:bodyPr/>
                    <a:lstStyle/>
                    <a:p>
                      <a:pPr algn="ctr"/>
                      <a:r>
                        <a:rPr lang="zh-CN" altLang="en-US" sz="3600" b="0" i="0" kern="1200" dirty="0">
                          <a:solidFill>
                            <a:schemeClr val="dk1"/>
                          </a:solidFill>
                          <a:effectLst/>
                          <a:latin typeface="思源黑体 CN Bold" panose="020B0800000000000000" pitchFamily="34" charset="-122"/>
                          <a:ea typeface="思源黑体 CN Bold" panose="020B0800000000000000" pitchFamily="34" charset="-122"/>
                          <a:cs typeface="+mn-cs"/>
                        </a:rPr>
                        <a:t>数字</a:t>
                      </a:r>
                      <a:r>
                        <a:rPr lang="en-US" altLang="zh-CN" sz="3600" b="0" i="0" kern="1200" dirty="0">
                          <a:solidFill>
                            <a:schemeClr val="dk1"/>
                          </a:solidFill>
                          <a:effectLst/>
                          <a:latin typeface="思源黑体 CN Bold" panose="020B0800000000000000" pitchFamily="34" charset="-122"/>
                          <a:ea typeface="思源黑体 CN Bold" panose="020B0800000000000000" pitchFamily="34" charset="-122"/>
                          <a:cs typeface="+mn-cs"/>
                        </a:rPr>
                        <a:t>IC</a:t>
                      </a:r>
                      <a:r>
                        <a:rPr lang="zh-CN" altLang="en-US" sz="3600" b="0" i="0" kern="1200" dirty="0">
                          <a:solidFill>
                            <a:schemeClr val="dk1"/>
                          </a:solidFill>
                          <a:effectLst/>
                          <a:latin typeface="思源黑体 CN Bold" panose="020B0800000000000000" pitchFamily="34" charset="-122"/>
                          <a:ea typeface="思源黑体 CN Bold" panose="020B0800000000000000" pitchFamily="34" charset="-122"/>
                          <a:cs typeface="+mn-cs"/>
                        </a:rPr>
                        <a:t>设计工程师</a:t>
                      </a:r>
                      <a:endParaRPr lang="zh-CN" altLang="en-US" sz="3600" dirty="0">
                        <a:latin typeface="思源黑体 CN Bold" panose="020B0800000000000000" pitchFamily="34" charset="-122"/>
                        <a:ea typeface="思源黑体 CN Bold" panose="020B0800000000000000" pitchFamily="34" charset="-122"/>
                      </a:endParaRPr>
                    </a:p>
                  </a:txBody>
                  <a:tcPr/>
                </a:tc>
                <a:extLst>
                  <a:ext uri="{0D108BD9-81ED-4DB2-BD59-A6C34878D82A}">
                    <a16:rowId xmlns:a16="http://schemas.microsoft.com/office/drawing/2014/main" val="3333302585"/>
                  </a:ext>
                </a:extLst>
              </a:tr>
              <a:tr h="370840">
                <a:tc>
                  <a:txBody>
                    <a:bodyPr/>
                    <a:lstStyle/>
                    <a:p>
                      <a:r>
                        <a:rPr lang="en-US" altLang="zh-CN" sz="3600" dirty="0">
                          <a:latin typeface="思源黑体 CN Bold" panose="020B0800000000000000" pitchFamily="34" charset="-122"/>
                          <a:ea typeface="思源黑体 CN Bold" panose="020B0800000000000000" pitchFamily="34" charset="-122"/>
                        </a:rPr>
                        <a:t>2</a:t>
                      </a:r>
                      <a:endParaRPr lang="zh-CN" altLang="en-US" sz="3600" dirty="0">
                        <a:latin typeface="思源黑体 CN Bold" panose="020B0800000000000000" pitchFamily="34" charset="-122"/>
                        <a:ea typeface="思源黑体 CN Bold" panose="020B0800000000000000" pitchFamily="34" charset="-122"/>
                      </a:endParaRPr>
                    </a:p>
                  </a:txBody>
                  <a:tcPr/>
                </a:tc>
                <a:tc>
                  <a:txBody>
                    <a:bodyPr/>
                    <a:lstStyle/>
                    <a:p>
                      <a:pPr algn="ctr"/>
                      <a:r>
                        <a:rPr lang="zh-CN" altLang="en-US" sz="3600" b="0" i="0" kern="1200" dirty="0">
                          <a:solidFill>
                            <a:schemeClr val="dk1"/>
                          </a:solidFill>
                          <a:effectLst/>
                          <a:latin typeface="思源黑体 CN Bold" panose="020B0800000000000000" pitchFamily="34" charset="-122"/>
                          <a:ea typeface="思源黑体 CN Bold" panose="020B0800000000000000" pitchFamily="34" charset="-122"/>
                          <a:cs typeface="+mn-cs"/>
                        </a:rPr>
                        <a:t>软件设计工程师</a:t>
                      </a:r>
                      <a:endParaRPr lang="zh-CN" altLang="en-US" sz="3600" dirty="0">
                        <a:latin typeface="思源黑体 CN Bold" panose="020B0800000000000000" pitchFamily="34" charset="-122"/>
                        <a:ea typeface="思源黑体 CN Bold" panose="020B0800000000000000" pitchFamily="34" charset="-122"/>
                      </a:endParaRPr>
                    </a:p>
                  </a:txBody>
                  <a:tcPr/>
                </a:tc>
                <a:extLst>
                  <a:ext uri="{0D108BD9-81ED-4DB2-BD59-A6C34878D82A}">
                    <a16:rowId xmlns:a16="http://schemas.microsoft.com/office/drawing/2014/main" val="2905783890"/>
                  </a:ext>
                </a:extLst>
              </a:tr>
              <a:tr h="370840">
                <a:tc>
                  <a:txBody>
                    <a:bodyPr/>
                    <a:lstStyle/>
                    <a:p>
                      <a:r>
                        <a:rPr lang="en-US" altLang="zh-CN" sz="3600" dirty="0">
                          <a:latin typeface="思源黑体 CN Bold" panose="020B0800000000000000" pitchFamily="34" charset="-122"/>
                          <a:ea typeface="思源黑体 CN Bold" panose="020B0800000000000000" pitchFamily="34" charset="-122"/>
                        </a:rPr>
                        <a:t>3</a:t>
                      </a:r>
                      <a:endParaRPr lang="zh-CN" altLang="en-US" sz="3600" dirty="0">
                        <a:latin typeface="思源黑体 CN Bold" panose="020B0800000000000000" pitchFamily="34" charset="-122"/>
                        <a:ea typeface="思源黑体 CN Bold" panose="020B0800000000000000" pitchFamily="34" charset="-122"/>
                      </a:endParaRPr>
                    </a:p>
                  </a:txBody>
                  <a:tcPr/>
                </a:tc>
                <a:tc>
                  <a:txBody>
                    <a:bodyPr/>
                    <a:lstStyle/>
                    <a:p>
                      <a:pPr algn="ctr"/>
                      <a:r>
                        <a:rPr lang="zh-CN" altLang="en-US" sz="3600" b="0" i="0" kern="1200" dirty="0">
                          <a:solidFill>
                            <a:schemeClr val="dk1"/>
                          </a:solidFill>
                          <a:effectLst/>
                          <a:latin typeface="思源黑体 CN Bold" panose="020B0800000000000000" pitchFamily="34" charset="-122"/>
                          <a:ea typeface="思源黑体 CN Bold" panose="020B0800000000000000" pitchFamily="34" charset="-122"/>
                          <a:cs typeface="+mn-cs"/>
                        </a:rPr>
                        <a:t>模拟</a:t>
                      </a:r>
                      <a:r>
                        <a:rPr lang="en-US" altLang="zh-CN" sz="3600" b="0" i="0" kern="1200" dirty="0">
                          <a:solidFill>
                            <a:schemeClr val="dk1"/>
                          </a:solidFill>
                          <a:effectLst/>
                          <a:latin typeface="思源黑体 CN Bold" panose="020B0800000000000000" pitchFamily="34" charset="-122"/>
                          <a:ea typeface="思源黑体 CN Bold" panose="020B0800000000000000" pitchFamily="34" charset="-122"/>
                          <a:cs typeface="+mn-cs"/>
                        </a:rPr>
                        <a:t>IC</a:t>
                      </a:r>
                      <a:r>
                        <a:rPr lang="zh-CN" altLang="en-US" sz="3600" b="0" i="0" kern="1200" dirty="0">
                          <a:solidFill>
                            <a:schemeClr val="dk1"/>
                          </a:solidFill>
                          <a:effectLst/>
                          <a:latin typeface="思源黑体 CN Bold" panose="020B0800000000000000" pitchFamily="34" charset="-122"/>
                          <a:ea typeface="思源黑体 CN Bold" panose="020B0800000000000000" pitchFamily="34" charset="-122"/>
                          <a:cs typeface="+mn-cs"/>
                        </a:rPr>
                        <a:t>设计工程师</a:t>
                      </a:r>
                      <a:endParaRPr lang="zh-CN" altLang="en-US" sz="3600" dirty="0">
                        <a:latin typeface="思源黑体 CN Bold" panose="020B0800000000000000" pitchFamily="34" charset="-122"/>
                        <a:ea typeface="思源黑体 CN Bold" panose="020B0800000000000000" pitchFamily="34" charset="-122"/>
                      </a:endParaRPr>
                    </a:p>
                  </a:txBody>
                  <a:tcPr/>
                </a:tc>
                <a:extLst>
                  <a:ext uri="{0D108BD9-81ED-4DB2-BD59-A6C34878D82A}">
                    <a16:rowId xmlns:a16="http://schemas.microsoft.com/office/drawing/2014/main" val="3236163542"/>
                  </a:ext>
                </a:extLst>
              </a:tr>
              <a:tr h="370840">
                <a:tc>
                  <a:txBody>
                    <a:bodyPr/>
                    <a:lstStyle/>
                    <a:p>
                      <a:r>
                        <a:rPr lang="en-US" altLang="zh-CN" sz="3600" dirty="0">
                          <a:latin typeface="思源黑体 CN Bold" panose="020B0800000000000000" pitchFamily="34" charset="-122"/>
                          <a:ea typeface="思源黑体 CN Bold" panose="020B0800000000000000" pitchFamily="34" charset="-122"/>
                        </a:rPr>
                        <a:t>4</a:t>
                      </a:r>
                      <a:endParaRPr lang="zh-CN" altLang="en-US" sz="3600" dirty="0">
                        <a:latin typeface="思源黑体 CN Bold" panose="020B0800000000000000" pitchFamily="34" charset="-122"/>
                        <a:ea typeface="思源黑体 CN Bold" panose="020B0800000000000000" pitchFamily="34" charset="-122"/>
                      </a:endParaRPr>
                    </a:p>
                  </a:txBody>
                  <a:tcPr/>
                </a:tc>
                <a:tc>
                  <a:txBody>
                    <a:bodyPr/>
                    <a:lstStyle/>
                    <a:p>
                      <a:pPr algn="ctr"/>
                      <a:r>
                        <a:rPr lang="zh-CN" altLang="en-US" sz="3600" b="0" i="0" kern="1200" dirty="0">
                          <a:solidFill>
                            <a:schemeClr val="dk1"/>
                          </a:solidFill>
                          <a:effectLst/>
                          <a:latin typeface="思源黑体 CN Bold" panose="020B0800000000000000" pitchFamily="34" charset="-122"/>
                          <a:ea typeface="思源黑体 CN Bold" panose="020B0800000000000000" pitchFamily="34" charset="-122"/>
                          <a:cs typeface="+mn-cs"/>
                        </a:rPr>
                        <a:t>固件设计工程师</a:t>
                      </a:r>
                      <a:endParaRPr lang="zh-CN" altLang="en-US" sz="3600" dirty="0">
                        <a:latin typeface="思源黑体 CN Bold" panose="020B0800000000000000" pitchFamily="34" charset="-122"/>
                        <a:ea typeface="思源黑体 CN Bold" panose="020B0800000000000000" pitchFamily="34" charset="-122"/>
                      </a:endParaRPr>
                    </a:p>
                  </a:txBody>
                  <a:tcPr/>
                </a:tc>
                <a:extLst>
                  <a:ext uri="{0D108BD9-81ED-4DB2-BD59-A6C34878D82A}">
                    <a16:rowId xmlns:a16="http://schemas.microsoft.com/office/drawing/2014/main" val="61047313"/>
                  </a:ext>
                </a:extLst>
              </a:tr>
            </a:tbl>
          </a:graphicData>
        </a:graphic>
      </p:graphicFrame>
    </p:spTree>
    <p:extLst>
      <p:ext uri="{BB962C8B-B14F-4D97-AF65-F5344CB8AC3E}">
        <p14:creationId xmlns:p14="http://schemas.microsoft.com/office/powerpoint/2010/main" val="903992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3">
            <a:extLst>
              <a:ext uri="{FF2B5EF4-FFF2-40B4-BE49-F238E27FC236}">
                <a16:creationId xmlns:a16="http://schemas.microsoft.com/office/drawing/2014/main" id="{3646BCCA-651A-49AB-B89F-5735CC68AA2D}"/>
              </a:ext>
            </a:extLst>
          </p:cNvPr>
          <p:cNvSpPr>
            <a:spLocks noGrp="1" noChangeArrowheads="1"/>
          </p:cNvSpPr>
          <p:nvPr>
            <p:ph type="body" idx="1"/>
          </p:nvPr>
        </p:nvSpPr>
        <p:spPr>
          <a:xfrm>
            <a:off x="533400" y="533400"/>
            <a:ext cx="8229600" cy="609600"/>
          </a:xfrm>
        </p:spPr>
        <p:txBody>
          <a:bodyPr/>
          <a:lstStyle/>
          <a:p>
            <a:pPr eaLnBrk="1" hangingPunct="1">
              <a:buFontTx/>
              <a:buNone/>
              <a:defRPr/>
            </a:pPr>
            <a:r>
              <a:rPr lang="en-US" altLang="zh-CN" sz="2800" b="1">
                <a:effectLst>
                  <a:outerShdw blurRad="38100" dist="38100" dir="2700000" algn="tl">
                    <a:srgbClr val="C0C0C0"/>
                  </a:outerShdw>
                </a:effectLst>
                <a:latin typeface="宋体" pitchFamily="2" charset="-122"/>
              </a:rPr>
              <a:t>1.6.2 </a:t>
            </a:r>
            <a:r>
              <a:rPr lang="zh-CN" altLang="en-US" sz="2800" b="1">
                <a:effectLst>
                  <a:outerShdw blurRad="38100" dist="38100" dir="2700000" algn="tl">
                    <a:srgbClr val="C0C0C0"/>
                  </a:outerShdw>
                </a:effectLst>
                <a:latin typeface="宋体" pitchFamily="2" charset="-122"/>
              </a:rPr>
              <a:t>基尔霍夫电压定律（</a:t>
            </a:r>
            <a:r>
              <a:rPr lang="en-US" altLang="zh-CN" sz="2800" b="1">
                <a:effectLst>
                  <a:outerShdw blurRad="38100" dist="38100" dir="2700000" algn="tl">
                    <a:srgbClr val="C0C0C0"/>
                  </a:outerShdw>
                </a:effectLst>
                <a:latin typeface="Times New Roman" charset="0"/>
              </a:rPr>
              <a:t>KVL</a:t>
            </a:r>
            <a:r>
              <a:rPr lang="en-US" altLang="zh-CN" sz="2800" b="1">
                <a:effectLst>
                  <a:outerShdw blurRad="38100" dist="38100" dir="2700000" algn="tl">
                    <a:srgbClr val="C0C0C0"/>
                  </a:outerShdw>
                </a:effectLst>
                <a:latin typeface="宋体" pitchFamily="2" charset="-122"/>
              </a:rPr>
              <a:t>)</a:t>
            </a:r>
          </a:p>
        </p:txBody>
      </p:sp>
      <p:graphicFrame>
        <p:nvGraphicFramePr>
          <p:cNvPr id="45059" name="Object 7">
            <a:extLst>
              <a:ext uri="{FF2B5EF4-FFF2-40B4-BE49-F238E27FC236}">
                <a16:creationId xmlns:a16="http://schemas.microsoft.com/office/drawing/2014/main" id="{50532DF9-09EE-457D-BBDB-887D33A46965}"/>
              </a:ext>
            </a:extLst>
          </p:cNvPr>
          <p:cNvGraphicFramePr>
            <a:graphicFrameLocks noChangeAspect="1"/>
          </p:cNvGraphicFramePr>
          <p:nvPr/>
        </p:nvGraphicFramePr>
        <p:xfrm>
          <a:off x="5010150" y="3959225"/>
          <a:ext cx="112713" cy="214313"/>
        </p:xfrm>
        <a:graphic>
          <a:graphicData uri="http://schemas.openxmlformats.org/presentationml/2006/ole">
            <mc:AlternateContent xmlns:mc="http://schemas.openxmlformats.org/markup-compatibility/2006">
              <mc:Choice xmlns:v="urn:schemas-microsoft-com:vml" Requires="v">
                <p:oleObj spid="_x0000_s11324" name="公式" r:id="rId3" imgW="114151" imgH="215619" progId="Equation.3">
                  <p:embed/>
                </p:oleObj>
              </mc:Choice>
              <mc:Fallback>
                <p:oleObj name="公式" r:id="rId3" imgW="114151" imgH="21561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3959225"/>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2" name="Rectangle 10" descr="40%">
            <a:extLst>
              <a:ext uri="{FF2B5EF4-FFF2-40B4-BE49-F238E27FC236}">
                <a16:creationId xmlns:a16="http://schemas.microsoft.com/office/drawing/2014/main" id="{DE37E145-DE30-49B5-B968-C03D5A5B9516}"/>
              </a:ext>
            </a:extLst>
          </p:cNvPr>
          <p:cNvSpPr>
            <a:spLocks noChangeArrowheads="1"/>
          </p:cNvSpPr>
          <p:nvPr/>
        </p:nvSpPr>
        <p:spPr bwMode="auto">
          <a:xfrm>
            <a:off x="5029200" y="3524250"/>
            <a:ext cx="29321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FF3300"/>
                </a:solidFill>
                <a:latin typeface="Times New Roman" panose="02020603050405020304" pitchFamily="18" charset="0"/>
              </a:rPr>
              <a:t>对回路</a:t>
            </a:r>
            <a:r>
              <a:rPr kumimoji="1" lang="en-US" altLang="zh-CN" sz="2400" b="1">
                <a:solidFill>
                  <a:srgbClr val="FF3300"/>
                </a:solidFill>
                <a:latin typeface="Times New Roman" panose="02020603050405020304" pitchFamily="18" charset="0"/>
              </a:rPr>
              <a:t>1</a:t>
            </a:r>
            <a:r>
              <a:rPr lang="zh-CN" altLang="en-US" sz="2400" b="1">
                <a:solidFill>
                  <a:srgbClr val="FF3300"/>
                </a:solidFill>
                <a:latin typeface="Times New Roman" panose="02020603050405020304" pitchFamily="18" charset="0"/>
              </a:rPr>
              <a:t>：</a:t>
            </a:r>
            <a:r>
              <a:rPr kumimoji="1" lang="zh-CN" altLang="en-US" sz="2400" b="1" i="1">
                <a:solidFill>
                  <a:srgbClr val="FF3300"/>
                </a:solidFill>
                <a:latin typeface="Times New Roman" panose="02020603050405020304" pitchFamily="18" charset="0"/>
              </a:rPr>
              <a:t> </a:t>
            </a:r>
          </a:p>
          <a:p>
            <a:pPr eaLnBrk="1" hangingPunct="1">
              <a:spcBef>
                <a:spcPct val="0"/>
              </a:spcBef>
              <a:buFontTx/>
              <a:buNone/>
            </a:pPr>
            <a:r>
              <a:rPr kumimoji="1" lang="zh-CN" altLang="en-US" sz="2400" b="1" i="1">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R</a:t>
            </a:r>
            <a:r>
              <a:rPr kumimoji="1" lang="en-US" altLang="zh-CN" sz="2400" b="1" baseline="-25000">
                <a:solidFill>
                  <a:srgbClr val="FF3300"/>
                </a:solidFill>
                <a:latin typeface="Times New Roman" panose="02020603050405020304" pitchFamily="18" charset="0"/>
              </a:rPr>
              <a:t>1</a:t>
            </a:r>
            <a:r>
              <a:rPr kumimoji="1" lang="en-US" altLang="zh-CN" sz="2400" b="1" i="1">
                <a:solidFill>
                  <a:srgbClr val="FF3300"/>
                </a:solidFill>
                <a:latin typeface="Times New Roman" panose="02020603050405020304" pitchFamily="18" charset="0"/>
              </a:rPr>
              <a:t> I</a:t>
            </a:r>
            <a:r>
              <a:rPr kumimoji="1" lang="en-US" altLang="zh-CN" sz="2400" b="1" baseline="-25000">
                <a:solidFill>
                  <a:srgbClr val="FF3300"/>
                </a:solidFill>
                <a:latin typeface="Times New Roman" panose="02020603050405020304" pitchFamily="18" charset="0"/>
              </a:rPr>
              <a:t>1 </a:t>
            </a:r>
            <a:r>
              <a:rPr kumimoji="1" lang="en-US" altLang="zh-CN" sz="2400" b="1">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R</a:t>
            </a:r>
            <a:r>
              <a:rPr kumimoji="1" lang="en-US" altLang="zh-CN" sz="2400" b="1" baseline="-25000">
                <a:solidFill>
                  <a:srgbClr val="FF3300"/>
                </a:solidFill>
                <a:latin typeface="Times New Roman" panose="02020603050405020304" pitchFamily="18" charset="0"/>
              </a:rPr>
              <a:t>3</a:t>
            </a:r>
            <a:r>
              <a:rPr kumimoji="1" lang="en-US" altLang="zh-CN" sz="2400" b="1">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3 </a:t>
            </a:r>
            <a:r>
              <a:rPr kumimoji="1" lang="zh-CN" altLang="en-US" sz="2400" b="1">
                <a:solidFill>
                  <a:srgbClr val="FF3300"/>
                </a:solidFill>
                <a:latin typeface="Times New Roman" panose="02020603050405020304" pitchFamily="18" charset="0"/>
              </a:rPr>
              <a:t>－</a:t>
            </a:r>
            <a:r>
              <a:rPr kumimoji="1" lang="en-US" altLang="zh-CN" sz="2400" b="1" i="1">
                <a:solidFill>
                  <a:srgbClr val="FF3300"/>
                </a:solidFill>
                <a:latin typeface="Times New Roman" panose="02020603050405020304" pitchFamily="18" charset="0"/>
              </a:rPr>
              <a:t>U</a:t>
            </a:r>
            <a:r>
              <a:rPr kumimoji="1" lang="en-US" altLang="zh-CN" sz="2400" b="1" baseline="-25000">
                <a:solidFill>
                  <a:srgbClr val="FF3300"/>
                </a:solidFill>
                <a:latin typeface="Times New Roman" panose="02020603050405020304" pitchFamily="18" charset="0"/>
              </a:rPr>
              <a:t>S1 </a:t>
            </a:r>
            <a:r>
              <a:rPr kumimoji="1" lang="en-US" altLang="zh-CN" sz="2400" b="1">
                <a:solidFill>
                  <a:srgbClr val="FF3300"/>
                </a:solidFill>
                <a:latin typeface="Times New Roman" panose="02020603050405020304" pitchFamily="18" charset="0"/>
              </a:rPr>
              <a:t>=0</a:t>
            </a:r>
          </a:p>
        </p:txBody>
      </p:sp>
      <p:sp>
        <p:nvSpPr>
          <p:cNvPr id="54285" name="Rectangle 13" descr="40%">
            <a:extLst>
              <a:ext uri="{FF2B5EF4-FFF2-40B4-BE49-F238E27FC236}">
                <a16:creationId xmlns:a16="http://schemas.microsoft.com/office/drawing/2014/main" id="{BBD3599F-6EAA-4E7B-82EE-C38110183B1C}"/>
              </a:ext>
            </a:extLst>
          </p:cNvPr>
          <p:cNvSpPr>
            <a:spLocks noChangeArrowheads="1"/>
          </p:cNvSpPr>
          <p:nvPr/>
        </p:nvSpPr>
        <p:spPr bwMode="auto">
          <a:xfrm>
            <a:off x="5105400" y="4800600"/>
            <a:ext cx="39354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3333FF"/>
                </a:solidFill>
                <a:latin typeface="Times New Roman" panose="02020603050405020304" pitchFamily="18" charset="0"/>
              </a:rPr>
              <a:t>对回路</a:t>
            </a:r>
            <a:r>
              <a:rPr kumimoji="1" lang="en-US" altLang="zh-CN" sz="2400" b="1">
                <a:solidFill>
                  <a:srgbClr val="3333FF"/>
                </a:solidFill>
                <a:latin typeface="Times New Roman" panose="02020603050405020304" pitchFamily="18" charset="0"/>
              </a:rPr>
              <a:t>2</a:t>
            </a:r>
            <a:r>
              <a:rPr lang="zh-CN" altLang="en-US" sz="2400" b="1">
                <a:solidFill>
                  <a:srgbClr val="3333FF"/>
                </a:solidFill>
                <a:latin typeface="Times New Roman" panose="02020603050405020304" pitchFamily="18" charset="0"/>
              </a:rPr>
              <a:t>：</a:t>
            </a:r>
            <a:r>
              <a:rPr kumimoji="1" lang="zh-CN" altLang="en-US" sz="2400" b="1">
                <a:solidFill>
                  <a:srgbClr val="3333FF"/>
                </a:solidFill>
                <a:latin typeface="Times New Roman" panose="02020603050405020304" pitchFamily="18" charset="0"/>
              </a:rPr>
              <a:t> </a:t>
            </a:r>
          </a:p>
          <a:p>
            <a:pPr eaLnBrk="1" hangingPunct="1">
              <a:spcBef>
                <a:spcPct val="0"/>
              </a:spcBef>
              <a:buFontTx/>
              <a:buNone/>
            </a:pPr>
            <a:r>
              <a:rPr kumimoji="1" lang="zh-CN" altLang="en-US" sz="2400" b="1" i="1">
                <a:solidFill>
                  <a:srgbClr val="3333FF"/>
                </a:solidFill>
                <a:latin typeface="Times New Roman" panose="02020603050405020304" pitchFamily="18" charset="0"/>
              </a:rPr>
              <a:t> </a:t>
            </a:r>
            <a:r>
              <a:rPr kumimoji="1" lang="en-US" altLang="zh-CN" sz="2400" b="1" i="1">
                <a:solidFill>
                  <a:srgbClr val="3333FF"/>
                </a:solidFill>
                <a:latin typeface="Times New Roman" panose="02020603050405020304" pitchFamily="18" charset="0"/>
              </a:rPr>
              <a:t>R</a:t>
            </a:r>
            <a:r>
              <a:rPr kumimoji="1" lang="en-US" altLang="zh-CN" sz="2400" b="1" baseline="-25000">
                <a:solidFill>
                  <a:srgbClr val="3333FF"/>
                </a:solidFill>
                <a:latin typeface="Times New Roman" panose="02020603050405020304" pitchFamily="18" charset="0"/>
              </a:rPr>
              <a:t>2</a:t>
            </a:r>
            <a:r>
              <a:rPr kumimoji="1" lang="en-US" altLang="zh-CN" sz="2400" b="1" i="1">
                <a:solidFill>
                  <a:srgbClr val="3333FF"/>
                </a:solidFill>
                <a:latin typeface="Times New Roman" panose="02020603050405020304" pitchFamily="18" charset="0"/>
              </a:rPr>
              <a:t> I</a:t>
            </a:r>
            <a:r>
              <a:rPr kumimoji="1" lang="en-US" altLang="zh-CN" sz="2400" b="1" baseline="-25000">
                <a:solidFill>
                  <a:srgbClr val="3333FF"/>
                </a:solidFill>
                <a:latin typeface="Times New Roman" panose="02020603050405020304" pitchFamily="18" charset="0"/>
              </a:rPr>
              <a:t>2 </a:t>
            </a:r>
            <a:r>
              <a:rPr kumimoji="1" lang="zh-CN" altLang="en-US" sz="2400" b="1">
                <a:solidFill>
                  <a:srgbClr val="3333FF"/>
                </a:solidFill>
                <a:latin typeface="Times New Roman" panose="02020603050405020304" pitchFamily="18" charset="0"/>
              </a:rPr>
              <a:t>－ </a:t>
            </a:r>
            <a:r>
              <a:rPr kumimoji="1" lang="en-US" altLang="zh-CN" sz="2400" b="1" i="1">
                <a:solidFill>
                  <a:srgbClr val="3333FF"/>
                </a:solidFill>
                <a:latin typeface="Times New Roman" panose="02020603050405020304" pitchFamily="18" charset="0"/>
              </a:rPr>
              <a:t>R</a:t>
            </a:r>
            <a:r>
              <a:rPr kumimoji="1" lang="en-US" altLang="zh-CN" sz="2400" b="1" baseline="-25000">
                <a:solidFill>
                  <a:srgbClr val="3333FF"/>
                </a:solidFill>
                <a:latin typeface="Times New Roman" panose="02020603050405020304" pitchFamily="18" charset="0"/>
              </a:rPr>
              <a:t>3 </a:t>
            </a:r>
            <a:r>
              <a:rPr kumimoji="1" lang="en-US" altLang="zh-CN" sz="2400" b="1" i="1">
                <a:solidFill>
                  <a:srgbClr val="3333FF"/>
                </a:solidFill>
                <a:latin typeface="Times New Roman" panose="02020603050405020304" pitchFamily="18" charset="0"/>
              </a:rPr>
              <a:t>I</a:t>
            </a:r>
            <a:r>
              <a:rPr kumimoji="1" lang="en-US" altLang="zh-CN" sz="2400" b="1" baseline="-25000">
                <a:solidFill>
                  <a:srgbClr val="3333FF"/>
                </a:solidFill>
                <a:latin typeface="Times New Roman" panose="02020603050405020304" pitchFamily="18" charset="0"/>
              </a:rPr>
              <a:t>3 </a:t>
            </a:r>
            <a:r>
              <a:rPr kumimoji="1" lang="en-US" altLang="zh-CN" sz="2400" b="1">
                <a:solidFill>
                  <a:srgbClr val="3333FF"/>
                </a:solidFill>
                <a:latin typeface="Times New Roman" panose="02020603050405020304" pitchFamily="18" charset="0"/>
              </a:rPr>
              <a:t>+ </a:t>
            </a:r>
            <a:r>
              <a:rPr kumimoji="1" lang="en-US" altLang="zh-CN" sz="2400" b="1" i="1">
                <a:solidFill>
                  <a:srgbClr val="3333FF"/>
                </a:solidFill>
                <a:latin typeface="Times New Roman" panose="02020603050405020304" pitchFamily="18" charset="0"/>
              </a:rPr>
              <a:t>U</a:t>
            </a:r>
            <a:r>
              <a:rPr kumimoji="1" lang="en-US" altLang="zh-CN" sz="2400" b="1" baseline="-25000">
                <a:solidFill>
                  <a:srgbClr val="3333FF"/>
                </a:solidFill>
                <a:latin typeface="Times New Roman" panose="02020603050405020304" pitchFamily="18" charset="0"/>
              </a:rPr>
              <a:t>S2</a:t>
            </a:r>
            <a:r>
              <a:rPr kumimoji="1" lang="en-US" altLang="zh-CN" sz="2400" b="1">
                <a:solidFill>
                  <a:srgbClr val="3333FF"/>
                </a:solidFill>
                <a:latin typeface="Times New Roman" panose="02020603050405020304" pitchFamily="18" charset="0"/>
              </a:rPr>
              <a:t> </a:t>
            </a:r>
            <a:r>
              <a:rPr kumimoji="1" lang="en-US" altLang="zh-CN" sz="2400" b="1" baseline="-25000">
                <a:solidFill>
                  <a:srgbClr val="3333FF"/>
                </a:solidFill>
                <a:latin typeface="Times New Roman" panose="02020603050405020304" pitchFamily="18" charset="0"/>
              </a:rPr>
              <a:t> </a:t>
            </a:r>
            <a:r>
              <a:rPr kumimoji="1" lang="en-US" altLang="zh-CN" sz="2400" b="1">
                <a:solidFill>
                  <a:srgbClr val="3333FF"/>
                </a:solidFill>
                <a:latin typeface="Times New Roman" panose="02020603050405020304" pitchFamily="18" charset="0"/>
              </a:rPr>
              <a:t>= 0</a:t>
            </a:r>
            <a:r>
              <a:rPr kumimoji="1" lang="en-US" altLang="zh-CN" sz="2400" b="1">
                <a:solidFill>
                  <a:srgbClr val="000099"/>
                </a:solidFill>
                <a:latin typeface="Times New Roman" panose="02020603050405020304" pitchFamily="18" charset="0"/>
              </a:rPr>
              <a:t> </a:t>
            </a:r>
          </a:p>
        </p:txBody>
      </p:sp>
      <p:sp>
        <p:nvSpPr>
          <p:cNvPr id="54337" name="Rectangle 65">
            <a:extLst>
              <a:ext uri="{FF2B5EF4-FFF2-40B4-BE49-F238E27FC236}">
                <a16:creationId xmlns:a16="http://schemas.microsoft.com/office/drawing/2014/main" id="{A2631D85-57A1-494D-AFF6-7545E9A4F020}"/>
              </a:ext>
            </a:extLst>
          </p:cNvPr>
          <p:cNvSpPr>
            <a:spLocks noChangeArrowheads="1"/>
          </p:cNvSpPr>
          <p:nvPr/>
        </p:nvSpPr>
        <p:spPr bwMode="auto">
          <a:xfrm>
            <a:off x="381000" y="1143000"/>
            <a:ext cx="8153400" cy="2284413"/>
          </a:xfrm>
          <a:prstGeom prst="rect">
            <a:avLst/>
          </a:prstGeom>
          <a:noFill/>
          <a:ln w="9525">
            <a:noFill/>
            <a:miter lim="800000"/>
            <a:headEnd/>
            <a:tailEnd/>
          </a:ln>
          <a:effectLst/>
        </p:spPr>
        <p:txBody>
          <a:bodyPr>
            <a:spAutoFit/>
          </a:bodyPr>
          <a:lstStyle/>
          <a:p>
            <a:pPr eaLnBrk="1" hangingPunct="1">
              <a:lnSpc>
                <a:spcPct val="110000"/>
              </a:lnSpc>
              <a:spcBef>
                <a:spcPct val="25000"/>
              </a:spcBef>
              <a:defRPr/>
            </a:pPr>
            <a:r>
              <a:rPr lang="en-US" altLang="zh-CN" b="1" dirty="0">
                <a:effectLst>
                  <a:outerShdw blurRad="38100" dist="38100" dir="2700000" algn="tl">
                    <a:srgbClr val="C0C0C0"/>
                  </a:outerShdw>
                </a:effectLst>
                <a:latin typeface="宋体" pitchFamily="2" charset="-122"/>
              </a:rPr>
              <a:t>    </a:t>
            </a:r>
            <a:r>
              <a:rPr lang="zh-CN" altLang="en-US" b="1" dirty="0">
                <a:effectLst>
                  <a:outerShdw blurRad="38100" dist="38100" dir="2700000" algn="tl">
                    <a:srgbClr val="C0C0C0"/>
                  </a:outerShdw>
                </a:effectLst>
                <a:latin typeface="宋体" pitchFamily="2" charset="-122"/>
              </a:rPr>
              <a:t>基尔霍夫电压定律又称为基尔霍夫第二定律，简单记为</a:t>
            </a:r>
            <a:r>
              <a:rPr lang="en-US" altLang="zh-CN" b="1" dirty="0">
                <a:effectLst>
                  <a:outerShdw blurRad="38100" dist="38100" dir="2700000" algn="tl">
                    <a:srgbClr val="C0C0C0"/>
                  </a:outerShdw>
                </a:effectLst>
                <a:latin typeface="Times New Roman" charset="0"/>
              </a:rPr>
              <a:t>KVL</a:t>
            </a:r>
            <a:r>
              <a:rPr lang="zh-CN" altLang="en-US" b="1" dirty="0">
                <a:effectLst>
                  <a:outerShdw blurRad="38100" dist="38100" dir="2700000" algn="tl">
                    <a:srgbClr val="C0C0C0"/>
                  </a:outerShdw>
                </a:effectLst>
                <a:latin typeface="Times New Roman" charset="0"/>
              </a:rPr>
              <a:t>。其表达式为 </a:t>
            </a:r>
            <a:r>
              <a:rPr lang="zh-CN" altLang="en-US" b="1" dirty="0">
                <a:effectLst>
                  <a:outerShdw blurRad="38100" dist="38100" dir="2700000" algn="tl">
                    <a:srgbClr val="C0C0C0"/>
                  </a:outerShdw>
                </a:effectLst>
                <a:latin typeface="宋体" pitchFamily="2" charset="-122"/>
              </a:rPr>
              <a:t>：  </a:t>
            </a:r>
          </a:p>
          <a:p>
            <a:pPr eaLnBrk="1" hangingPunct="1">
              <a:lnSpc>
                <a:spcPct val="110000"/>
              </a:lnSpc>
              <a:spcBef>
                <a:spcPct val="25000"/>
              </a:spcBef>
              <a:defRPr/>
            </a:pPr>
            <a:r>
              <a:rPr lang="zh-CN" altLang="en-US" b="1" dirty="0">
                <a:effectLst>
                  <a:outerShdw blurRad="38100" dist="38100" dir="2700000" algn="tl">
                    <a:srgbClr val="C0C0C0"/>
                  </a:outerShdw>
                </a:effectLst>
                <a:latin typeface="宋体" pitchFamily="2" charset="-122"/>
              </a:rPr>
              <a:t>                        </a:t>
            </a:r>
            <a:r>
              <a:rPr kumimoji="1" lang="zh-CN" altLang="zh-CN" b="1" dirty="0">
                <a:effectLst>
                  <a:outerShdw blurRad="38100" dist="38100" dir="2700000" algn="tl">
                    <a:srgbClr val="C0C0C0"/>
                  </a:outerShdw>
                </a:effectLst>
                <a:latin typeface="Times New Roman" charset="0"/>
                <a:sym typeface="Symbol" pitchFamily="18" charset="2"/>
              </a:rPr>
              <a:t></a:t>
            </a:r>
            <a:r>
              <a:rPr kumimoji="1" lang="zh-CN" altLang="en-US" b="1" dirty="0">
                <a:effectLst>
                  <a:outerShdw blurRad="38100" dist="38100" dir="2700000" algn="tl">
                    <a:srgbClr val="C0C0C0"/>
                  </a:outerShdw>
                </a:effectLst>
                <a:latin typeface="Times New Roman" charset="0"/>
                <a:sym typeface="Symbol" pitchFamily="18" charset="2"/>
              </a:rPr>
              <a:t>  </a:t>
            </a:r>
            <a:r>
              <a:rPr kumimoji="1" lang="en-US" altLang="zh-CN" b="1" i="1" dirty="0">
                <a:effectLst>
                  <a:outerShdw blurRad="38100" dist="38100" dir="2700000" algn="tl">
                    <a:srgbClr val="C0C0C0"/>
                  </a:outerShdw>
                </a:effectLst>
                <a:latin typeface="Times New Roman" charset="0"/>
                <a:sym typeface="Symbol" pitchFamily="18" charset="2"/>
              </a:rPr>
              <a:t>U = </a:t>
            </a:r>
            <a:r>
              <a:rPr kumimoji="1" lang="en-US" altLang="zh-CN" b="1" dirty="0">
                <a:effectLst>
                  <a:outerShdw blurRad="38100" dist="38100" dir="2700000" algn="tl">
                    <a:srgbClr val="C0C0C0"/>
                  </a:outerShdw>
                </a:effectLst>
                <a:latin typeface="Times New Roman" charset="0"/>
                <a:sym typeface="Symbol" pitchFamily="18" charset="2"/>
              </a:rPr>
              <a:t>0</a:t>
            </a:r>
          </a:p>
          <a:p>
            <a:pPr eaLnBrk="1" hangingPunct="1">
              <a:lnSpc>
                <a:spcPct val="110000"/>
              </a:lnSpc>
              <a:spcBef>
                <a:spcPct val="25000"/>
              </a:spcBef>
              <a:defRPr/>
            </a:pPr>
            <a:r>
              <a:rPr kumimoji="1" lang="en-US" altLang="zh-CN" b="1" dirty="0">
                <a:solidFill>
                  <a:srgbClr val="000000"/>
                </a:solidFill>
                <a:latin typeface="Times New Roman" charset="0"/>
              </a:rPr>
              <a:t>         </a:t>
            </a:r>
            <a:r>
              <a:rPr kumimoji="1" lang="zh-CN" altLang="en-US" b="1" dirty="0">
                <a:solidFill>
                  <a:srgbClr val="000000"/>
                </a:solidFill>
                <a:latin typeface="Times New Roman" charset="0"/>
              </a:rPr>
              <a:t>此定律表明：沿任一闭合回路绕行一周，各支路电压的代数和为零。</a:t>
            </a:r>
          </a:p>
        </p:txBody>
      </p:sp>
      <p:grpSp>
        <p:nvGrpSpPr>
          <p:cNvPr id="45063" name="Group 151">
            <a:extLst>
              <a:ext uri="{FF2B5EF4-FFF2-40B4-BE49-F238E27FC236}">
                <a16:creationId xmlns:a16="http://schemas.microsoft.com/office/drawing/2014/main" id="{90F5E73F-E802-4ADD-B714-294815789001}"/>
              </a:ext>
            </a:extLst>
          </p:cNvPr>
          <p:cNvGrpSpPr>
            <a:grpSpLocks/>
          </p:cNvGrpSpPr>
          <p:nvPr/>
        </p:nvGrpSpPr>
        <p:grpSpPr bwMode="auto">
          <a:xfrm>
            <a:off x="152400" y="3378200"/>
            <a:ext cx="4856163" cy="2870200"/>
            <a:chOff x="96" y="2080"/>
            <a:chExt cx="3059" cy="1808"/>
          </a:xfrm>
        </p:grpSpPr>
        <p:graphicFrame>
          <p:nvGraphicFramePr>
            <p:cNvPr id="45071" name="Object 106">
              <a:extLst>
                <a:ext uri="{FF2B5EF4-FFF2-40B4-BE49-F238E27FC236}">
                  <a16:creationId xmlns:a16="http://schemas.microsoft.com/office/drawing/2014/main" id="{1A80249F-8C37-46A0-9F49-164ABC6DB4DE}"/>
                </a:ext>
              </a:extLst>
            </p:cNvPr>
            <p:cNvGraphicFramePr>
              <a:graphicFrameLocks noChangeAspect="1"/>
            </p:cNvGraphicFramePr>
            <p:nvPr/>
          </p:nvGraphicFramePr>
          <p:xfrm>
            <a:off x="3084" y="2609"/>
            <a:ext cx="71" cy="155"/>
          </p:xfrm>
          <a:graphic>
            <a:graphicData uri="http://schemas.openxmlformats.org/presentationml/2006/ole">
              <mc:AlternateContent xmlns:mc="http://schemas.openxmlformats.org/markup-compatibility/2006">
                <mc:Choice xmlns:v="urn:schemas-microsoft-com:vml" Requires="v">
                  <p:oleObj spid="_x0000_s11325" name="公式" r:id="rId5" imgW="114151" imgH="215619" progId="Equation.3">
                    <p:embed/>
                  </p:oleObj>
                </mc:Choice>
                <mc:Fallback>
                  <p:oleObj name="公式" r:id="rId5" imgW="114151" imgH="215619" progId="Equation.3">
                    <p:embed/>
                    <p:pic>
                      <p:nvPicPr>
                        <p:cNvPr id="0" name="Object 1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 y="2609"/>
                          <a:ext cx="71"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2" name="Rectangle 107">
              <a:extLst>
                <a:ext uri="{FF2B5EF4-FFF2-40B4-BE49-F238E27FC236}">
                  <a16:creationId xmlns:a16="http://schemas.microsoft.com/office/drawing/2014/main" id="{63DF506F-843D-47BE-82AE-10B529B032FA}"/>
                </a:ext>
              </a:extLst>
            </p:cNvPr>
            <p:cNvSpPr>
              <a:spLocks noChangeArrowheads="1"/>
            </p:cNvSpPr>
            <p:nvPr/>
          </p:nvSpPr>
          <p:spPr bwMode="auto">
            <a:xfrm>
              <a:off x="916" y="2080"/>
              <a:ext cx="30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I</a:t>
              </a:r>
              <a:r>
                <a:rPr kumimoji="1" lang="en-US" altLang="zh-CN" sz="2800" b="1" baseline="-25000">
                  <a:solidFill>
                    <a:schemeClr val="tx2"/>
                  </a:solidFill>
                  <a:latin typeface="Times New Roman" panose="02020603050405020304" pitchFamily="18" charset="0"/>
                </a:rPr>
                <a:t>1</a:t>
              </a:r>
              <a:endParaRPr kumimoji="1" lang="en-US" altLang="zh-CN" sz="2800" b="1">
                <a:solidFill>
                  <a:schemeClr val="tx2"/>
                </a:solidFill>
                <a:latin typeface="Times New Roman" panose="02020603050405020304" pitchFamily="18" charset="0"/>
              </a:endParaRPr>
            </a:p>
          </p:txBody>
        </p:sp>
        <p:sp>
          <p:nvSpPr>
            <p:cNvPr id="45073" name="Line 108">
              <a:extLst>
                <a:ext uri="{FF2B5EF4-FFF2-40B4-BE49-F238E27FC236}">
                  <a16:creationId xmlns:a16="http://schemas.microsoft.com/office/drawing/2014/main" id="{C39C02EA-81DC-4630-BF59-5666692421C8}"/>
                </a:ext>
              </a:extLst>
            </p:cNvPr>
            <p:cNvSpPr>
              <a:spLocks noChangeShapeType="1"/>
            </p:cNvSpPr>
            <p:nvPr/>
          </p:nvSpPr>
          <p:spPr bwMode="auto">
            <a:xfrm>
              <a:off x="931" y="2466"/>
              <a:ext cx="25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4" name="Rectangle 109">
              <a:extLst>
                <a:ext uri="{FF2B5EF4-FFF2-40B4-BE49-F238E27FC236}">
                  <a16:creationId xmlns:a16="http://schemas.microsoft.com/office/drawing/2014/main" id="{78326300-1A04-4C65-A6E8-C043CB2002DF}"/>
                </a:ext>
              </a:extLst>
            </p:cNvPr>
            <p:cNvSpPr>
              <a:spLocks noChangeArrowheads="1"/>
            </p:cNvSpPr>
            <p:nvPr/>
          </p:nvSpPr>
          <p:spPr bwMode="auto">
            <a:xfrm>
              <a:off x="1900" y="2080"/>
              <a:ext cx="27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I</a:t>
              </a:r>
              <a:r>
                <a:rPr kumimoji="1" lang="en-US" altLang="zh-CN" sz="2800" b="1" baseline="-25000">
                  <a:solidFill>
                    <a:schemeClr val="tx2"/>
                  </a:solidFill>
                  <a:latin typeface="Times New Roman" panose="02020603050405020304" pitchFamily="18" charset="0"/>
                </a:rPr>
                <a:t>2</a:t>
              </a:r>
              <a:endParaRPr kumimoji="1" lang="en-US" altLang="zh-CN" sz="2800" b="1">
                <a:solidFill>
                  <a:schemeClr val="tx2"/>
                </a:solidFill>
                <a:latin typeface="Times New Roman" panose="02020603050405020304" pitchFamily="18" charset="0"/>
              </a:endParaRPr>
            </a:p>
          </p:txBody>
        </p:sp>
        <p:sp>
          <p:nvSpPr>
            <p:cNvPr id="45075" name="Line 110">
              <a:extLst>
                <a:ext uri="{FF2B5EF4-FFF2-40B4-BE49-F238E27FC236}">
                  <a16:creationId xmlns:a16="http://schemas.microsoft.com/office/drawing/2014/main" id="{1BBE69D5-0077-414E-ABA3-9B1789812992}"/>
                </a:ext>
              </a:extLst>
            </p:cNvPr>
            <p:cNvSpPr>
              <a:spLocks noChangeShapeType="1"/>
            </p:cNvSpPr>
            <p:nvPr/>
          </p:nvSpPr>
          <p:spPr bwMode="auto">
            <a:xfrm>
              <a:off x="1907" y="2466"/>
              <a:ext cx="25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5076" name="Group 111">
              <a:extLst>
                <a:ext uri="{FF2B5EF4-FFF2-40B4-BE49-F238E27FC236}">
                  <a16:creationId xmlns:a16="http://schemas.microsoft.com/office/drawing/2014/main" id="{1CF34333-F398-4D2A-9729-E86C2AAEA1DF}"/>
                </a:ext>
              </a:extLst>
            </p:cNvPr>
            <p:cNvGrpSpPr>
              <a:grpSpLocks/>
            </p:cNvGrpSpPr>
            <p:nvPr/>
          </p:nvGrpSpPr>
          <p:grpSpPr bwMode="auto">
            <a:xfrm>
              <a:off x="1184" y="2921"/>
              <a:ext cx="257" cy="318"/>
              <a:chOff x="2304" y="1274"/>
              <a:chExt cx="322" cy="345"/>
            </a:xfrm>
          </p:grpSpPr>
          <p:sp>
            <p:nvSpPr>
              <p:cNvPr id="45107" name="Rectangle 112">
                <a:extLst>
                  <a:ext uri="{FF2B5EF4-FFF2-40B4-BE49-F238E27FC236}">
                    <a16:creationId xmlns:a16="http://schemas.microsoft.com/office/drawing/2014/main" id="{1675E2E2-F624-4B47-8E33-CEFFFCBE03E0}"/>
                  </a:ext>
                </a:extLst>
              </p:cNvPr>
              <p:cNvSpPr>
                <a:spLocks noChangeArrowheads="1"/>
              </p:cNvSpPr>
              <p:nvPr/>
            </p:nvSpPr>
            <p:spPr bwMode="auto">
              <a:xfrm>
                <a:off x="2304" y="1274"/>
                <a:ext cx="31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I</a:t>
                </a:r>
                <a:r>
                  <a:rPr kumimoji="1" lang="en-US" altLang="zh-CN" sz="2800" b="1" baseline="-25000">
                    <a:solidFill>
                      <a:schemeClr val="tx2"/>
                    </a:solidFill>
                    <a:latin typeface="Times New Roman" panose="02020603050405020304" pitchFamily="18" charset="0"/>
                  </a:rPr>
                  <a:t>3</a:t>
                </a:r>
                <a:endParaRPr kumimoji="1" lang="en-US" altLang="zh-CN" sz="2800" b="1">
                  <a:solidFill>
                    <a:schemeClr val="tx2"/>
                  </a:solidFill>
                  <a:latin typeface="Times New Roman" panose="02020603050405020304" pitchFamily="18" charset="0"/>
                </a:endParaRPr>
              </a:p>
            </p:txBody>
          </p:sp>
          <p:sp>
            <p:nvSpPr>
              <p:cNvPr id="45108" name="Line 113">
                <a:extLst>
                  <a:ext uri="{FF2B5EF4-FFF2-40B4-BE49-F238E27FC236}">
                    <a16:creationId xmlns:a16="http://schemas.microsoft.com/office/drawing/2014/main" id="{7170FF8B-9EB2-4A59-B851-38F323EA09F4}"/>
                  </a:ext>
                </a:extLst>
              </p:cNvPr>
              <p:cNvSpPr>
                <a:spLocks noChangeShapeType="1"/>
              </p:cNvSpPr>
              <p:nvPr/>
            </p:nvSpPr>
            <p:spPr bwMode="auto">
              <a:xfrm>
                <a:off x="2626" y="1275"/>
                <a:ext cx="0" cy="3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077" name="Rectangle 114">
              <a:extLst>
                <a:ext uri="{FF2B5EF4-FFF2-40B4-BE49-F238E27FC236}">
                  <a16:creationId xmlns:a16="http://schemas.microsoft.com/office/drawing/2014/main" id="{CC5D3D11-577A-4A8B-95A8-C1B7A92CFC7F}"/>
                </a:ext>
              </a:extLst>
            </p:cNvPr>
            <p:cNvSpPr>
              <a:spLocks noChangeArrowheads="1"/>
            </p:cNvSpPr>
            <p:nvPr/>
          </p:nvSpPr>
          <p:spPr bwMode="auto">
            <a:xfrm>
              <a:off x="1469" y="3642"/>
              <a:ext cx="24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
                  <a:schemeClr val="tx1"/>
                </a:buClr>
                <a:buFontTx/>
                <a:buNone/>
              </a:pPr>
              <a:r>
                <a:rPr kumimoji="1" lang="en-US" altLang="zh-CN" sz="2800" b="1">
                  <a:solidFill>
                    <a:schemeClr val="tx2"/>
                  </a:solidFill>
                  <a:latin typeface="Times New Roman" panose="02020603050405020304" pitchFamily="18" charset="0"/>
                </a:rPr>
                <a:t>b</a:t>
              </a:r>
              <a:endParaRPr kumimoji="1" lang="en-US" altLang="zh-CN" sz="2800" b="1" i="1">
                <a:solidFill>
                  <a:schemeClr val="tx2"/>
                </a:solidFill>
                <a:latin typeface="Times New Roman" panose="02020603050405020304" pitchFamily="18" charset="0"/>
              </a:endParaRPr>
            </a:p>
          </p:txBody>
        </p:sp>
        <p:sp>
          <p:nvSpPr>
            <p:cNvPr id="45078" name="Rectangle 115">
              <a:extLst>
                <a:ext uri="{FF2B5EF4-FFF2-40B4-BE49-F238E27FC236}">
                  <a16:creationId xmlns:a16="http://schemas.microsoft.com/office/drawing/2014/main" id="{F25E2025-2F4A-449A-B707-EBA38D547193}"/>
                </a:ext>
              </a:extLst>
            </p:cNvPr>
            <p:cNvSpPr>
              <a:spLocks noChangeArrowheads="1"/>
            </p:cNvSpPr>
            <p:nvPr/>
          </p:nvSpPr>
          <p:spPr bwMode="auto">
            <a:xfrm>
              <a:off x="1469" y="2323"/>
              <a:ext cx="228"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
                  <a:schemeClr val="tx1"/>
                </a:buClr>
                <a:buFontTx/>
                <a:buNone/>
              </a:pPr>
              <a:r>
                <a:rPr kumimoji="1" lang="en-US" altLang="zh-CN" sz="2800" b="1">
                  <a:solidFill>
                    <a:schemeClr val="tx2"/>
                  </a:solidFill>
                  <a:latin typeface="Times New Roman" panose="02020603050405020304" pitchFamily="18" charset="0"/>
                </a:rPr>
                <a:t>a</a:t>
              </a:r>
              <a:endParaRPr kumimoji="1" lang="en-US" altLang="zh-CN" sz="2800" b="1" i="1">
                <a:solidFill>
                  <a:schemeClr val="tx2"/>
                </a:solidFill>
                <a:latin typeface="Times New Roman" panose="02020603050405020304" pitchFamily="18" charset="0"/>
              </a:endParaRPr>
            </a:p>
          </p:txBody>
        </p:sp>
        <p:sp>
          <p:nvSpPr>
            <p:cNvPr id="45079" name="Rectangle 116">
              <a:extLst>
                <a:ext uri="{FF2B5EF4-FFF2-40B4-BE49-F238E27FC236}">
                  <a16:creationId xmlns:a16="http://schemas.microsoft.com/office/drawing/2014/main" id="{894474B6-4A2B-44D2-8E42-A6B12F1917CA}"/>
                </a:ext>
              </a:extLst>
            </p:cNvPr>
            <p:cNvSpPr>
              <a:spLocks noChangeArrowheads="1"/>
            </p:cNvSpPr>
            <p:nvPr/>
          </p:nvSpPr>
          <p:spPr bwMode="auto">
            <a:xfrm>
              <a:off x="2468" y="2675"/>
              <a:ext cx="2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solidFill>
                    <a:schemeClr val="tx2"/>
                  </a:solidFill>
                  <a:latin typeface="Symbol" panose="05050102010706020507" pitchFamily="18" charset="2"/>
                </a:rPr>
                <a:t>+</a:t>
              </a:r>
              <a:endParaRPr kumimoji="1" lang="en-US" altLang="zh-CN" sz="2800" b="1">
                <a:solidFill>
                  <a:schemeClr val="tx2"/>
                </a:solidFill>
                <a:latin typeface="Times New Roman" panose="02020603050405020304" pitchFamily="18" charset="0"/>
              </a:endParaRPr>
            </a:p>
          </p:txBody>
        </p:sp>
        <p:sp>
          <p:nvSpPr>
            <p:cNvPr id="45080" name="Text Box 117">
              <a:extLst>
                <a:ext uri="{FF2B5EF4-FFF2-40B4-BE49-F238E27FC236}">
                  <a16:creationId xmlns:a16="http://schemas.microsoft.com/office/drawing/2014/main" id="{22863405-33C6-414E-8DA2-743810C03AA5}"/>
                </a:ext>
              </a:extLst>
            </p:cNvPr>
            <p:cNvSpPr txBox="1">
              <a:spLocks noChangeArrowheads="1"/>
            </p:cNvSpPr>
            <p:nvPr/>
          </p:nvSpPr>
          <p:spPr bwMode="auto">
            <a:xfrm>
              <a:off x="869" y="2680"/>
              <a:ext cx="1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800">
                <a:solidFill>
                  <a:schemeClr val="tx2"/>
                </a:solidFill>
                <a:latin typeface="Times New Roman" panose="02020603050405020304" pitchFamily="18" charset="0"/>
              </a:endParaRPr>
            </a:p>
          </p:txBody>
        </p:sp>
        <p:sp>
          <p:nvSpPr>
            <p:cNvPr id="45081" name="Oval 118">
              <a:extLst>
                <a:ext uri="{FF2B5EF4-FFF2-40B4-BE49-F238E27FC236}">
                  <a16:creationId xmlns:a16="http://schemas.microsoft.com/office/drawing/2014/main" id="{5D8FF5B5-38DF-4AC6-B9F9-15F5AA3B10A8}"/>
                </a:ext>
              </a:extLst>
            </p:cNvPr>
            <p:cNvSpPr>
              <a:spLocks noChangeArrowheads="1"/>
            </p:cNvSpPr>
            <p:nvPr/>
          </p:nvSpPr>
          <p:spPr bwMode="auto">
            <a:xfrm>
              <a:off x="475" y="2963"/>
              <a:ext cx="253" cy="27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82" name="Oval 119">
              <a:extLst>
                <a:ext uri="{FF2B5EF4-FFF2-40B4-BE49-F238E27FC236}">
                  <a16:creationId xmlns:a16="http://schemas.microsoft.com/office/drawing/2014/main" id="{DB59BA50-F36C-484F-A0C0-3A3373B615EE}"/>
                </a:ext>
              </a:extLst>
            </p:cNvPr>
            <p:cNvSpPr>
              <a:spLocks noChangeArrowheads="1"/>
            </p:cNvSpPr>
            <p:nvPr/>
          </p:nvSpPr>
          <p:spPr bwMode="auto">
            <a:xfrm>
              <a:off x="2378" y="2936"/>
              <a:ext cx="253" cy="275"/>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83" name="Line 120">
              <a:extLst>
                <a:ext uri="{FF2B5EF4-FFF2-40B4-BE49-F238E27FC236}">
                  <a16:creationId xmlns:a16="http://schemas.microsoft.com/office/drawing/2014/main" id="{E60B1EAD-24A0-48A7-A618-669ACAF0DAD3}"/>
                </a:ext>
              </a:extLst>
            </p:cNvPr>
            <p:cNvSpPr>
              <a:spLocks noChangeShapeType="1"/>
            </p:cNvSpPr>
            <p:nvPr/>
          </p:nvSpPr>
          <p:spPr bwMode="auto">
            <a:xfrm flipV="1">
              <a:off x="1200" y="2588"/>
              <a:ext cx="6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4" name="Line 121">
              <a:extLst>
                <a:ext uri="{FF2B5EF4-FFF2-40B4-BE49-F238E27FC236}">
                  <a16:creationId xmlns:a16="http://schemas.microsoft.com/office/drawing/2014/main" id="{3047D8DD-237F-4A7E-92B9-EA962FDC3FF6}"/>
                </a:ext>
              </a:extLst>
            </p:cNvPr>
            <p:cNvSpPr>
              <a:spLocks noChangeShapeType="1"/>
            </p:cNvSpPr>
            <p:nvPr/>
          </p:nvSpPr>
          <p:spPr bwMode="auto">
            <a:xfrm>
              <a:off x="2507" y="2588"/>
              <a:ext cx="0" cy="10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5" name="Line 122">
              <a:extLst>
                <a:ext uri="{FF2B5EF4-FFF2-40B4-BE49-F238E27FC236}">
                  <a16:creationId xmlns:a16="http://schemas.microsoft.com/office/drawing/2014/main" id="{D226541F-8049-4A61-9376-8D4702CB2EB1}"/>
                </a:ext>
              </a:extLst>
            </p:cNvPr>
            <p:cNvSpPr>
              <a:spLocks noChangeShapeType="1"/>
            </p:cNvSpPr>
            <p:nvPr/>
          </p:nvSpPr>
          <p:spPr bwMode="auto">
            <a:xfrm flipV="1">
              <a:off x="586" y="3604"/>
              <a:ext cx="192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6" name="Line 123">
              <a:extLst>
                <a:ext uri="{FF2B5EF4-FFF2-40B4-BE49-F238E27FC236}">
                  <a16:creationId xmlns:a16="http://schemas.microsoft.com/office/drawing/2014/main" id="{C5977146-BFEE-4799-B6F9-29C47175185E}"/>
                </a:ext>
              </a:extLst>
            </p:cNvPr>
            <p:cNvSpPr>
              <a:spLocks noChangeShapeType="1"/>
            </p:cNvSpPr>
            <p:nvPr/>
          </p:nvSpPr>
          <p:spPr bwMode="auto">
            <a:xfrm>
              <a:off x="610" y="2591"/>
              <a:ext cx="1" cy="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7" name="Line 124">
              <a:extLst>
                <a:ext uri="{FF2B5EF4-FFF2-40B4-BE49-F238E27FC236}">
                  <a16:creationId xmlns:a16="http://schemas.microsoft.com/office/drawing/2014/main" id="{B3F0EC7D-7974-4F2E-ACF4-97DE1077573D}"/>
                </a:ext>
              </a:extLst>
            </p:cNvPr>
            <p:cNvSpPr>
              <a:spLocks noChangeShapeType="1"/>
            </p:cNvSpPr>
            <p:nvPr/>
          </p:nvSpPr>
          <p:spPr bwMode="auto">
            <a:xfrm>
              <a:off x="586" y="2577"/>
              <a:ext cx="0" cy="10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8" name="Rectangle 125">
              <a:extLst>
                <a:ext uri="{FF2B5EF4-FFF2-40B4-BE49-F238E27FC236}">
                  <a16:creationId xmlns:a16="http://schemas.microsoft.com/office/drawing/2014/main" id="{47141138-07F0-4455-8AD9-C47ADAF8EB4F}"/>
                </a:ext>
              </a:extLst>
            </p:cNvPr>
            <p:cNvSpPr>
              <a:spLocks noChangeArrowheads="1"/>
            </p:cNvSpPr>
            <p:nvPr/>
          </p:nvSpPr>
          <p:spPr bwMode="auto">
            <a:xfrm>
              <a:off x="1393" y="2890"/>
              <a:ext cx="19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89" name="Rectangle 126">
              <a:extLst>
                <a:ext uri="{FF2B5EF4-FFF2-40B4-BE49-F238E27FC236}">
                  <a16:creationId xmlns:a16="http://schemas.microsoft.com/office/drawing/2014/main" id="{DFC6E880-D83E-4A8B-87EF-E563707D51BB}"/>
                </a:ext>
              </a:extLst>
            </p:cNvPr>
            <p:cNvSpPr>
              <a:spLocks noChangeArrowheads="1"/>
            </p:cNvSpPr>
            <p:nvPr/>
          </p:nvSpPr>
          <p:spPr bwMode="auto">
            <a:xfrm>
              <a:off x="2474" y="3162"/>
              <a:ext cx="18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solidFill>
                    <a:schemeClr val="tx2"/>
                  </a:solidFill>
                  <a:latin typeface="Symbol" panose="05050102010706020507" pitchFamily="18" charset="2"/>
                </a:rPr>
                <a:t>-</a:t>
              </a:r>
            </a:p>
          </p:txBody>
        </p:sp>
        <p:sp>
          <p:nvSpPr>
            <p:cNvPr id="45090" name="Rectangle 127">
              <a:extLst>
                <a:ext uri="{FF2B5EF4-FFF2-40B4-BE49-F238E27FC236}">
                  <a16:creationId xmlns:a16="http://schemas.microsoft.com/office/drawing/2014/main" id="{555A78A0-E722-4D60-862F-8A5D98A0E965}"/>
                </a:ext>
              </a:extLst>
            </p:cNvPr>
            <p:cNvSpPr>
              <a:spLocks noChangeArrowheads="1"/>
            </p:cNvSpPr>
            <p:nvPr/>
          </p:nvSpPr>
          <p:spPr bwMode="auto">
            <a:xfrm>
              <a:off x="2640" y="2943"/>
              <a:ext cx="36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U</a:t>
              </a:r>
              <a:r>
                <a:rPr kumimoji="1" lang="en-US" altLang="zh-CN" sz="2800" b="1" baseline="-25000">
                  <a:solidFill>
                    <a:schemeClr val="tx2"/>
                  </a:solidFill>
                  <a:latin typeface="Times New Roman" panose="02020603050405020304" pitchFamily="18" charset="0"/>
                </a:rPr>
                <a:t>S2</a:t>
              </a:r>
              <a:endParaRPr kumimoji="1" lang="en-US" altLang="zh-CN" sz="2800" b="1">
                <a:solidFill>
                  <a:schemeClr val="tx2"/>
                </a:solidFill>
                <a:latin typeface="Times New Roman" panose="02020603050405020304" pitchFamily="18" charset="0"/>
              </a:endParaRPr>
            </a:p>
          </p:txBody>
        </p:sp>
        <p:sp>
          <p:nvSpPr>
            <p:cNvPr id="45091" name="Rectangle 128">
              <a:extLst>
                <a:ext uri="{FF2B5EF4-FFF2-40B4-BE49-F238E27FC236}">
                  <a16:creationId xmlns:a16="http://schemas.microsoft.com/office/drawing/2014/main" id="{5CFDDA4A-A2F6-4AA2-8868-55F3488FD8F7}"/>
                </a:ext>
              </a:extLst>
            </p:cNvPr>
            <p:cNvSpPr>
              <a:spLocks noChangeArrowheads="1"/>
            </p:cNvSpPr>
            <p:nvPr/>
          </p:nvSpPr>
          <p:spPr bwMode="auto">
            <a:xfrm>
              <a:off x="1838" y="2659"/>
              <a:ext cx="33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R</a:t>
              </a:r>
              <a:r>
                <a:rPr kumimoji="1" lang="en-US" altLang="zh-CN" sz="2800" b="1" baseline="-25000">
                  <a:solidFill>
                    <a:schemeClr val="tx2"/>
                  </a:solidFill>
                  <a:latin typeface="Times New Roman" panose="02020603050405020304" pitchFamily="18" charset="0"/>
                </a:rPr>
                <a:t>2</a:t>
              </a:r>
              <a:endParaRPr kumimoji="1" lang="en-US" altLang="zh-CN" sz="2800">
                <a:solidFill>
                  <a:schemeClr val="tx2"/>
                </a:solidFill>
                <a:latin typeface="Times New Roman" panose="02020603050405020304" pitchFamily="18" charset="0"/>
              </a:endParaRPr>
            </a:p>
          </p:txBody>
        </p:sp>
        <p:sp>
          <p:nvSpPr>
            <p:cNvPr id="45092" name="Rectangle 129">
              <a:extLst>
                <a:ext uri="{FF2B5EF4-FFF2-40B4-BE49-F238E27FC236}">
                  <a16:creationId xmlns:a16="http://schemas.microsoft.com/office/drawing/2014/main" id="{E92E4118-B52F-4477-8313-09874FFFC2BB}"/>
                </a:ext>
              </a:extLst>
            </p:cNvPr>
            <p:cNvSpPr>
              <a:spLocks noChangeArrowheads="1"/>
            </p:cNvSpPr>
            <p:nvPr/>
          </p:nvSpPr>
          <p:spPr bwMode="auto">
            <a:xfrm>
              <a:off x="394" y="2720"/>
              <a:ext cx="1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solidFill>
                    <a:schemeClr val="tx2"/>
                  </a:solidFill>
                  <a:latin typeface="Symbol" panose="05050102010706020507" pitchFamily="18" charset="2"/>
                </a:rPr>
                <a:t>+</a:t>
              </a:r>
            </a:p>
          </p:txBody>
        </p:sp>
        <p:sp>
          <p:nvSpPr>
            <p:cNvPr id="45093" name="Rectangle 130">
              <a:extLst>
                <a:ext uri="{FF2B5EF4-FFF2-40B4-BE49-F238E27FC236}">
                  <a16:creationId xmlns:a16="http://schemas.microsoft.com/office/drawing/2014/main" id="{CA958C71-EDC7-4F82-A209-171A9D1A3FC6}"/>
                </a:ext>
              </a:extLst>
            </p:cNvPr>
            <p:cNvSpPr>
              <a:spLocks noChangeArrowheads="1"/>
            </p:cNvSpPr>
            <p:nvPr/>
          </p:nvSpPr>
          <p:spPr bwMode="auto">
            <a:xfrm>
              <a:off x="392" y="2890"/>
              <a:ext cx="18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94" name="Rectangle 131">
              <a:extLst>
                <a:ext uri="{FF2B5EF4-FFF2-40B4-BE49-F238E27FC236}">
                  <a16:creationId xmlns:a16="http://schemas.microsoft.com/office/drawing/2014/main" id="{E1DDED0F-E01F-4DCC-981E-EBC2DCEB5621}"/>
                </a:ext>
              </a:extLst>
            </p:cNvPr>
            <p:cNvSpPr>
              <a:spLocks noChangeArrowheads="1"/>
            </p:cNvSpPr>
            <p:nvPr/>
          </p:nvSpPr>
          <p:spPr bwMode="auto">
            <a:xfrm>
              <a:off x="376" y="3162"/>
              <a:ext cx="17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solidFill>
                    <a:schemeClr val="tx2"/>
                  </a:solidFill>
                  <a:latin typeface="Symbol" panose="05050102010706020507" pitchFamily="18" charset="2"/>
                </a:rPr>
                <a:t> -</a:t>
              </a:r>
            </a:p>
          </p:txBody>
        </p:sp>
        <p:sp>
          <p:nvSpPr>
            <p:cNvPr id="45095" name="Oval 132">
              <a:extLst>
                <a:ext uri="{FF2B5EF4-FFF2-40B4-BE49-F238E27FC236}">
                  <a16:creationId xmlns:a16="http://schemas.microsoft.com/office/drawing/2014/main" id="{85DE0D76-FAA0-4620-94A0-FEA19B523D07}"/>
                </a:ext>
              </a:extLst>
            </p:cNvPr>
            <p:cNvSpPr>
              <a:spLocks noChangeArrowheads="1"/>
            </p:cNvSpPr>
            <p:nvPr/>
          </p:nvSpPr>
          <p:spPr bwMode="auto">
            <a:xfrm flipV="1">
              <a:off x="1530" y="2543"/>
              <a:ext cx="55" cy="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96" name="Oval 133">
              <a:extLst>
                <a:ext uri="{FF2B5EF4-FFF2-40B4-BE49-F238E27FC236}">
                  <a16:creationId xmlns:a16="http://schemas.microsoft.com/office/drawing/2014/main" id="{53EBDB55-D5CF-4C0F-A430-EA4D3D4D2290}"/>
                </a:ext>
              </a:extLst>
            </p:cNvPr>
            <p:cNvSpPr>
              <a:spLocks noChangeArrowheads="1"/>
            </p:cNvSpPr>
            <p:nvPr/>
          </p:nvSpPr>
          <p:spPr bwMode="auto">
            <a:xfrm flipV="1">
              <a:off x="1537" y="3559"/>
              <a:ext cx="56" cy="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97" name="Rectangle 134">
              <a:extLst>
                <a:ext uri="{FF2B5EF4-FFF2-40B4-BE49-F238E27FC236}">
                  <a16:creationId xmlns:a16="http://schemas.microsoft.com/office/drawing/2014/main" id="{9EDFEA01-4484-4017-B71C-938303D2C357}"/>
                </a:ext>
              </a:extLst>
            </p:cNvPr>
            <p:cNvSpPr>
              <a:spLocks noChangeArrowheads="1"/>
            </p:cNvSpPr>
            <p:nvPr/>
          </p:nvSpPr>
          <p:spPr bwMode="auto">
            <a:xfrm rot="5400000">
              <a:off x="1940" y="2474"/>
              <a:ext cx="130" cy="23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98" name="Rectangle 135">
              <a:extLst>
                <a:ext uri="{FF2B5EF4-FFF2-40B4-BE49-F238E27FC236}">
                  <a16:creationId xmlns:a16="http://schemas.microsoft.com/office/drawing/2014/main" id="{287EFC9C-79DC-4B7B-805D-3105B9550080}"/>
                </a:ext>
              </a:extLst>
            </p:cNvPr>
            <p:cNvSpPr>
              <a:spLocks noChangeArrowheads="1"/>
            </p:cNvSpPr>
            <p:nvPr/>
          </p:nvSpPr>
          <p:spPr bwMode="auto">
            <a:xfrm rot="5400000">
              <a:off x="1003" y="2475"/>
              <a:ext cx="128" cy="24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99" name="Rectangle 136">
              <a:extLst>
                <a:ext uri="{FF2B5EF4-FFF2-40B4-BE49-F238E27FC236}">
                  <a16:creationId xmlns:a16="http://schemas.microsoft.com/office/drawing/2014/main" id="{974F7F00-7317-4217-BC02-9661E92DCDEE}"/>
                </a:ext>
              </a:extLst>
            </p:cNvPr>
            <p:cNvSpPr>
              <a:spLocks noChangeArrowheads="1"/>
            </p:cNvSpPr>
            <p:nvPr/>
          </p:nvSpPr>
          <p:spPr bwMode="auto">
            <a:xfrm>
              <a:off x="1611" y="2963"/>
              <a:ext cx="2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R</a:t>
              </a:r>
              <a:r>
                <a:rPr kumimoji="1" lang="en-US" altLang="zh-CN" sz="2800" b="1" baseline="-25000">
                  <a:solidFill>
                    <a:schemeClr val="tx2"/>
                  </a:solidFill>
                  <a:latin typeface="Times New Roman" panose="02020603050405020304" pitchFamily="18" charset="0"/>
                </a:rPr>
                <a:t>3</a:t>
              </a:r>
              <a:endParaRPr kumimoji="1" lang="en-US" altLang="zh-CN" sz="2800">
                <a:solidFill>
                  <a:schemeClr val="tx2"/>
                </a:solidFill>
                <a:latin typeface="Times New Roman" panose="02020603050405020304" pitchFamily="18" charset="0"/>
              </a:endParaRPr>
            </a:p>
          </p:txBody>
        </p:sp>
        <p:sp>
          <p:nvSpPr>
            <p:cNvPr id="45100" name="Rectangle 137">
              <a:extLst>
                <a:ext uri="{FF2B5EF4-FFF2-40B4-BE49-F238E27FC236}">
                  <a16:creationId xmlns:a16="http://schemas.microsoft.com/office/drawing/2014/main" id="{D88700F6-B05C-4B09-8742-AFF83B11BA82}"/>
                </a:ext>
              </a:extLst>
            </p:cNvPr>
            <p:cNvSpPr>
              <a:spLocks noChangeArrowheads="1"/>
            </p:cNvSpPr>
            <p:nvPr/>
          </p:nvSpPr>
          <p:spPr bwMode="auto">
            <a:xfrm>
              <a:off x="874" y="2680"/>
              <a:ext cx="41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R</a:t>
              </a:r>
              <a:r>
                <a:rPr kumimoji="1" lang="en-US" altLang="zh-CN" sz="2800" b="1" baseline="-25000">
                  <a:solidFill>
                    <a:schemeClr val="tx2"/>
                  </a:solidFill>
                  <a:latin typeface="Times New Roman" panose="02020603050405020304" pitchFamily="18" charset="0"/>
                </a:rPr>
                <a:t>1</a:t>
              </a:r>
              <a:endParaRPr kumimoji="1" lang="en-US" altLang="zh-CN" sz="2800">
                <a:solidFill>
                  <a:schemeClr val="tx2"/>
                </a:solidFill>
                <a:latin typeface="Times New Roman" panose="02020603050405020304" pitchFamily="18" charset="0"/>
              </a:endParaRPr>
            </a:p>
          </p:txBody>
        </p:sp>
        <p:sp>
          <p:nvSpPr>
            <p:cNvPr id="45101" name="Line 138">
              <a:extLst>
                <a:ext uri="{FF2B5EF4-FFF2-40B4-BE49-F238E27FC236}">
                  <a16:creationId xmlns:a16="http://schemas.microsoft.com/office/drawing/2014/main" id="{80677F1F-BF93-4422-843A-679CB4B1F66E}"/>
                </a:ext>
              </a:extLst>
            </p:cNvPr>
            <p:cNvSpPr>
              <a:spLocks noChangeShapeType="1"/>
            </p:cNvSpPr>
            <p:nvPr/>
          </p:nvSpPr>
          <p:spPr bwMode="auto">
            <a:xfrm flipH="1">
              <a:off x="1555" y="2591"/>
              <a:ext cx="0" cy="3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02" name="Rectangle 139">
              <a:extLst>
                <a:ext uri="{FF2B5EF4-FFF2-40B4-BE49-F238E27FC236}">
                  <a16:creationId xmlns:a16="http://schemas.microsoft.com/office/drawing/2014/main" id="{F98B5C75-4C1D-44B7-BF9D-6F1376BC4CFF}"/>
                </a:ext>
              </a:extLst>
            </p:cNvPr>
            <p:cNvSpPr>
              <a:spLocks noChangeArrowheads="1"/>
            </p:cNvSpPr>
            <p:nvPr/>
          </p:nvSpPr>
          <p:spPr bwMode="auto">
            <a:xfrm>
              <a:off x="1498" y="2936"/>
              <a:ext cx="113" cy="2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103" name="Rectangle 140">
              <a:extLst>
                <a:ext uri="{FF2B5EF4-FFF2-40B4-BE49-F238E27FC236}">
                  <a16:creationId xmlns:a16="http://schemas.microsoft.com/office/drawing/2014/main" id="{C4B373D1-F6CD-4745-8A49-4573ACBC4F60}"/>
                </a:ext>
              </a:extLst>
            </p:cNvPr>
            <p:cNvSpPr>
              <a:spLocks noChangeArrowheads="1"/>
            </p:cNvSpPr>
            <p:nvPr/>
          </p:nvSpPr>
          <p:spPr bwMode="auto">
            <a:xfrm>
              <a:off x="96" y="2963"/>
              <a:ext cx="43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i="1">
                  <a:solidFill>
                    <a:schemeClr val="tx2"/>
                  </a:solidFill>
                  <a:latin typeface="Times New Roman" panose="02020603050405020304" pitchFamily="18" charset="0"/>
                </a:rPr>
                <a:t>U</a:t>
              </a:r>
              <a:r>
                <a:rPr kumimoji="1" lang="en-US" altLang="zh-CN" sz="2800" b="1" baseline="-25000">
                  <a:solidFill>
                    <a:schemeClr val="tx2"/>
                  </a:solidFill>
                  <a:latin typeface="Times New Roman" panose="02020603050405020304" pitchFamily="18" charset="0"/>
                </a:rPr>
                <a:t>S1</a:t>
              </a:r>
            </a:p>
          </p:txBody>
        </p:sp>
        <p:sp>
          <p:nvSpPr>
            <p:cNvPr id="45104" name="Line 141">
              <a:extLst>
                <a:ext uri="{FF2B5EF4-FFF2-40B4-BE49-F238E27FC236}">
                  <a16:creationId xmlns:a16="http://schemas.microsoft.com/office/drawing/2014/main" id="{E1BDE11D-8414-4D59-BBDF-6B246427EFCA}"/>
                </a:ext>
              </a:extLst>
            </p:cNvPr>
            <p:cNvSpPr>
              <a:spLocks noChangeShapeType="1"/>
            </p:cNvSpPr>
            <p:nvPr/>
          </p:nvSpPr>
          <p:spPr bwMode="auto">
            <a:xfrm>
              <a:off x="1555" y="3206"/>
              <a:ext cx="0" cy="39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5" name="Line 142">
              <a:extLst>
                <a:ext uri="{FF2B5EF4-FFF2-40B4-BE49-F238E27FC236}">
                  <a16:creationId xmlns:a16="http://schemas.microsoft.com/office/drawing/2014/main" id="{95DC3D78-6B5A-437A-BC96-E5DA18F408F5}"/>
                </a:ext>
              </a:extLst>
            </p:cNvPr>
            <p:cNvSpPr>
              <a:spLocks noChangeShapeType="1"/>
            </p:cNvSpPr>
            <p:nvPr/>
          </p:nvSpPr>
          <p:spPr bwMode="auto">
            <a:xfrm>
              <a:off x="2122" y="2588"/>
              <a:ext cx="385"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6" name="Line 143">
              <a:extLst>
                <a:ext uri="{FF2B5EF4-FFF2-40B4-BE49-F238E27FC236}">
                  <a16:creationId xmlns:a16="http://schemas.microsoft.com/office/drawing/2014/main" id="{EA613FA5-9C5E-496F-92DB-EAD3DBE95BC8}"/>
                </a:ext>
              </a:extLst>
            </p:cNvPr>
            <p:cNvSpPr>
              <a:spLocks noChangeShapeType="1"/>
            </p:cNvSpPr>
            <p:nvPr/>
          </p:nvSpPr>
          <p:spPr bwMode="auto">
            <a:xfrm>
              <a:off x="586" y="2588"/>
              <a:ext cx="363"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64" name="Group 152">
            <a:extLst>
              <a:ext uri="{FF2B5EF4-FFF2-40B4-BE49-F238E27FC236}">
                <a16:creationId xmlns:a16="http://schemas.microsoft.com/office/drawing/2014/main" id="{1B3BCCC8-BD69-4AF2-94E6-6520B6B84C9D}"/>
              </a:ext>
            </a:extLst>
          </p:cNvPr>
          <p:cNvGrpSpPr>
            <a:grpSpLocks/>
          </p:cNvGrpSpPr>
          <p:nvPr/>
        </p:nvGrpSpPr>
        <p:grpSpPr bwMode="auto">
          <a:xfrm>
            <a:off x="1219200" y="4724400"/>
            <a:ext cx="2438400" cy="838200"/>
            <a:chOff x="768" y="2976"/>
            <a:chExt cx="1536" cy="528"/>
          </a:xfrm>
        </p:grpSpPr>
        <p:sp>
          <p:nvSpPr>
            <p:cNvPr id="45065" name="Oval 144">
              <a:extLst>
                <a:ext uri="{FF2B5EF4-FFF2-40B4-BE49-F238E27FC236}">
                  <a16:creationId xmlns:a16="http://schemas.microsoft.com/office/drawing/2014/main" id="{76005260-F7C3-4111-86C2-CD6E1CD265A0}"/>
                </a:ext>
              </a:extLst>
            </p:cNvPr>
            <p:cNvSpPr>
              <a:spLocks noChangeArrowheads="1"/>
            </p:cNvSpPr>
            <p:nvPr/>
          </p:nvSpPr>
          <p:spPr bwMode="auto">
            <a:xfrm>
              <a:off x="768" y="2976"/>
              <a:ext cx="432"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66" name="Oval 145">
              <a:extLst>
                <a:ext uri="{FF2B5EF4-FFF2-40B4-BE49-F238E27FC236}">
                  <a16:creationId xmlns:a16="http://schemas.microsoft.com/office/drawing/2014/main" id="{E156170F-7917-4120-B53F-05EB8E5268FD}"/>
                </a:ext>
              </a:extLst>
            </p:cNvPr>
            <p:cNvSpPr>
              <a:spLocks noChangeArrowheads="1"/>
            </p:cNvSpPr>
            <p:nvPr/>
          </p:nvSpPr>
          <p:spPr bwMode="auto">
            <a:xfrm>
              <a:off x="1872" y="2976"/>
              <a:ext cx="432"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5067" name="Text Box 146">
              <a:extLst>
                <a:ext uri="{FF2B5EF4-FFF2-40B4-BE49-F238E27FC236}">
                  <a16:creationId xmlns:a16="http://schemas.microsoft.com/office/drawing/2014/main" id="{ADDFFD56-B9DA-466E-A6F9-C79A6DE77E22}"/>
                </a:ext>
              </a:extLst>
            </p:cNvPr>
            <p:cNvSpPr txBox="1">
              <a:spLocks noChangeArrowheads="1"/>
            </p:cNvSpPr>
            <p:nvPr/>
          </p:nvSpPr>
          <p:spPr bwMode="auto">
            <a:xfrm>
              <a:off x="768" y="3216"/>
              <a:ext cx="33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a:t>
              </a:r>
            </a:p>
          </p:txBody>
        </p:sp>
        <p:sp>
          <p:nvSpPr>
            <p:cNvPr id="45068" name="Text Box 147">
              <a:extLst>
                <a:ext uri="{FF2B5EF4-FFF2-40B4-BE49-F238E27FC236}">
                  <a16:creationId xmlns:a16="http://schemas.microsoft.com/office/drawing/2014/main" id="{95F825A3-CDAA-404C-AAFE-A8E5A08E1DFE}"/>
                </a:ext>
              </a:extLst>
            </p:cNvPr>
            <p:cNvSpPr txBox="1">
              <a:spLocks noChangeArrowheads="1"/>
            </p:cNvSpPr>
            <p:nvPr/>
          </p:nvSpPr>
          <p:spPr bwMode="auto">
            <a:xfrm>
              <a:off x="1872" y="3216"/>
              <a:ext cx="33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2</a:t>
              </a:r>
            </a:p>
          </p:txBody>
        </p:sp>
        <p:sp>
          <p:nvSpPr>
            <p:cNvPr id="45069" name="Line 148">
              <a:extLst>
                <a:ext uri="{FF2B5EF4-FFF2-40B4-BE49-F238E27FC236}">
                  <a16:creationId xmlns:a16="http://schemas.microsoft.com/office/drawing/2014/main" id="{F88469DF-D9B8-4366-AD1B-A0CC7F64D09A}"/>
                </a:ext>
              </a:extLst>
            </p:cNvPr>
            <p:cNvSpPr>
              <a:spLocks noChangeShapeType="1"/>
            </p:cNvSpPr>
            <p:nvPr/>
          </p:nvSpPr>
          <p:spPr bwMode="auto">
            <a:xfrm flipV="1">
              <a:off x="2208" y="3360"/>
              <a:ext cx="48" cy="48"/>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45070" name="Line 149">
              <a:extLst>
                <a:ext uri="{FF2B5EF4-FFF2-40B4-BE49-F238E27FC236}">
                  <a16:creationId xmlns:a16="http://schemas.microsoft.com/office/drawing/2014/main" id="{4C2DE972-AA16-45E7-9790-D050CF136379}"/>
                </a:ext>
              </a:extLst>
            </p:cNvPr>
            <p:cNvSpPr>
              <a:spLocks noChangeShapeType="1"/>
            </p:cNvSpPr>
            <p:nvPr/>
          </p:nvSpPr>
          <p:spPr bwMode="auto">
            <a:xfrm flipV="1">
              <a:off x="1152" y="3264"/>
              <a:ext cx="48" cy="96"/>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337"/>
                                        </p:tgtEl>
                                        <p:attrNameLst>
                                          <p:attrName>style.visibility</p:attrName>
                                        </p:attrNameLst>
                                      </p:cBhvr>
                                      <p:to>
                                        <p:strVal val="visible"/>
                                      </p:to>
                                    </p:set>
                                    <p:animEffect transition="in" filter="wipe(left)">
                                      <p:cBhvr>
                                        <p:cTn id="7" dur="500"/>
                                        <p:tgtEl>
                                          <p:spTgt spid="543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82"/>
                                        </p:tgtEl>
                                        <p:attrNameLst>
                                          <p:attrName>style.visibility</p:attrName>
                                        </p:attrNameLst>
                                      </p:cBhvr>
                                      <p:to>
                                        <p:strVal val="visible"/>
                                      </p:to>
                                    </p:set>
                                    <p:animEffect transition="in" filter="wipe(left)">
                                      <p:cBhvr>
                                        <p:cTn id="12" dur="500"/>
                                        <p:tgtEl>
                                          <p:spTgt spid="542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285"/>
                                        </p:tgtEl>
                                        <p:attrNameLst>
                                          <p:attrName>style.visibility</p:attrName>
                                        </p:attrNameLst>
                                      </p:cBhvr>
                                      <p:to>
                                        <p:strVal val="visible"/>
                                      </p:to>
                                    </p:set>
                                    <p:animEffect transition="in" filter="wipe(left)">
                                      <p:cBhvr>
                                        <p:cTn id="17" dur="500"/>
                                        <p:tgtEl>
                                          <p:spTgt spid="54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autoUpdateAnimBg="0"/>
      <p:bldP spid="54285" grpId="0" autoUpdateAnimBg="0"/>
      <p:bldP spid="5433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E67878D-27E8-41EC-B421-0D8687DC3C60}"/>
              </a:ext>
            </a:extLst>
          </p:cNvPr>
          <p:cNvSpPr>
            <a:spLocks noChangeArrowheads="1"/>
          </p:cNvSpPr>
          <p:nvPr/>
        </p:nvSpPr>
        <p:spPr bwMode="auto">
          <a:xfrm>
            <a:off x="457200" y="990600"/>
            <a:ext cx="81534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．必须明确回路绕行的方向，取顺时针方向或 逆时针方向。</a:t>
            </a:r>
          </a:p>
        </p:txBody>
      </p:sp>
      <p:sp>
        <p:nvSpPr>
          <p:cNvPr id="55299" name="Text Box 3">
            <a:extLst>
              <a:ext uri="{FF2B5EF4-FFF2-40B4-BE49-F238E27FC236}">
                <a16:creationId xmlns:a16="http://schemas.microsoft.com/office/drawing/2014/main" id="{B41F8E17-A369-4B3F-BE8D-BBB4236D636A}"/>
              </a:ext>
            </a:extLst>
          </p:cNvPr>
          <p:cNvSpPr txBox="1">
            <a:spLocks noChangeArrowheads="1"/>
          </p:cNvSpPr>
          <p:nvPr/>
        </p:nvSpPr>
        <p:spPr bwMode="auto">
          <a:xfrm>
            <a:off x="914400" y="4038600"/>
            <a:ext cx="31242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400" b="1">
                <a:solidFill>
                  <a:srgbClr val="000099"/>
                </a:solidFill>
                <a:latin typeface="Times New Roman" panose="02020603050405020304" pitchFamily="18" charset="0"/>
              </a:rPr>
              <a:t> </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2</a:t>
            </a:r>
            <a:r>
              <a:rPr kumimoji="1" lang="en-US" altLang="zh-CN" sz="2400" b="1" i="1">
                <a:latin typeface="Times New Roman" panose="02020603050405020304" pitchFamily="18" charset="0"/>
              </a:rPr>
              <a:t>I</a:t>
            </a:r>
            <a:r>
              <a:rPr kumimoji="1" lang="en-US" altLang="zh-CN" sz="2400" b="1" baseline="-25000">
                <a:latin typeface="Times New Roman" panose="02020603050405020304" pitchFamily="18" charset="0"/>
              </a:rPr>
              <a:t>2  </a:t>
            </a:r>
            <a:r>
              <a:rPr kumimoji="1" lang="zh-CN" altLang="en-US" sz="2400" b="1">
                <a:latin typeface="Times New Roman" panose="02020603050405020304" pitchFamily="18" charset="0"/>
              </a:rPr>
              <a:t>－</a:t>
            </a:r>
            <a:r>
              <a:rPr kumimoji="1" lang="zh-CN" altLang="en-US" sz="2400" b="1" baseline="30000">
                <a:latin typeface="Times New Roman" panose="02020603050405020304" pitchFamily="18" charset="0"/>
              </a:rPr>
              <a:t> </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S2 </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ab</a:t>
            </a:r>
            <a:r>
              <a:rPr kumimoji="1" lang="en-US" altLang="zh-CN" sz="2400" b="1">
                <a:latin typeface="Times New Roman" panose="02020603050405020304" pitchFamily="18" charset="0"/>
              </a:rPr>
              <a:t>=0</a:t>
            </a:r>
            <a:r>
              <a:rPr kumimoji="1" lang="en-US" altLang="zh-CN" sz="2400" b="1" baseline="-25000">
                <a:solidFill>
                  <a:srgbClr val="000099"/>
                </a:solidFill>
                <a:latin typeface="Times New Roman" panose="02020603050405020304" pitchFamily="18" charset="0"/>
              </a:rPr>
              <a:t> </a:t>
            </a:r>
          </a:p>
        </p:txBody>
      </p:sp>
      <p:sp>
        <p:nvSpPr>
          <p:cNvPr id="55301" name="Rectangle 5">
            <a:extLst>
              <a:ext uri="{FF2B5EF4-FFF2-40B4-BE49-F238E27FC236}">
                <a16:creationId xmlns:a16="http://schemas.microsoft.com/office/drawing/2014/main" id="{6577AEAB-9C4A-4306-B3D3-32204C8F3EA4}"/>
              </a:ext>
            </a:extLst>
          </p:cNvPr>
          <p:cNvSpPr>
            <a:spLocks noChangeArrowheads="1"/>
          </p:cNvSpPr>
          <p:nvPr/>
        </p:nvSpPr>
        <p:spPr bwMode="auto">
          <a:xfrm>
            <a:off x="533400" y="2590800"/>
            <a:ext cx="462438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400" b="1">
                <a:latin typeface="Times New Roman" panose="02020603050405020304" pitchFamily="18" charset="0"/>
              </a:rPr>
              <a:t>3.   </a:t>
            </a:r>
            <a:r>
              <a:rPr kumimoji="1" lang="zh-CN" altLang="en-US" sz="2400" b="1">
                <a:latin typeface="Times New Roman" panose="02020603050405020304" pitchFamily="18" charset="0"/>
              </a:rPr>
              <a:t>绕行的回路也可以不经过支路</a:t>
            </a:r>
          </a:p>
        </p:txBody>
      </p:sp>
      <p:sp>
        <p:nvSpPr>
          <p:cNvPr id="55309" name="Rectangle 13" descr="40%">
            <a:extLst>
              <a:ext uri="{FF2B5EF4-FFF2-40B4-BE49-F238E27FC236}">
                <a16:creationId xmlns:a16="http://schemas.microsoft.com/office/drawing/2014/main" id="{C1834E78-0D68-40DB-90DE-C74B5AEA7A9F}"/>
              </a:ext>
            </a:extLst>
          </p:cNvPr>
          <p:cNvSpPr>
            <a:spLocks noChangeArrowheads="1"/>
          </p:cNvSpPr>
          <p:nvPr/>
        </p:nvSpPr>
        <p:spPr bwMode="auto">
          <a:xfrm>
            <a:off x="914400" y="3429000"/>
            <a:ext cx="2838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CC0000"/>
                </a:solidFill>
                <a:latin typeface="Times New Roman" panose="02020603050405020304" pitchFamily="18" charset="0"/>
              </a:rPr>
              <a:t>以图中回路</a:t>
            </a:r>
            <a:r>
              <a:rPr kumimoji="1" lang="en-US" altLang="zh-CN" sz="2400" b="1">
                <a:solidFill>
                  <a:srgbClr val="CC0000"/>
                </a:solidFill>
                <a:latin typeface="Times New Roman" panose="02020603050405020304" pitchFamily="18" charset="0"/>
              </a:rPr>
              <a:t>1</a:t>
            </a:r>
            <a:r>
              <a:rPr kumimoji="1" lang="zh-CN" altLang="en-US" sz="2400" b="1">
                <a:solidFill>
                  <a:srgbClr val="CC0000"/>
                </a:solidFill>
                <a:latin typeface="Times New Roman" panose="02020603050405020304" pitchFamily="18" charset="0"/>
              </a:rPr>
              <a:t>为例</a:t>
            </a:r>
            <a:r>
              <a:rPr lang="zh-CN" altLang="en-US" sz="2800" b="1">
                <a:latin typeface="Times New Roman" panose="02020603050405020304" pitchFamily="18" charset="0"/>
              </a:rPr>
              <a:t>：</a:t>
            </a:r>
          </a:p>
        </p:txBody>
      </p:sp>
      <p:sp>
        <p:nvSpPr>
          <p:cNvPr id="55341" name="Rectangle 45">
            <a:extLst>
              <a:ext uri="{FF2B5EF4-FFF2-40B4-BE49-F238E27FC236}">
                <a16:creationId xmlns:a16="http://schemas.microsoft.com/office/drawing/2014/main" id="{CCEBCDC7-A2E5-4895-A5A1-73B0B72EA6B3}"/>
              </a:ext>
            </a:extLst>
          </p:cNvPr>
          <p:cNvSpPr>
            <a:spLocks noChangeArrowheads="1"/>
          </p:cNvSpPr>
          <p:nvPr/>
        </p:nvSpPr>
        <p:spPr bwMode="auto">
          <a:xfrm>
            <a:off x="457200" y="1600200"/>
            <a:ext cx="8153400" cy="822325"/>
          </a:xfrm>
          <a:prstGeom prst="rect">
            <a:avLst/>
          </a:prstGeom>
          <a:noFill/>
          <a:ln w="9525">
            <a:noFill/>
            <a:miter lim="800000"/>
            <a:headEnd/>
            <a:tailEnd/>
          </a:ln>
          <a:effectLst/>
        </p:spPr>
        <p:txBody>
          <a:bodyPr>
            <a:spAutoFit/>
          </a:bodyPr>
          <a:lstStyle/>
          <a:p>
            <a:pPr eaLnBrk="1" hangingPunct="1">
              <a:spcBef>
                <a:spcPct val="25000"/>
              </a:spcBef>
              <a:defRPr/>
            </a:pPr>
            <a:r>
              <a:rPr kumimoji="1" lang="en-US" altLang="zh-CN" b="1" dirty="0">
                <a:latin typeface="Times New Roman" charset="0"/>
              </a:rPr>
              <a:t>2</a:t>
            </a:r>
            <a:r>
              <a:rPr kumimoji="1" lang="zh-CN" altLang="en-US" b="1" dirty="0">
                <a:latin typeface="Times New Roman" charset="0"/>
              </a:rPr>
              <a:t>．电压的方向是电压降的方向。电压的方向与回路绕行的    方向相反时注意电压前面的负号。</a:t>
            </a:r>
            <a:endParaRPr kumimoji="1" lang="zh-CN" altLang="en-US" b="1" dirty="0">
              <a:solidFill>
                <a:srgbClr val="000099"/>
              </a:solidFill>
              <a:effectLst>
                <a:outerShdw blurRad="38100" dist="38100" dir="2700000" algn="tl">
                  <a:srgbClr val="C0C0C0"/>
                </a:outerShdw>
              </a:effectLst>
              <a:latin typeface="Times New Roman" charset="0"/>
              <a:sym typeface="Symbol" pitchFamily="18" charset="2"/>
            </a:endParaRPr>
          </a:p>
        </p:txBody>
      </p:sp>
      <p:sp>
        <p:nvSpPr>
          <p:cNvPr id="46087" name="Text Box 46">
            <a:extLst>
              <a:ext uri="{FF2B5EF4-FFF2-40B4-BE49-F238E27FC236}">
                <a16:creationId xmlns:a16="http://schemas.microsoft.com/office/drawing/2014/main" id="{F90DF587-3E6D-4102-B713-D4A80AAF6B70}"/>
              </a:ext>
            </a:extLst>
          </p:cNvPr>
          <p:cNvSpPr txBox="1">
            <a:spLocks noChangeArrowheads="1"/>
          </p:cNvSpPr>
          <p:nvPr/>
        </p:nvSpPr>
        <p:spPr bwMode="auto">
          <a:xfrm>
            <a:off x="609600" y="3810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注意事项</a:t>
            </a:r>
          </a:p>
        </p:txBody>
      </p:sp>
      <p:grpSp>
        <p:nvGrpSpPr>
          <p:cNvPr id="2" name="Group 51">
            <a:extLst>
              <a:ext uri="{FF2B5EF4-FFF2-40B4-BE49-F238E27FC236}">
                <a16:creationId xmlns:a16="http://schemas.microsoft.com/office/drawing/2014/main" id="{6400619E-ADE4-472D-897C-12BF4AE9BD0B}"/>
              </a:ext>
            </a:extLst>
          </p:cNvPr>
          <p:cNvGrpSpPr>
            <a:grpSpLocks/>
          </p:cNvGrpSpPr>
          <p:nvPr/>
        </p:nvGrpSpPr>
        <p:grpSpPr bwMode="auto">
          <a:xfrm>
            <a:off x="4586288" y="3505200"/>
            <a:ext cx="4114800" cy="2728913"/>
            <a:chOff x="2889" y="2208"/>
            <a:chExt cx="2592" cy="1719"/>
          </a:xfrm>
        </p:grpSpPr>
        <p:sp>
          <p:nvSpPr>
            <p:cNvPr id="46090" name="Text Box 16">
              <a:extLst>
                <a:ext uri="{FF2B5EF4-FFF2-40B4-BE49-F238E27FC236}">
                  <a16:creationId xmlns:a16="http://schemas.microsoft.com/office/drawing/2014/main" id="{BDC87206-9495-4E34-9DE9-AE75EBA9620A}"/>
                </a:ext>
              </a:extLst>
            </p:cNvPr>
            <p:cNvSpPr txBox="1">
              <a:spLocks noChangeArrowheads="1"/>
            </p:cNvSpPr>
            <p:nvPr/>
          </p:nvSpPr>
          <p:spPr bwMode="auto">
            <a:xfrm>
              <a:off x="2889" y="2614"/>
              <a:ext cx="4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S1</a:t>
              </a:r>
            </a:p>
          </p:txBody>
        </p:sp>
        <p:sp>
          <p:nvSpPr>
            <p:cNvPr id="46091" name="Text Box 17">
              <a:extLst>
                <a:ext uri="{FF2B5EF4-FFF2-40B4-BE49-F238E27FC236}">
                  <a16:creationId xmlns:a16="http://schemas.microsoft.com/office/drawing/2014/main" id="{613D3FA2-BD67-427B-888C-5D1C5A137613}"/>
                </a:ext>
              </a:extLst>
            </p:cNvPr>
            <p:cNvSpPr txBox="1">
              <a:spLocks noChangeArrowheads="1"/>
            </p:cNvSpPr>
            <p:nvPr/>
          </p:nvSpPr>
          <p:spPr bwMode="auto">
            <a:xfrm>
              <a:off x="4875" y="2870"/>
              <a:ext cx="6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ab</a:t>
              </a:r>
              <a:endParaRPr kumimoji="1" lang="en-US" altLang="zh-CN" sz="2400">
                <a:latin typeface="Times New Roman" panose="02020603050405020304" pitchFamily="18" charset="0"/>
              </a:endParaRPr>
            </a:p>
          </p:txBody>
        </p:sp>
        <p:sp>
          <p:nvSpPr>
            <p:cNvPr id="46092" name="Text Box 18">
              <a:extLst>
                <a:ext uri="{FF2B5EF4-FFF2-40B4-BE49-F238E27FC236}">
                  <a16:creationId xmlns:a16="http://schemas.microsoft.com/office/drawing/2014/main" id="{B3222A89-7A88-4102-B088-9EE0DA84AA39}"/>
                </a:ext>
              </a:extLst>
            </p:cNvPr>
            <p:cNvSpPr txBox="1">
              <a:spLocks noChangeArrowheads="1"/>
            </p:cNvSpPr>
            <p:nvPr/>
          </p:nvSpPr>
          <p:spPr bwMode="auto">
            <a:xfrm>
              <a:off x="4992" y="360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b</a:t>
              </a:r>
              <a:endParaRPr kumimoji="1" lang="en-US" altLang="zh-CN" sz="2800">
                <a:latin typeface="Times New Roman" panose="02020603050405020304" pitchFamily="18" charset="0"/>
              </a:endParaRPr>
            </a:p>
          </p:txBody>
        </p:sp>
        <p:sp>
          <p:nvSpPr>
            <p:cNvPr id="46093" name="Text Box 19">
              <a:extLst>
                <a:ext uri="{FF2B5EF4-FFF2-40B4-BE49-F238E27FC236}">
                  <a16:creationId xmlns:a16="http://schemas.microsoft.com/office/drawing/2014/main" id="{97A7921B-3127-4C8A-B95A-53ECE408F56F}"/>
                </a:ext>
              </a:extLst>
            </p:cNvPr>
            <p:cNvSpPr txBox="1">
              <a:spLocks noChangeArrowheads="1"/>
            </p:cNvSpPr>
            <p:nvPr/>
          </p:nvSpPr>
          <p:spPr bwMode="auto">
            <a:xfrm>
              <a:off x="4848" y="2409"/>
              <a:ext cx="2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solidFill>
                    <a:srgbClr val="FF0000"/>
                  </a:solidFill>
                  <a:latin typeface="Times New Roman" panose="02020603050405020304" pitchFamily="18" charset="0"/>
                </a:rPr>
                <a:t>+</a:t>
              </a:r>
              <a:endParaRPr kumimoji="1" lang="en-US" altLang="zh-CN" sz="2800">
                <a:solidFill>
                  <a:srgbClr val="FF0000"/>
                </a:solidFill>
                <a:latin typeface="Times New Roman" panose="02020603050405020304" pitchFamily="18" charset="0"/>
              </a:endParaRPr>
            </a:p>
          </p:txBody>
        </p:sp>
        <p:sp>
          <p:nvSpPr>
            <p:cNvPr id="46094" name="Text Box 20">
              <a:extLst>
                <a:ext uri="{FF2B5EF4-FFF2-40B4-BE49-F238E27FC236}">
                  <a16:creationId xmlns:a16="http://schemas.microsoft.com/office/drawing/2014/main" id="{CD28DA9B-20D6-4535-BBE3-9CB1A3E9825D}"/>
                </a:ext>
              </a:extLst>
            </p:cNvPr>
            <p:cNvSpPr txBox="1">
              <a:spLocks noChangeArrowheads="1"/>
            </p:cNvSpPr>
            <p:nvPr/>
          </p:nvSpPr>
          <p:spPr bwMode="auto">
            <a:xfrm>
              <a:off x="4956"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a</a:t>
              </a:r>
              <a:endParaRPr kumimoji="1" lang="en-US" altLang="zh-CN" sz="2800">
                <a:latin typeface="Times New Roman" panose="02020603050405020304" pitchFamily="18" charset="0"/>
              </a:endParaRPr>
            </a:p>
          </p:txBody>
        </p:sp>
        <p:sp>
          <p:nvSpPr>
            <p:cNvPr id="46095" name="Line 21">
              <a:extLst>
                <a:ext uri="{FF2B5EF4-FFF2-40B4-BE49-F238E27FC236}">
                  <a16:creationId xmlns:a16="http://schemas.microsoft.com/office/drawing/2014/main" id="{4DFDBC71-EAF7-4D52-8709-DED2CD98EC96}"/>
                </a:ext>
              </a:extLst>
            </p:cNvPr>
            <p:cNvSpPr>
              <a:spLocks noChangeShapeType="1"/>
            </p:cNvSpPr>
            <p:nvPr/>
          </p:nvSpPr>
          <p:spPr bwMode="auto">
            <a:xfrm>
              <a:off x="3208" y="2932"/>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6" name="Oval 22">
              <a:extLst>
                <a:ext uri="{FF2B5EF4-FFF2-40B4-BE49-F238E27FC236}">
                  <a16:creationId xmlns:a16="http://schemas.microsoft.com/office/drawing/2014/main" id="{3AD5E1FE-7C6E-47EF-9711-133EADC05702}"/>
                </a:ext>
              </a:extLst>
            </p:cNvPr>
            <p:cNvSpPr>
              <a:spLocks noChangeArrowheads="1"/>
            </p:cNvSpPr>
            <p:nvPr/>
          </p:nvSpPr>
          <p:spPr bwMode="auto">
            <a:xfrm>
              <a:off x="3291" y="2617"/>
              <a:ext cx="329" cy="315"/>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6097" name="Line 23">
              <a:extLst>
                <a:ext uri="{FF2B5EF4-FFF2-40B4-BE49-F238E27FC236}">
                  <a16:creationId xmlns:a16="http://schemas.microsoft.com/office/drawing/2014/main" id="{FB47EFBE-E6DA-4761-8513-2111597F5C27}"/>
                </a:ext>
              </a:extLst>
            </p:cNvPr>
            <p:cNvSpPr>
              <a:spLocks noChangeShapeType="1"/>
            </p:cNvSpPr>
            <p:nvPr/>
          </p:nvSpPr>
          <p:spPr bwMode="auto">
            <a:xfrm>
              <a:off x="3455" y="2380"/>
              <a:ext cx="0" cy="78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8" name="Rectangle 24">
              <a:extLst>
                <a:ext uri="{FF2B5EF4-FFF2-40B4-BE49-F238E27FC236}">
                  <a16:creationId xmlns:a16="http://schemas.microsoft.com/office/drawing/2014/main" id="{2895447C-D189-4BCD-A24F-105EE81C1010}"/>
                </a:ext>
              </a:extLst>
            </p:cNvPr>
            <p:cNvSpPr>
              <a:spLocks noChangeArrowheads="1"/>
            </p:cNvSpPr>
            <p:nvPr/>
          </p:nvSpPr>
          <p:spPr bwMode="auto">
            <a:xfrm>
              <a:off x="3373" y="3169"/>
              <a:ext cx="165" cy="31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800">
                <a:latin typeface="Times New Roman" panose="02020603050405020304" pitchFamily="18" charset="0"/>
              </a:endParaRPr>
            </a:p>
          </p:txBody>
        </p:sp>
        <p:sp>
          <p:nvSpPr>
            <p:cNvPr id="46099" name="Line 25">
              <a:extLst>
                <a:ext uri="{FF2B5EF4-FFF2-40B4-BE49-F238E27FC236}">
                  <a16:creationId xmlns:a16="http://schemas.microsoft.com/office/drawing/2014/main" id="{8D9B82D5-4D07-4A2E-9765-8D33BB1AC26D}"/>
                </a:ext>
              </a:extLst>
            </p:cNvPr>
            <p:cNvSpPr>
              <a:spLocks noChangeShapeType="1"/>
            </p:cNvSpPr>
            <p:nvPr/>
          </p:nvSpPr>
          <p:spPr bwMode="auto">
            <a:xfrm>
              <a:off x="3455" y="3484"/>
              <a:ext cx="0" cy="3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0" name="Text Box 26">
              <a:extLst>
                <a:ext uri="{FF2B5EF4-FFF2-40B4-BE49-F238E27FC236}">
                  <a16:creationId xmlns:a16="http://schemas.microsoft.com/office/drawing/2014/main" id="{6C40DE89-CAF8-4BE3-9406-0E2655C0D5DA}"/>
                </a:ext>
              </a:extLst>
            </p:cNvPr>
            <p:cNvSpPr txBox="1">
              <a:spLocks noChangeArrowheads="1"/>
            </p:cNvSpPr>
            <p:nvPr/>
          </p:nvSpPr>
          <p:spPr bwMode="auto">
            <a:xfrm>
              <a:off x="3126" y="2379"/>
              <a:ext cx="329"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solidFill>
                    <a:srgbClr val="FF0000"/>
                  </a:solidFill>
                  <a:latin typeface="Times New Roman" panose="02020603050405020304" pitchFamily="18" charset="0"/>
                </a:rPr>
                <a:t>+</a:t>
              </a:r>
              <a:endParaRPr kumimoji="1" lang="en-US" altLang="zh-CN" sz="2800">
                <a:solidFill>
                  <a:srgbClr val="FF0000"/>
                </a:solidFill>
                <a:latin typeface="Times New Roman" panose="02020603050405020304" pitchFamily="18" charset="0"/>
              </a:endParaRPr>
            </a:p>
            <a:p>
              <a:pPr algn="ctr" eaLnBrk="1" hangingPunct="1">
                <a:spcBef>
                  <a:spcPct val="50000"/>
                </a:spcBef>
                <a:buFontTx/>
                <a:buNone/>
              </a:pPr>
              <a:r>
                <a:rPr kumimoji="1" lang="en-US" altLang="zh-CN" sz="2800">
                  <a:solidFill>
                    <a:srgbClr val="FF0000"/>
                  </a:solidFill>
                  <a:latin typeface="Times New Roman" panose="02020603050405020304" pitchFamily="18" charset="0"/>
                </a:rPr>
                <a:t>–</a:t>
              </a:r>
            </a:p>
          </p:txBody>
        </p:sp>
        <p:sp>
          <p:nvSpPr>
            <p:cNvPr id="46101" name="Line 27">
              <a:extLst>
                <a:ext uri="{FF2B5EF4-FFF2-40B4-BE49-F238E27FC236}">
                  <a16:creationId xmlns:a16="http://schemas.microsoft.com/office/drawing/2014/main" id="{9CD0B208-793F-4F63-BCB2-93874577DB7C}"/>
                </a:ext>
              </a:extLst>
            </p:cNvPr>
            <p:cNvSpPr>
              <a:spLocks noChangeShapeType="1"/>
            </p:cNvSpPr>
            <p:nvPr/>
          </p:nvSpPr>
          <p:spPr bwMode="auto">
            <a:xfrm rot="-5400000">
              <a:off x="4166" y="1670"/>
              <a:ext cx="0" cy="14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2" name="Oval 28">
              <a:extLst>
                <a:ext uri="{FF2B5EF4-FFF2-40B4-BE49-F238E27FC236}">
                  <a16:creationId xmlns:a16="http://schemas.microsoft.com/office/drawing/2014/main" id="{48CE9B86-88AB-4ACA-8DB7-7A9C95E92DB1}"/>
                </a:ext>
              </a:extLst>
            </p:cNvPr>
            <p:cNvSpPr>
              <a:spLocks noChangeArrowheads="1"/>
            </p:cNvSpPr>
            <p:nvPr/>
          </p:nvSpPr>
          <p:spPr bwMode="auto">
            <a:xfrm>
              <a:off x="4854" y="2331"/>
              <a:ext cx="103" cy="9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6103" name="Text Box 29">
              <a:extLst>
                <a:ext uri="{FF2B5EF4-FFF2-40B4-BE49-F238E27FC236}">
                  <a16:creationId xmlns:a16="http://schemas.microsoft.com/office/drawing/2014/main" id="{D2EF994B-B4B2-46BC-BD33-574D823CF235}"/>
                </a:ext>
              </a:extLst>
            </p:cNvPr>
            <p:cNvSpPr txBox="1">
              <a:spLocks noChangeArrowheads="1"/>
            </p:cNvSpPr>
            <p:nvPr/>
          </p:nvSpPr>
          <p:spPr bwMode="auto">
            <a:xfrm>
              <a:off x="3031" y="3212"/>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1</a:t>
              </a:r>
              <a:endParaRPr kumimoji="1" lang="en-US" altLang="zh-CN" sz="2400">
                <a:latin typeface="Times New Roman" panose="02020603050405020304" pitchFamily="18" charset="0"/>
              </a:endParaRPr>
            </a:p>
          </p:txBody>
        </p:sp>
        <p:sp>
          <p:nvSpPr>
            <p:cNvPr id="46104" name="Line 30">
              <a:extLst>
                <a:ext uri="{FF2B5EF4-FFF2-40B4-BE49-F238E27FC236}">
                  <a16:creationId xmlns:a16="http://schemas.microsoft.com/office/drawing/2014/main" id="{2CAEF9A3-89D2-4903-8153-FE3EF858DC2F}"/>
                </a:ext>
              </a:extLst>
            </p:cNvPr>
            <p:cNvSpPr>
              <a:spLocks noChangeShapeType="1"/>
            </p:cNvSpPr>
            <p:nvPr/>
          </p:nvSpPr>
          <p:spPr bwMode="auto">
            <a:xfrm>
              <a:off x="3854" y="292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5" name="Oval 31">
              <a:extLst>
                <a:ext uri="{FF2B5EF4-FFF2-40B4-BE49-F238E27FC236}">
                  <a16:creationId xmlns:a16="http://schemas.microsoft.com/office/drawing/2014/main" id="{E59F2388-6AEB-4242-BDCF-ABC1832AB5CC}"/>
                </a:ext>
              </a:extLst>
            </p:cNvPr>
            <p:cNvSpPr>
              <a:spLocks noChangeArrowheads="1"/>
            </p:cNvSpPr>
            <p:nvPr/>
          </p:nvSpPr>
          <p:spPr bwMode="auto">
            <a:xfrm>
              <a:off x="3937" y="2608"/>
              <a:ext cx="329" cy="315"/>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6106" name="Line 32">
              <a:extLst>
                <a:ext uri="{FF2B5EF4-FFF2-40B4-BE49-F238E27FC236}">
                  <a16:creationId xmlns:a16="http://schemas.microsoft.com/office/drawing/2014/main" id="{1928950B-92F5-42FB-AA22-9F49F1E7C41C}"/>
                </a:ext>
              </a:extLst>
            </p:cNvPr>
            <p:cNvSpPr>
              <a:spLocks noChangeShapeType="1"/>
            </p:cNvSpPr>
            <p:nvPr/>
          </p:nvSpPr>
          <p:spPr bwMode="auto">
            <a:xfrm>
              <a:off x="4101" y="2371"/>
              <a:ext cx="0" cy="78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7" name="Rectangle 33">
              <a:extLst>
                <a:ext uri="{FF2B5EF4-FFF2-40B4-BE49-F238E27FC236}">
                  <a16:creationId xmlns:a16="http://schemas.microsoft.com/office/drawing/2014/main" id="{96B3C0BA-A053-4ED7-A1C9-B8F073332A53}"/>
                </a:ext>
              </a:extLst>
            </p:cNvPr>
            <p:cNvSpPr>
              <a:spLocks noChangeArrowheads="1"/>
            </p:cNvSpPr>
            <p:nvPr/>
          </p:nvSpPr>
          <p:spPr bwMode="auto">
            <a:xfrm>
              <a:off x="4019" y="3160"/>
              <a:ext cx="165" cy="31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800">
                <a:latin typeface="Times New Roman" panose="02020603050405020304" pitchFamily="18" charset="0"/>
              </a:endParaRPr>
            </a:p>
          </p:txBody>
        </p:sp>
        <p:sp>
          <p:nvSpPr>
            <p:cNvPr id="46108" name="Line 34">
              <a:extLst>
                <a:ext uri="{FF2B5EF4-FFF2-40B4-BE49-F238E27FC236}">
                  <a16:creationId xmlns:a16="http://schemas.microsoft.com/office/drawing/2014/main" id="{A4DB6E06-5315-4AE3-8151-08B0FF77D83C}"/>
                </a:ext>
              </a:extLst>
            </p:cNvPr>
            <p:cNvSpPr>
              <a:spLocks noChangeShapeType="1"/>
            </p:cNvSpPr>
            <p:nvPr/>
          </p:nvSpPr>
          <p:spPr bwMode="auto">
            <a:xfrm>
              <a:off x="4101" y="3475"/>
              <a:ext cx="0" cy="3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9" name="Text Box 35">
              <a:extLst>
                <a:ext uri="{FF2B5EF4-FFF2-40B4-BE49-F238E27FC236}">
                  <a16:creationId xmlns:a16="http://schemas.microsoft.com/office/drawing/2014/main" id="{ED3A4361-576F-4861-9852-52D415771D26}"/>
                </a:ext>
              </a:extLst>
            </p:cNvPr>
            <p:cNvSpPr txBox="1">
              <a:spLocks noChangeArrowheads="1"/>
            </p:cNvSpPr>
            <p:nvPr/>
          </p:nvSpPr>
          <p:spPr bwMode="auto">
            <a:xfrm>
              <a:off x="3806" y="2368"/>
              <a:ext cx="331"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solidFill>
                    <a:srgbClr val="FF0000"/>
                  </a:solidFill>
                  <a:latin typeface="Times New Roman" panose="02020603050405020304" pitchFamily="18" charset="0"/>
                </a:rPr>
                <a:t>+</a:t>
              </a:r>
            </a:p>
            <a:p>
              <a:pPr algn="ctr" eaLnBrk="1" hangingPunct="1">
                <a:spcBef>
                  <a:spcPct val="50000"/>
                </a:spcBef>
                <a:buFontTx/>
                <a:buNone/>
              </a:pPr>
              <a:r>
                <a:rPr kumimoji="1" lang="en-US" altLang="zh-CN" sz="2800" b="1">
                  <a:solidFill>
                    <a:srgbClr val="FF0000"/>
                  </a:solidFill>
                  <a:latin typeface="Times New Roman" panose="02020603050405020304" pitchFamily="18" charset="0"/>
                </a:rPr>
                <a:t>–</a:t>
              </a:r>
            </a:p>
          </p:txBody>
        </p:sp>
        <p:sp>
          <p:nvSpPr>
            <p:cNvPr id="46110" name="Text Box 36">
              <a:extLst>
                <a:ext uri="{FF2B5EF4-FFF2-40B4-BE49-F238E27FC236}">
                  <a16:creationId xmlns:a16="http://schemas.microsoft.com/office/drawing/2014/main" id="{42BE9EE3-6DC3-43DE-8711-F9AB46DC9868}"/>
                </a:ext>
              </a:extLst>
            </p:cNvPr>
            <p:cNvSpPr txBox="1">
              <a:spLocks noChangeArrowheads="1"/>
            </p:cNvSpPr>
            <p:nvPr/>
          </p:nvSpPr>
          <p:spPr bwMode="auto">
            <a:xfrm>
              <a:off x="3513" y="2583"/>
              <a:ext cx="5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S2</a:t>
              </a:r>
            </a:p>
          </p:txBody>
        </p:sp>
        <p:sp>
          <p:nvSpPr>
            <p:cNvPr id="46111" name="Text Box 37">
              <a:extLst>
                <a:ext uri="{FF2B5EF4-FFF2-40B4-BE49-F238E27FC236}">
                  <a16:creationId xmlns:a16="http://schemas.microsoft.com/office/drawing/2014/main" id="{FD996AA9-CCAE-4817-8DB7-07E727897576}"/>
                </a:ext>
              </a:extLst>
            </p:cNvPr>
            <p:cNvSpPr txBox="1">
              <a:spLocks noChangeArrowheads="1"/>
            </p:cNvSpPr>
            <p:nvPr/>
          </p:nvSpPr>
          <p:spPr bwMode="auto">
            <a:xfrm>
              <a:off x="3638" y="3207"/>
              <a:ext cx="4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2</a:t>
              </a:r>
              <a:endParaRPr kumimoji="1" lang="en-US" altLang="zh-CN" sz="2400">
                <a:latin typeface="Times New Roman" panose="02020603050405020304" pitchFamily="18" charset="0"/>
              </a:endParaRPr>
            </a:p>
          </p:txBody>
        </p:sp>
        <p:sp>
          <p:nvSpPr>
            <p:cNvPr id="46112" name="Line 38">
              <a:extLst>
                <a:ext uri="{FF2B5EF4-FFF2-40B4-BE49-F238E27FC236}">
                  <a16:creationId xmlns:a16="http://schemas.microsoft.com/office/drawing/2014/main" id="{1C79BCE6-6CFD-473C-BFF6-869D1348DC28}"/>
                </a:ext>
              </a:extLst>
            </p:cNvPr>
            <p:cNvSpPr>
              <a:spLocks noChangeShapeType="1"/>
            </p:cNvSpPr>
            <p:nvPr/>
          </p:nvSpPr>
          <p:spPr bwMode="auto">
            <a:xfrm rot="-5400000">
              <a:off x="4165" y="3082"/>
              <a:ext cx="0" cy="141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3" name="Oval 39">
              <a:extLst>
                <a:ext uri="{FF2B5EF4-FFF2-40B4-BE49-F238E27FC236}">
                  <a16:creationId xmlns:a16="http://schemas.microsoft.com/office/drawing/2014/main" id="{F7E8C703-850D-43C4-B14A-2D10FF137577}"/>
                </a:ext>
              </a:extLst>
            </p:cNvPr>
            <p:cNvSpPr>
              <a:spLocks noChangeArrowheads="1"/>
            </p:cNvSpPr>
            <p:nvPr/>
          </p:nvSpPr>
          <p:spPr bwMode="auto">
            <a:xfrm>
              <a:off x="4854" y="3742"/>
              <a:ext cx="103" cy="9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6114" name="Text Box 40">
              <a:extLst>
                <a:ext uri="{FF2B5EF4-FFF2-40B4-BE49-F238E27FC236}">
                  <a16:creationId xmlns:a16="http://schemas.microsoft.com/office/drawing/2014/main" id="{2A6C6059-F093-45D6-8DA0-D53182607EB7}"/>
                </a:ext>
              </a:extLst>
            </p:cNvPr>
            <p:cNvSpPr txBox="1">
              <a:spLocks noChangeArrowheads="1"/>
            </p:cNvSpPr>
            <p:nvPr/>
          </p:nvSpPr>
          <p:spPr bwMode="auto">
            <a:xfrm>
              <a:off x="4266" y="3300"/>
              <a:ext cx="3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i="1">
                  <a:solidFill>
                    <a:srgbClr val="FF0000"/>
                  </a:solidFill>
                  <a:latin typeface="Times New Roman" panose="02020603050405020304" pitchFamily="18" charset="0"/>
                </a:rPr>
                <a:t>I</a:t>
              </a:r>
              <a:r>
                <a:rPr kumimoji="1" lang="en-US" altLang="zh-CN" sz="2400" b="1" baseline="-25000">
                  <a:solidFill>
                    <a:srgbClr val="FF0000"/>
                  </a:solidFill>
                  <a:latin typeface="Times New Roman" panose="02020603050405020304" pitchFamily="18" charset="0"/>
                </a:rPr>
                <a:t>2</a:t>
              </a:r>
              <a:endParaRPr kumimoji="1" lang="en-US" altLang="zh-CN" sz="2400">
                <a:solidFill>
                  <a:srgbClr val="FF0000"/>
                </a:solidFill>
                <a:latin typeface="Times New Roman" panose="02020603050405020304" pitchFamily="18" charset="0"/>
              </a:endParaRPr>
            </a:p>
          </p:txBody>
        </p:sp>
        <p:sp>
          <p:nvSpPr>
            <p:cNvPr id="46115" name="Line 41">
              <a:extLst>
                <a:ext uri="{FF2B5EF4-FFF2-40B4-BE49-F238E27FC236}">
                  <a16:creationId xmlns:a16="http://schemas.microsoft.com/office/drawing/2014/main" id="{C6D58071-498A-4D22-AD97-187B67F443B6}"/>
                </a:ext>
              </a:extLst>
            </p:cNvPr>
            <p:cNvSpPr>
              <a:spLocks noChangeShapeType="1"/>
            </p:cNvSpPr>
            <p:nvPr/>
          </p:nvSpPr>
          <p:spPr bwMode="auto">
            <a:xfrm flipV="1">
              <a:off x="4266" y="3076"/>
              <a:ext cx="0" cy="52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6" name="Text Box 42">
              <a:extLst>
                <a:ext uri="{FF2B5EF4-FFF2-40B4-BE49-F238E27FC236}">
                  <a16:creationId xmlns:a16="http://schemas.microsoft.com/office/drawing/2014/main" id="{2443176D-CCD7-4773-BCEE-2909ED746AED}"/>
                </a:ext>
              </a:extLst>
            </p:cNvPr>
            <p:cNvSpPr txBox="1">
              <a:spLocks noChangeArrowheads="1"/>
            </p:cNvSpPr>
            <p:nvPr/>
          </p:nvSpPr>
          <p:spPr bwMode="auto">
            <a:xfrm>
              <a:off x="4848" y="3312"/>
              <a:ext cx="3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FF0000"/>
                  </a:solidFill>
                  <a:latin typeface="Times New Roman" panose="02020603050405020304" pitchFamily="18" charset="0"/>
                </a:rPr>
                <a:t>_</a:t>
              </a:r>
              <a:endParaRPr kumimoji="1" lang="en-US" altLang="zh-CN" sz="2800" b="1">
                <a:solidFill>
                  <a:srgbClr val="FF0000"/>
                </a:solidFill>
                <a:latin typeface="Times New Roman" panose="02020603050405020304" pitchFamily="18" charset="0"/>
              </a:endParaRPr>
            </a:p>
          </p:txBody>
        </p:sp>
        <p:sp>
          <p:nvSpPr>
            <p:cNvPr id="46117" name="Oval 43">
              <a:extLst>
                <a:ext uri="{FF2B5EF4-FFF2-40B4-BE49-F238E27FC236}">
                  <a16:creationId xmlns:a16="http://schemas.microsoft.com/office/drawing/2014/main" id="{6210CD16-E8C2-49D8-BF94-A5523C995844}"/>
                </a:ext>
              </a:extLst>
            </p:cNvPr>
            <p:cNvSpPr>
              <a:spLocks noChangeArrowheads="1"/>
            </p:cNvSpPr>
            <p:nvPr/>
          </p:nvSpPr>
          <p:spPr bwMode="auto">
            <a:xfrm flipV="1">
              <a:off x="4069" y="2345"/>
              <a:ext cx="68" cy="6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6118" name="Oval 44">
              <a:extLst>
                <a:ext uri="{FF2B5EF4-FFF2-40B4-BE49-F238E27FC236}">
                  <a16:creationId xmlns:a16="http://schemas.microsoft.com/office/drawing/2014/main" id="{832FAE44-4A2D-48F8-B5D0-3471991C9EF8}"/>
                </a:ext>
              </a:extLst>
            </p:cNvPr>
            <p:cNvSpPr>
              <a:spLocks noChangeArrowheads="1"/>
            </p:cNvSpPr>
            <p:nvPr/>
          </p:nvSpPr>
          <p:spPr bwMode="auto">
            <a:xfrm flipV="1">
              <a:off x="4069" y="3757"/>
              <a:ext cx="68" cy="6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6119" name="Oval 47">
              <a:extLst>
                <a:ext uri="{FF2B5EF4-FFF2-40B4-BE49-F238E27FC236}">
                  <a16:creationId xmlns:a16="http://schemas.microsoft.com/office/drawing/2014/main" id="{26C2B3DE-4069-43FE-AE42-DE15CD763A0C}"/>
                </a:ext>
              </a:extLst>
            </p:cNvPr>
            <p:cNvSpPr>
              <a:spLocks noChangeArrowheads="1"/>
            </p:cNvSpPr>
            <p:nvPr/>
          </p:nvSpPr>
          <p:spPr bwMode="auto">
            <a:xfrm>
              <a:off x="4368" y="2544"/>
              <a:ext cx="480" cy="96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6120" name="Rectangle 48">
              <a:extLst>
                <a:ext uri="{FF2B5EF4-FFF2-40B4-BE49-F238E27FC236}">
                  <a16:creationId xmlns:a16="http://schemas.microsoft.com/office/drawing/2014/main" id="{2222F46F-606D-491D-BD5E-E4AFEE7231A6}"/>
                </a:ext>
              </a:extLst>
            </p:cNvPr>
            <p:cNvSpPr>
              <a:spLocks noChangeArrowheads="1"/>
            </p:cNvSpPr>
            <p:nvPr/>
          </p:nvSpPr>
          <p:spPr bwMode="auto">
            <a:xfrm>
              <a:off x="4656" y="3360"/>
              <a:ext cx="19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6121" name="Line 49">
              <a:extLst>
                <a:ext uri="{FF2B5EF4-FFF2-40B4-BE49-F238E27FC236}">
                  <a16:creationId xmlns:a16="http://schemas.microsoft.com/office/drawing/2014/main" id="{F5F27B70-371B-4E0F-BAC5-3E2DB1666CD3}"/>
                </a:ext>
              </a:extLst>
            </p:cNvPr>
            <p:cNvSpPr>
              <a:spLocks noChangeShapeType="1"/>
            </p:cNvSpPr>
            <p:nvPr/>
          </p:nvSpPr>
          <p:spPr bwMode="auto">
            <a:xfrm flipH="1">
              <a:off x="4800" y="3120"/>
              <a:ext cx="48" cy="192"/>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46122" name="Text Box 50">
              <a:extLst>
                <a:ext uri="{FF2B5EF4-FFF2-40B4-BE49-F238E27FC236}">
                  <a16:creationId xmlns:a16="http://schemas.microsoft.com/office/drawing/2014/main" id="{548F3046-5490-4F21-9FCF-071E7D0FBD16}"/>
                </a:ext>
              </a:extLst>
            </p:cNvPr>
            <p:cNvSpPr txBox="1">
              <a:spLocks noChangeArrowheads="1"/>
            </p:cNvSpPr>
            <p:nvPr/>
          </p:nvSpPr>
          <p:spPr bwMode="auto">
            <a:xfrm>
              <a:off x="4464" y="2880"/>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a:t>
              </a:r>
            </a:p>
          </p:txBody>
        </p:sp>
      </p:grpSp>
      <p:sp>
        <p:nvSpPr>
          <p:cNvPr id="55348" name="Text Box 52">
            <a:extLst>
              <a:ext uri="{FF2B5EF4-FFF2-40B4-BE49-F238E27FC236}">
                <a16:creationId xmlns:a16="http://schemas.microsoft.com/office/drawing/2014/main" id="{17735663-C81C-4B4E-AFDA-60A8DFA948F9}"/>
              </a:ext>
            </a:extLst>
          </p:cNvPr>
          <p:cNvSpPr txBox="1">
            <a:spLocks noChangeArrowheads="1"/>
          </p:cNvSpPr>
          <p:nvPr/>
        </p:nvSpPr>
        <p:spPr bwMode="auto">
          <a:xfrm>
            <a:off x="533400" y="4800600"/>
            <a:ext cx="39624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800" b="1">
                <a:solidFill>
                  <a:srgbClr val="000099"/>
                </a:solidFill>
                <a:latin typeface="Times New Roman" panose="02020603050405020304" pitchFamily="18" charset="0"/>
              </a:rPr>
              <a:t>     </a:t>
            </a:r>
            <a:r>
              <a:rPr kumimoji="1" lang="zh-CN" altLang="en-US" sz="2400" b="1">
                <a:latin typeface="Times New Roman" panose="02020603050405020304" pitchFamily="18" charset="0"/>
              </a:rPr>
              <a:t>这里</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ab</a:t>
            </a:r>
            <a:r>
              <a:rPr kumimoji="1" lang="zh-CN" altLang="en-US" sz="2400" b="1">
                <a:latin typeface="Times New Roman" panose="02020603050405020304" pitchFamily="18" charset="0"/>
              </a:rPr>
              <a:t>是 </a:t>
            </a:r>
            <a:r>
              <a:rPr kumimoji="1" lang="en-US" altLang="zh-CN" sz="2400" b="1">
                <a:latin typeface="Times New Roman" panose="02020603050405020304" pitchFamily="18" charset="0"/>
              </a:rPr>
              <a:t>ab</a:t>
            </a:r>
            <a:r>
              <a:rPr kumimoji="1" lang="zh-CN" altLang="en-US" sz="2400" b="1">
                <a:latin typeface="Times New Roman" panose="02020603050405020304" pitchFamily="18" charset="0"/>
              </a:rPr>
              <a:t>之间的电压，</a:t>
            </a:r>
            <a:r>
              <a:rPr kumimoji="1" lang="en-US" altLang="zh-CN" sz="2400" b="1">
                <a:latin typeface="Times New Roman" panose="02020603050405020304" pitchFamily="18" charset="0"/>
              </a:rPr>
              <a:t>ab</a:t>
            </a:r>
            <a:r>
              <a:rPr kumimoji="1" lang="zh-CN" altLang="en-US" sz="2400" b="1">
                <a:latin typeface="Times New Roman" panose="02020603050405020304" pitchFamily="18" charset="0"/>
              </a:rPr>
              <a:t>之间没有支路。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wipe(left)">
                                      <p:cBhvr>
                                        <p:cTn id="7" dur="500"/>
                                        <p:tgtEl>
                                          <p:spTgt spid="55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341">
                                            <p:txEl>
                                              <p:pRg st="0" end="0"/>
                                            </p:txEl>
                                          </p:spTgt>
                                        </p:tgtEl>
                                        <p:attrNameLst>
                                          <p:attrName>style.visibility</p:attrName>
                                        </p:attrNameLst>
                                      </p:cBhvr>
                                      <p:to>
                                        <p:strVal val="visible"/>
                                      </p:to>
                                    </p:set>
                                    <p:animEffect transition="in" filter="wipe(left)">
                                      <p:cBhvr>
                                        <p:cTn id="12" dur="500"/>
                                        <p:tgtEl>
                                          <p:spTgt spid="5534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301"/>
                                        </p:tgtEl>
                                        <p:attrNameLst>
                                          <p:attrName>style.visibility</p:attrName>
                                        </p:attrNameLst>
                                      </p:cBhvr>
                                      <p:to>
                                        <p:strVal val="visible"/>
                                      </p:to>
                                    </p:set>
                                    <p:animEffect transition="in" filter="wipe(left)">
                                      <p:cBhvr>
                                        <p:cTn id="17" dur="500"/>
                                        <p:tgtEl>
                                          <p:spTgt spid="553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5309"/>
                                        </p:tgtEl>
                                        <p:attrNameLst>
                                          <p:attrName>style.visibility</p:attrName>
                                        </p:attrNameLst>
                                      </p:cBhvr>
                                      <p:to>
                                        <p:strVal val="visible"/>
                                      </p:to>
                                    </p:set>
                                    <p:animEffect transition="in" filter="wipe(left)">
                                      <p:cBhvr>
                                        <p:cTn id="28" dur="500"/>
                                        <p:tgtEl>
                                          <p:spTgt spid="5530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5299">
                                            <p:txEl>
                                              <p:pRg st="0" end="0"/>
                                            </p:txEl>
                                          </p:spTgt>
                                        </p:tgtEl>
                                        <p:attrNameLst>
                                          <p:attrName>style.visibility</p:attrName>
                                        </p:attrNameLst>
                                      </p:cBhvr>
                                      <p:to>
                                        <p:strVal val="visible"/>
                                      </p:to>
                                    </p:set>
                                    <p:animEffect transition="in" filter="wipe(left)">
                                      <p:cBhvr>
                                        <p:cTn id="33" dur="500"/>
                                        <p:tgtEl>
                                          <p:spTgt spid="55299">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5348">
                                            <p:txEl>
                                              <p:pRg st="0" end="0"/>
                                            </p:txEl>
                                          </p:spTgt>
                                        </p:tgtEl>
                                        <p:attrNameLst>
                                          <p:attrName>style.visibility</p:attrName>
                                        </p:attrNameLst>
                                      </p:cBhvr>
                                      <p:to>
                                        <p:strVal val="visible"/>
                                      </p:to>
                                    </p:set>
                                    <p:animEffect transition="in" filter="wipe(left)">
                                      <p:cBhvr>
                                        <p:cTn id="38" dur="500"/>
                                        <p:tgtEl>
                                          <p:spTgt spid="553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utoUpdateAnimBg="0"/>
      <p:bldP spid="55299" grpId="0" build="p" autoUpdateAnimBg="0"/>
      <p:bldP spid="55301" grpId="0" autoUpdateAnimBg="0"/>
      <p:bldP spid="55309" grpId="0" autoUpdateAnimBg="0"/>
      <p:bldP spid="55341" grpId="0" build="p" autoUpdateAnimBg="0"/>
      <p:bldP spid="55348"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987" name="Text Box 3">
            <a:extLst>
              <a:ext uri="{FF2B5EF4-FFF2-40B4-BE49-F238E27FC236}">
                <a16:creationId xmlns:a16="http://schemas.microsoft.com/office/drawing/2014/main" id="{DC0961B2-B2FF-4C4D-A0B2-8564D16FD901}"/>
              </a:ext>
            </a:extLst>
          </p:cNvPr>
          <p:cNvSpPr txBox="1">
            <a:spLocks noChangeArrowheads="1"/>
          </p:cNvSpPr>
          <p:nvPr/>
        </p:nvSpPr>
        <p:spPr bwMode="auto">
          <a:xfrm>
            <a:off x="914400" y="533400"/>
            <a:ext cx="31242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400" b="1">
                <a:solidFill>
                  <a:srgbClr val="000099"/>
                </a:solidFill>
                <a:latin typeface="Times New Roman" panose="02020603050405020304" pitchFamily="18" charset="0"/>
              </a:rPr>
              <a:t> </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2</a:t>
            </a:r>
            <a:r>
              <a:rPr kumimoji="1" lang="en-US" altLang="zh-CN" sz="2400" b="1" i="1">
                <a:latin typeface="Times New Roman" panose="02020603050405020304" pitchFamily="18" charset="0"/>
              </a:rPr>
              <a:t>I</a:t>
            </a:r>
            <a:r>
              <a:rPr kumimoji="1" lang="en-US" altLang="zh-CN" sz="2400" b="1" baseline="-25000">
                <a:latin typeface="Times New Roman" panose="02020603050405020304" pitchFamily="18" charset="0"/>
              </a:rPr>
              <a:t>2  </a:t>
            </a:r>
            <a:r>
              <a:rPr kumimoji="1" lang="zh-CN" altLang="en-US" sz="2400" b="1">
                <a:latin typeface="Times New Roman" panose="02020603050405020304" pitchFamily="18" charset="0"/>
              </a:rPr>
              <a:t>－</a:t>
            </a:r>
            <a:r>
              <a:rPr kumimoji="1" lang="zh-CN" altLang="en-US" sz="2400" b="1" baseline="30000">
                <a:latin typeface="Times New Roman" panose="02020603050405020304" pitchFamily="18" charset="0"/>
              </a:rPr>
              <a:t> </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S2 </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ab</a:t>
            </a:r>
            <a:r>
              <a:rPr kumimoji="1" lang="en-US" altLang="zh-CN" sz="2400" b="1">
                <a:latin typeface="Times New Roman" panose="02020603050405020304" pitchFamily="18" charset="0"/>
              </a:rPr>
              <a:t>=0</a:t>
            </a:r>
            <a:r>
              <a:rPr kumimoji="1" lang="en-US" altLang="zh-CN" sz="2400" b="1" baseline="-25000">
                <a:solidFill>
                  <a:srgbClr val="000099"/>
                </a:solidFill>
                <a:latin typeface="Times New Roman" panose="02020603050405020304" pitchFamily="18" charset="0"/>
              </a:rPr>
              <a:t> </a:t>
            </a:r>
          </a:p>
        </p:txBody>
      </p:sp>
      <p:grpSp>
        <p:nvGrpSpPr>
          <p:cNvPr id="47107" name="Group 8">
            <a:extLst>
              <a:ext uri="{FF2B5EF4-FFF2-40B4-BE49-F238E27FC236}">
                <a16:creationId xmlns:a16="http://schemas.microsoft.com/office/drawing/2014/main" id="{FC8ECA79-C226-4484-8F9E-6DC0968596F7}"/>
              </a:ext>
            </a:extLst>
          </p:cNvPr>
          <p:cNvGrpSpPr>
            <a:grpSpLocks/>
          </p:cNvGrpSpPr>
          <p:nvPr/>
        </p:nvGrpSpPr>
        <p:grpSpPr bwMode="auto">
          <a:xfrm>
            <a:off x="4724400" y="228600"/>
            <a:ext cx="4114800" cy="2728913"/>
            <a:chOff x="2889" y="2208"/>
            <a:chExt cx="2592" cy="1719"/>
          </a:xfrm>
        </p:grpSpPr>
        <p:sp>
          <p:nvSpPr>
            <p:cNvPr id="47148" name="Text Box 9">
              <a:extLst>
                <a:ext uri="{FF2B5EF4-FFF2-40B4-BE49-F238E27FC236}">
                  <a16:creationId xmlns:a16="http://schemas.microsoft.com/office/drawing/2014/main" id="{ACBDF8BB-7CB3-4E1C-B215-1EAF2AB31D87}"/>
                </a:ext>
              </a:extLst>
            </p:cNvPr>
            <p:cNvSpPr txBox="1">
              <a:spLocks noChangeArrowheads="1"/>
            </p:cNvSpPr>
            <p:nvPr/>
          </p:nvSpPr>
          <p:spPr bwMode="auto">
            <a:xfrm>
              <a:off x="2889" y="2614"/>
              <a:ext cx="4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S1</a:t>
              </a:r>
            </a:p>
          </p:txBody>
        </p:sp>
        <p:sp>
          <p:nvSpPr>
            <p:cNvPr id="47149" name="Text Box 10">
              <a:extLst>
                <a:ext uri="{FF2B5EF4-FFF2-40B4-BE49-F238E27FC236}">
                  <a16:creationId xmlns:a16="http://schemas.microsoft.com/office/drawing/2014/main" id="{EB78E02B-A042-4E79-BA66-34565D2BE8E9}"/>
                </a:ext>
              </a:extLst>
            </p:cNvPr>
            <p:cNvSpPr txBox="1">
              <a:spLocks noChangeArrowheads="1"/>
            </p:cNvSpPr>
            <p:nvPr/>
          </p:nvSpPr>
          <p:spPr bwMode="auto">
            <a:xfrm>
              <a:off x="4875" y="2870"/>
              <a:ext cx="6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ab</a:t>
              </a:r>
              <a:endParaRPr kumimoji="1" lang="en-US" altLang="zh-CN" sz="2400">
                <a:latin typeface="Times New Roman" panose="02020603050405020304" pitchFamily="18" charset="0"/>
              </a:endParaRPr>
            </a:p>
          </p:txBody>
        </p:sp>
        <p:sp>
          <p:nvSpPr>
            <p:cNvPr id="47150" name="Text Box 11">
              <a:extLst>
                <a:ext uri="{FF2B5EF4-FFF2-40B4-BE49-F238E27FC236}">
                  <a16:creationId xmlns:a16="http://schemas.microsoft.com/office/drawing/2014/main" id="{72222598-6CFC-4709-9A68-0748826CF3AE}"/>
                </a:ext>
              </a:extLst>
            </p:cNvPr>
            <p:cNvSpPr txBox="1">
              <a:spLocks noChangeArrowheads="1"/>
            </p:cNvSpPr>
            <p:nvPr/>
          </p:nvSpPr>
          <p:spPr bwMode="auto">
            <a:xfrm>
              <a:off x="4992" y="360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b</a:t>
              </a:r>
              <a:endParaRPr kumimoji="1" lang="en-US" altLang="zh-CN" sz="2800">
                <a:latin typeface="Times New Roman" panose="02020603050405020304" pitchFamily="18" charset="0"/>
              </a:endParaRPr>
            </a:p>
          </p:txBody>
        </p:sp>
        <p:sp>
          <p:nvSpPr>
            <p:cNvPr id="47151" name="Text Box 12">
              <a:extLst>
                <a:ext uri="{FF2B5EF4-FFF2-40B4-BE49-F238E27FC236}">
                  <a16:creationId xmlns:a16="http://schemas.microsoft.com/office/drawing/2014/main" id="{2C2E1782-027A-4D48-8C45-D7C901AB334F}"/>
                </a:ext>
              </a:extLst>
            </p:cNvPr>
            <p:cNvSpPr txBox="1">
              <a:spLocks noChangeArrowheads="1"/>
            </p:cNvSpPr>
            <p:nvPr/>
          </p:nvSpPr>
          <p:spPr bwMode="auto">
            <a:xfrm>
              <a:off x="4848" y="2409"/>
              <a:ext cx="2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solidFill>
                    <a:srgbClr val="FF0000"/>
                  </a:solidFill>
                  <a:latin typeface="Times New Roman" panose="02020603050405020304" pitchFamily="18" charset="0"/>
                </a:rPr>
                <a:t>+</a:t>
              </a:r>
              <a:endParaRPr kumimoji="1" lang="en-US" altLang="zh-CN" sz="2800">
                <a:solidFill>
                  <a:srgbClr val="FF0000"/>
                </a:solidFill>
                <a:latin typeface="Times New Roman" panose="02020603050405020304" pitchFamily="18" charset="0"/>
              </a:endParaRPr>
            </a:p>
          </p:txBody>
        </p:sp>
        <p:sp>
          <p:nvSpPr>
            <p:cNvPr id="47152" name="Text Box 13">
              <a:extLst>
                <a:ext uri="{FF2B5EF4-FFF2-40B4-BE49-F238E27FC236}">
                  <a16:creationId xmlns:a16="http://schemas.microsoft.com/office/drawing/2014/main" id="{B40F2B0D-65BD-47E7-A70E-B599E5460D01}"/>
                </a:ext>
              </a:extLst>
            </p:cNvPr>
            <p:cNvSpPr txBox="1">
              <a:spLocks noChangeArrowheads="1"/>
            </p:cNvSpPr>
            <p:nvPr/>
          </p:nvSpPr>
          <p:spPr bwMode="auto">
            <a:xfrm>
              <a:off x="4956"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a</a:t>
              </a:r>
              <a:endParaRPr kumimoji="1" lang="en-US" altLang="zh-CN" sz="2800">
                <a:latin typeface="Times New Roman" panose="02020603050405020304" pitchFamily="18" charset="0"/>
              </a:endParaRPr>
            </a:p>
          </p:txBody>
        </p:sp>
        <p:sp>
          <p:nvSpPr>
            <p:cNvPr id="47153" name="Line 14">
              <a:extLst>
                <a:ext uri="{FF2B5EF4-FFF2-40B4-BE49-F238E27FC236}">
                  <a16:creationId xmlns:a16="http://schemas.microsoft.com/office/drawing/2014/main" id="{9D73025A-E45F-4DB2-904A-8A99E79DBB1B}"/>
                </a:ext>
              </a:extLst>
            </p:cNvPr>
            <p:cNvSpPr>
              <a:spLocks noChangeShapeType="1"/>
            </p:cNvSpPr>
            <p:nvPr/>
          </p:nvSpPr>
          <p:spPr bwMode="auto">
            <a:xfrm>
              <a:off x="3208" y="2932"/>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54" name="Oval 15">
              <a:extLst>
                <a:ext uri="{FF2B5EF4-FFF2-40B4-BE49-F238E27FC236}">
                  <a16:creationId xmlns:a16="http://schemas.microsoft.com/office/drawing/2014/main" id="{514E0CED-6516-4EF2-8079-1CC9D4A43EE2}"/>
                </a:ext>
              </a:extLst>
            </p:cNvPr>
            <p:cNvSpPr>
              <a:spLocks noChangeArrowheads="1"/>
            </p:cNvSpPr>
            <p:nvPr/>
          </p:nvSpPr>
          <p:spPr bwMode="auto">
            <a:xfrm>
              <a:off x="3291" y="2617"/>
              <a:ext cx="329" cy="315"/>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7155" name="Line 16">
              <a:extLst>
                <a:ext uri="{FF2B5EF4-FFF2-40B4-BE49-F238E27FC236}">
                  <a16:creationId xmlns:a16="http://schemas.microsoft.com/office/drawing/2014/main" id="{C5063A1D-6C9D-41BC-A238-D14F8B8BCE74}"/>
                </a:ext>
              </a:extLst>
            </p:cNvPr>
            <p:cNvSpPr>
              <a:spLocks noChangeShapeType="1"/>
            </p:cNvSpPr>
            <p:nvPr/>
          </p:nvSpPr>
          <p:spPr bwMode="auto">
            <a:xfrm>
              <a:off x="3455" y="2380"/>
              <a:ext cx="0" cy="78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56" name="Rectangle 17">
              <a:extLst>
                <a:ext uri="{FF2B5EF4-FFF2-40B4-BE49-F238E27FC236}">
                  <a16:creationId xmlns:a16="http://schemas.microsoft.com/office/drawing/2014/main" id="{EE406C58-7EBE-4196-93C4-E18B6A5DB279}"/>
                </a:ext>
              </a:extLst>
            </p:cNvPr>
            <p:cNvSpPr>
              <a:spLocks noChangeArrowheads="1"/>
            </p:cNvSpPr>
            <p:nvPr/>
          </p:nvSpPr>
          <p:spPr bwMode="auto">
            <a:xfrm>
              <a:off x="3373" y="3169"/>
              <a:ext cx="165" cy="31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800">
                <a:latin typeface="Times New Roman" panose="02020603050405020304" pitchFamily="18" charset="0"/>
              </a:endParaRPr>
            </a:p>
          </p:txBody>
        </p:sp>
        <p:sp>
          <p:nvSpPr>
            <p:cNvPr id="47157" name="Line 18">
              <a:extLst>
                <a:ext uri="{FF2B5EF4-FFF2-40B4-BE49-F238E27FC236}">
                  <a16:creationId xmlns:a16="http://schemas.microsoft.com/office/drawing/2014/main" id="{A284B355-0DFA-49BB-92C6-676EE45C9FF2}"/>
                </a:ext>
              </a:extLst>
            </p:cNvPr>
            <p:cNvSpPr>
              <a:spLocks noChangeShapeType="1"/>
            </p:cNvSpPr>
            <p:nvPr/>
          </p:nvSpPr>
          <p:spPr bwMode="auto">
            <a:xfrm>
              <a:off x="3455" y="3484"/>
              <a:ext cx="0" cy="3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58" name="Text Box 19">
              <a:extLst>
                <a:ext uri="{FF2B5EF4-FFF2-40B4-BE49-F238E27FC236}">
                  <a16:creationId xmlns:a16="http://schemas.microsoft.com/office/drawing/2014/main" id="{E5F11F5C-4861-4742-9735-BAF25199E9EE}"/>
                </a:ext>
              </a:extLst>
            </p:cNvPr>
            <p:cNvSpPr txBox="1">
              <a:spLocks noChangeArrowheads="1"/>
            </p:cNvSpPr>
            <p:nvPr/>
          </p:nvSpPr>
          <p:spPr bwMode="auto">
            <a:xfrm>
              <a:off x="3126" y="2379"/>
              <a:ext cx="329"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solidFill>
                    <a:srgbClr val="FF0000"/>
                  </a:solidFill>
                  <a:latin typeface="Times New Roman" panose="02020603050405020304" pitchFamily="18" charset="0"/>
                </a:rPr>
                <a:t>+</a:t>
              </a:r>
              <a:endParaRPr kumimoji="1" lang="en-US" altLang="zh-CN" sz="2800">
                <a:solidFill>
                  <a:srgbClr val="FF0000"/>
                </a:solidFill>
                <a:latin typeface="Times New Roman" panose="02020603050405020304" pitchFamily="18" charset="0"/>
              </a:endParaRPr>
            </a:p>
            <a:p>
              <a:pPr algn="ctr" eaLnBrk="1" hangingPunct="1">
                <a:spcBef>
                  <a:spcPct val="50000"/>
                </a:spcBef>
                <a:buFontTx/>
                <a:buNone/>
              </a:pPr>
              <a:r>
                <a:rPr kumimoji="1" lang="en-US" altLang="zh-CN" sz="2800">
                  <a:solidFill>
                    <a:srgbClr val="FF0000"/>
                  </a:solidFill>
                  <a:latin typeface="Times New Roman" panose="02020603050405020304" pitchFamily="18" charset="0"/>
                </a:rPr>
                <a:t>–</a:t>
              </a:r>
            </a:p>
          </p:txBody>
        </p:sp>
        <p:sp>
          <p:nvSpPr>
            <p:cNvPr id="47159" name="Line 20">
              <a:extLst>
                <a:ext uri="{FF2B5EF4-FFF2-40B4-BE49-F238E27FC236}">
                  <a16:creationId xmlns:a16="http://schemas.microsoft.com/office/drawing/2014/main" id="{03E5D929-B0F4-43EF-8247-9C4A145123ED}"/>
                </a:ext>
              </a:extLst>
            </p:cNvPr>
            <p:cNvSpPr>
              <a:spLocks noChangeShapeType="1"/>
            </p:cNvSpPr>
            <p:nvPr/>
          </p:nvSpPr>
          <p:spPr bwMode="auto">
            <a:xfrm rot="-5400000">
              <a:off x="4166" y="1670"/>
              <a:ext cx="0" cy="14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60" name="Oval 21">
              <a:extLst>
                <a:ext uri="{FF2B5EF4-FFF2-40B4-BE49-F238E27FC236}">
                  <a16:creationId xmlns:a16="http://schemas.microsoft.com/office/drawing/2014/main" id="{00FB12FE-F37D-4F76-B256-8715B6BA60AC}"/>
                </a:ext>
              </a:extLst>
            </p:cNvPr>
            <p:cNvSpPr>
              <a:spLocks noChangeArrowheads="1"/>
            </p:cNvSpPr>
            <p:nvPr/>
          </p:nvSpPr>
          <p:spPr bwMode="auto">
            <a:xfrm>
              <a:off x="4854" y="2331"/>
              <a:ext cx="103" cy="9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7161" name="Text Box 22">
              <a:extLst>
                <a:ext uri="{FF2B5EF4-FFF2-40B4-BE49-F238E27FC236}">
                  <a16:creationId xmlns:a16="http://schemas.microsoft.com/office/drawing/2014/main" id="{67F38F81-40AA-4F94-A669-0F8E011DB448}"/>
                </a:ext>
              </a:extLst>
            </p:cNvPr>
            <p:cNvSpPr txBox="1">
              <a:spLocks noChangeArrowheads="1"/>
            </p:cNvSpPr>
            <p:nvPr/>
          </p:nvSpPr>
          <p:spPr bwMode="auto">
            <a:xfrm>
              <a:off x="3031" y="3212"/>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1</a:t>
              </a:r>
              <a:endParaRPr kumimoji="1" lang="en-US" altLang="zh-CN" sz="2400">
                <a:latin typeface="Times New Roman" panose="02020603050405020304" pitchFamily="18" charset="0"/>
              </a:endParaRPr>
            </a:p>
          </p:txBody>
        </p:sp>
        <p:sp>
          <p:nvSpPr>
            <p:cNvPr id="47162" name="Line 23">
              <a:extLst>
                <a:ext uri="{FF2B5EF4-FFF2-40B4-BE49-F238E27FC236}">
                  <a16:creationId xmlns:a16="http://schemas.microsoft.com/office/drawing/2014/main" id="{02A8E4F4-C4EE-41A7-B407-9A777B4E8D77}"/>
                </a:ext>
              </a:extLst>
            </p:cNvPr>
            <p:cNvSpPr>
              <a:spLocks noChangeShapeType="1"/>
            </p:cNvSpPr>
            <p:nvPr/>
          </p:nvSpPr>
          <p:spPr bwMode="auto">
            <a:xfrm>
              <a:off x="3854" y="292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63" name="Oval 24">
              <a:extLst>
                <a:ext uri="{FF2B5EF4-FFF2-40B4-BE49-F238E27FC236}">
                  <a16:creationId xmlns:a16="http://schemas.microsoft.com/office/drawing/2014/main" id="{6B3E17C5-B6CB-42C1-BF88-5309D1F78509}"/>
                </a:ext>
              </a:extLst>
            </p:cNvPr>
            <p:cNvSpPr>
              <a:spLocks noChangeArrowheads="1"/>
            </p:cNvSpPr>
            <p:nvPr/>
          </p:nvSpPr>
          <p:spPr bwMode="auto">
            <a:xfrm>
              <a:off x="3937" y="2608"/>
              <a:ext cx="329" cy="315"/>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7164" name="Line 25">
              <a:extLst>
                <a:ext uri="{FF2B5EF4-FFF2-40B4-BE49-F238E27FC236}">
                  <a16:creationId xmlns:a16="http://schemas.microsoft.com/office/drawing/2014/main" id="{8690B1B7-0145-43BD-B6B4-E3288C6DF5E5}"/>
                </a:ext>
              </a:extLst>
            </p:cNvPr>
            <p:cNvSpPr>
              <a:spLocks noChangeShapeType="1"/>
            </p:cNvSpPr>
            <p:nvPr/>
          </p:nvSpPr>
          <p:spPr bwMode="auto">
            <a:xfrm>
              <a:off x="4101" y="2371"/>
              <a:ext cx="0" cy="78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65" name="Rectangle 26">
              <a:extLst>
                <a:ext uri="{FF2B5EF4-FFF2-40B4-BE49-F238E27FC236}">
                  <a16:creationId xmlns:a16="http://schemas.microsoft.com/office/drawing/2014/main" id="{8A6D0A8D-504E-4464-AD22-E218B8E42665}"/>
                </a:ext>
              </a:extLst>
            </p:cNvPr>
            <p:cNvSpPr>
              <a:spLocks noChangeArrowheads="1"/>
            </p:cNvSpPr>
            <p:nvPr/>
          </p:nvSpPr>
          <p:spPr bwMode="auto">
            <a:xfrm>
              <a:off x="4019" y="3160"/>
              <a:ext cx="165" cy="31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800">
                <a:latin typeface="Times New Roman" panose="02020603050405020304" pitchFamily="18" charset="0"/>
              </a:endParaRPr>
            </a:p>
          </p:txBody>
        </p:sp>
        <p:sp>
          <p:nvSpPr>
            <p:cNvPr id="47166" name="Line 27">
              <a:extLst>
                <a:ext uri="{FF2B5EF4-FFF2-40B4-BE49-F238E27FC236}">
                  <a16:creationId xmlns:a16="http://schemas.microsoft.com/office/drawing/2014/main" id="{29FE535B-3720-4B78-8376-2F799D68F75F}"/>
                </a:ext>
              </a:extLst>
            </p:cNvPr>
            <p:cNvSpPr>
              <a:spLocks noChangeShapeType="1"/>
            </p:cNvSpPr>
            <p:nvPr/>
          </p:nvSpPr>
          <p:spPr bwMode="auto">
            <a:xfrm>
              <a:off x="4101" y="3475"/>
              <a:ext cx="0" cy="3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67" name="Text Box 28">
              <a:extLst>
                <a:ext uri="{FF2B5EF4-FFF2-40B4-BE49-F238E27FC236}">
                  <a16:creationId xmlns:a16="http://schemas.microsoft.com/office/drawing/2014/main" id="{CC18CC66-EAB5-4A6B-BE23-5CD6656E9ED8}"/>
                </a:ext>
              </a:extLst>
            </p:cNvPr>
            <p:cNvSpPr txBox="1">
              <a:spLocks noChangeArrowheads="1"/>
            </p:cNvSpPr>
            <p:nvPr/>
          </p:nvSpPr>
          <p:spPr bwMode="auto">
            <a:xfrm>
              <a:off x="3806" y="2368"/>
              <a:ext cx="331"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solidFill>
                    <a:srgbClr val="FF0000"/>
                  </a:solidFill>
                  <a:latin typeface="Times New Roman" panose="02020603050405020304" pitchFamily="18" charset="0"/>
                </a:rPr>
                <a:t>+</a:t>
              </a:r>
            </a:p>
            <a:p>
              <a:pPr algn="ctr" eaLnBrk="1" hangingPunct="1">
                <a:spcBef>
                  <a:spcPct val="50000"/>
                </a:spcBef>
                <a:buFontTx/>
                <a:buNone/>
              </a:pPr>
              <a:r>
                <a:rPr kumimoji="1" lang="en-US" altLang="zh-CN" sz="2800" b="1">
                  <a:solidFill>
                    <a:srgbClr val="FF0000"/>
                  </a:solidFill>
                  <a:latin typeface="Times New Roman" panose="02020603050405020304" pitchFamily="18" charset="0"/>
                </a:rPr>
                <a:t>–</a:t>
              </a:r>
            </a:p>
          </p:txBody>
        </p:sp>
        <p:sp>
          <p:nvSpPr>
            <p:cNvPr id="47168" name="Text Box 29">
              <a:extLst>
                <a:ext uri="{FF2B5EF4-FFF2-40B4-BE49-F238E27FC236}">
                  <a16:creationId xmlns:a16="http://schemas.microsoft.com/office/drawing/2014/main" id="{FC059FE9-28F0-4EC5-A799-58B233AAF2EC}"/>
                </a:ext>
              </a:extLst>
            </p:cNvPr>
            <p:cNvSpPr txBox="1">
              <a:spLocks noChangeArrowheads="1"/>
            </p:cNvSpPr>
            <p:nvPr/>
          </p:nvSpPr>
          <p:spPr bwMode="auto">
            <a:xfrm>
              <a:off x="3513" y="2583"/>
              <a:ext cx="5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S2</a:t>
              </a:r>
            </a:p>
          </p:txBody>
        </p:sp>
        <p:sp>
          <p:nvSpPr>
            <p:cNvPr id="47169" name="Text Box 30">
              <a:extLst>
                <a:ext uri="{FF2B5EF4-FFF2-40B4-BE49-F238E27FC236}">
                  <a16:creationId xmlns:a16="http://schemas.microsoft.com/office/drawing/2014/main" id="{47661D7E-EFE0-4110-BECA-D2BF1E156EE1}"/>
                </a:ext>
              </a:extLst>
            </p:cNvPr>
            <p:cNvSpPr txBox="1">
              <a:spLocks noChangeArrowheads="1"/>
            </p:cNvSpPr>
            <p:nvPr/>
          </p:nvSpPr>
          <p:spPr bwMode="auto">
            <a:xfrm>
              <a:off x="3638" y="3207"/>
              <a:ext cx="4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2</a:t>
              </a:r>
              <a:endParaRPr kumimoji="1" lang="en-US" altLang="zh-CN" sz="2400">
                <a:latin typeface="Times New Roman" panose="02020603050405020304" pitchFamily="18" charset="0"/>
              </a:endParaRPr>
            </a:p>
          </p:txBody>
        </p:sp>
        <p:sp>
          <p:nvSpPr>
            <p:cNvPr id="47170" name="Line 31">
              <a:extLst>
                <a:ext uri="{FF2B5EF4-FFF2-40B4-BE49-F238E27FC236}">
                  <a16:creationId xmlns:a16="http://schemas.microsoft.com/office/drawing/2014/main" id="{8D29A581-6706-48CA-A188-B8CDDB95B3EA}"/>
                </a:ext>
              </a:extLst>
            </p:cNvPr>
            <p:cNvSpPr>
              <a:spLocks noChangeShapeType="1"/>
            </p:cNvSpPr>
            <p:nvPr/>
          </p:nvSpPr>
          <p:spPr bwMode="auto">
            <a:xfrm rot="-5400000">
              <a:off x="4165" y="3082"/>
              <a:ext cx="0" cy="141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71" name="Oval 32">
              <a:extLst>
                <a:ext uri="{FF2B5EF4-FFF2-40B4-BE49-F238E27FC236}">
                  <a16:creationId xmlns:a16="http://schemas.microsoft.com/office/drawing/2014/main" id="{942E336E-1DC6-4AA3-81CE-CF4E02BE3A16}"/>
                </a:ext>
              </a:extLst>
            </p:cNvPr>
            <p:cNvSpPr>
              <a:spLocks noChangeArrowheads="1"/>
            </p:cNvSpPr>
            <p:nvPr/>
          </p:nvSpPr>
          <p:spPr bwMode="auto">
            <a:xfrm>
              <a:off x="4854" y="3742"/>
              <a:ext cx="103" cy="9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7172" name="Text Box 33">
              <a:extLst>
                <a:ext uri="{FF2B5EF4-FFF2-40B4-BE49-F238E27FC236}">
                  <a16:creationId xmlns:a16="http://schemas.microsoft.com/office/drawing/2014/main" id="{AC9DCCC0-2BF0-4997-998C-7CCE885284D1}"/>
                </a:ext>
              </a:extLst>
            </p:cNvPr>
            <p:cNvSpPr txBox="1">
              <a:spLocks noChangeArrowheads="1"/>
            </p:cNvSpPr>
            <p:nvPr/>
          </p:nvSpPr>
          <p:spPr bwMode="auto">
            <a:xfrm>
              <a:off x="4266" y="3300"/>
              <a:ext cx="3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i="1">
                  <a:solidFill>
                    <a:srgbClr val="FF0000"/>
                  </a:solidFill>
                  <a:latin typeface="Times New Roman" panose="02020603050405020304" pitchFamily="18" charset="0"/>
                </a:rPr>
                <a:t>I</a:t>
              </a:r>
              <a:r>
                <a:rPr kumimoji="1" lang="en-US" altLang="zh-CN" sz="2400" b="1" baseline="-25000">
                  <a:solidFill>
                    <a:srgbClr val="FF0000"/>
                  </a:solidFill>
                  <a:latin typeface="Times New Roman" panose="02020603050405020304" pitchFamily="18" charset="0"/>
                </a:rPr>
                <a:t>2</a:t>
              </a:r>
              <a:endParaRPr kumimoji="1" lang="en-US" altLang="zh-CN" sz="2400">
                <a:solidFill>
                  <a:srgbClr val="FF0000"/>
                </a:solidFill>
                <a:latin typeface="Times New Roman" panose="02020603050405020304" pitchFamily="18" charset="0"/>
              </a:endParaRPr>
            </a:p>
          </p:txBody>
        </p:sp>
        <p:sp>
          <p:nvSpPr>
            <p:cNvPr id="47173" name="Line 34">
              <a:extLst>
                <a:ext uri="{FF2B5EF4-FFF2-40B4-BE49-F238E27FC236}">
                  <a16:creationId xmlns:a16="http://schemas.microsoft.com/office/drawing/2014/main" id="{C71059F9-9227-4E49-B7A4-34F63F6AAE4F}"/>
                </a:ext>
              </a:extLst>
            </p:cNvPr>
            <p:cNvSpPr>
              <a:spLocks noChangeShapeType="1"/>
            </p:cNvSpPr>
            <p:nvPr/>
          </p:nvSpPr>
          <p:spPr bwMode="auto">
            <a:xfrm flipV="1">
              <a:off x="4266" y="3076"/>
              <a:ext cx="0" cy="52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74" name="Text Box 35">
              <a:extLst>
                <a:ext uri="{FF2B5EF4-FFF2-40B4-BE49-F238E27FC236}">
                  <a16:creationId xmlns:a16="http://schemas.microsoft.com/office/drawing/2014/main" id="{334E1607-7CE2-466C-A75F-45B1F73DE6EB}"/>
                </a:ext>
              </a:extLst>
            </p:cNvPr>
            <p:cNvSpPr txBox="1">
              <a:spLocks noChangeArrowheads="1"/>
            </p:cNvSpPr>
            <p:nvPr/>
          </p:nvSpPr>
          <p:spPr bwMode="auto">
            <a:xfrm>
              <a:off x="4848" y="3312"/>
              <a:ext cx="3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FF0000"/>
                  </a:solidFill>
                  <a:latin typeface="Times New Roman" panose="02020603050405020304" pitchFamily="18" charset="0"/>
                </a:rPr>
                <a:t>_</a:t>
              </a:r>
              <a:endParaRPr kumimoji="1" lang="en-US" altLang="zh-CN" sz="2800" b="1">
                <a:solidFill>
                  <a:srgbClr val="FF0000"/>
                </a:solidFill>
                <a:latin typeface="Times New Roman" panose="02020603050405020304" pitchFamily="18" charset="0"/>
              </a:endParaRPr>
            </a:p>
          </p:txBody>
        </p:sp>
        <p:sp>
          <p:nvSpPr>
            <p:cNvPr id="47175" name="Oval 36">
              <a:extLst>
                <a:ext uri="{FF2B5EF4-FFF2-40B4-BE49-F238E27FC236}">
                  <a16:creationId xmlns:a16="http://schemas.microsoft.com/office/drawing/2014/main" id="{686D5D4A-7CC8-47B1-A90D-1C066EDA2869}"/>
                </a:ext>
              </a:extLst>
            </p:cNvPr>
            <p:cNvSpPr>
              <a:spLocks noChangeArrowheads="1"/>
            </p:cNvSpPr>
            <p:nvPr/>
          </p:nvSpPr>
          <p:spPr bwMode="auto">
            <a:xfrm flipV="1">
              <a:off x="4069" y="2345"/>
              <a:ext cx="68" cy="6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7176" name="Oval 37">
              <a:extLst>
                <a:ext uri="{FF2B5EF4-FFF2-40B4-BE49-F238E27FC236}">
                  <a16:creationId xmlns:a16="http://schemas.microsoft.com/office/drawing/2014/main" id="{B2459F74-9330-4B97-9D13-4B1C11F99B3A}"/>
                </a:ext>
              </a:extLst>
            </p:cNvPr>
            <p:cNvSpPr>
              <a:spLocks noChangeArrowheads="1"/>
            </p:cNvSpPr>
            <p:nvPr/>
          </p:nvSpPr>
          <p:spPr bwMode="auto">
            <a:xfrm flipV="1">
              <a:off x="4069" y="3757"/>
              <a:ext cx="68" cy="6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7177" name="Oval 38">
              <a:extLst>
                <a:ext uri="{FF2B5EF4-FFF2-40B4-BE49-F238E27FC236}">
                  <a16:creationId xmlns:a16="http://schemas.microsoft.com/office/drawing/2014/main" id="{45E37AC7-9342-412A-AFA2-6B3AFC07CC1C}"/>
                </a:ext>
              </a:extLst>
            </p:cNvPr>
            <p:cNvSpPr>
              <a:spLocks noChangeArrowheads="1"/>
            </p:cNvSpPr>
            <p:nvPr/>
          </p:nvSpPr>
          <p:spPr bwMode="auto">
            <a:xfrm>
              <a:off x="4368" y="2544"/>
              <a:ext cx="480" cy="96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7178" name="Rectangle 39">
              <a:extLst>
                <a:ext uri="{FF2B5EF4-FFF2-40B4-BE49-F238E27FC236}">
                  <a16:creationId xmlns:a16="http://schemas.microsoft.com/office/drawing/2014/main" id="{1452E95B-4C03-44DE-85DF-86C1631C69CA}"/>
                </a:ext>
              </a:extLst>
            </p:cNvPr>
            <p:cNvSpPr>
              <a:spLocks noChangeArrowheads="1"/>
            </p:cNvSpPr>
            <p:nvPr/>
          </p:nvSpPr>
          <p:spPr bwMode="auto">
            <a:xfrm>
              <a:off x="4656" y="3360"/>
              <a:ext cx="19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7179" name="Line 40">
              <a:extLst>
                <a:ext uri="{FF2B5EF4-FFF2-40B4-BE49-F238E27FC236}">
                  <a16:creationId xmlns:a16="http://schemas.microsoft.com/office/drawing/2014/main" id="{C6E03EE3-7ED4-400F-B2AD-4F4ECFD286D6}"/>
                </a:ext>
              </a:extLst>
            </p:cNvPr>
            <p:cNvSpPr>
              <a:spLocks noChangeShapeType="1"/>
            </p:cNvSpPr>
            <p:nvPr/>
          </p:nvSpPr>
          <p:spPr bwMode="auto">
            <a:xfrm flipH="1">
              <a:off x="4800" y="3120"/>
              <a:ext cx="48" cy="192"/>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47180" name="Text Box 41">
              <a:extLst>
                <a:ext uri="{FF2B5EF4-FFF2-40B4-BE49-F238E27FC236}">
                  <a16:creationId xmlns:a16="http://schemas.microsoft.com/office/drawing/2014/main" id="{92E8630C-8E72-4CF3-8862-6DAEF1C65B3A}"/>
                </a:ext>
              </a:extLst>
            </p:cNvPr>
            <p:cNvSpPr txBox="1">
              <a:spLocks noChangeArrowheads="1"/>
            </p:cNvSpPr>
            <p:nvPr/>
          </p:nvSpPr>
          <p:spPr bwMode="auto">
            <a:xfrm>
              <a:off x="4464" y="2880"/>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a:t>
              </a:r>
            </a:p>
          </p:txBody>
        </p:sp>
      </p:grpSp>
      <p:sp>
        <p:nvSpPr>
          <p:cNvPr id="298026" name="Text Box 42">
            <a:extLst>
              <a:ext uri="{FF2B5EF4-FFF2-40B4-BE49-F238E27FC236}">
                <a16:creationId xmlns:a16="http://schemas.microsoft.com/office/drawing/2014/main" id="{C0B9753C-A7D9-46AD-AE67-EC9CEBB3DAB6}"/>
              </a:ext>
            </a:extLst>
          </p:cNvPr>
          <p:cNvSpPr txBox="1">
            <a:spLocks noChangeArrowheads="1"/>
          </p:cNvSpPr>
          <p:nvPr/>
        </p:nvSpPr>
        <p:spPr bwMode="auto">
          <a:xfrm>
            <a:off x="685800" y="990600"/>
            <a:ext cx="39624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800" b="1">
                <a:solidFill>
                  <a:srgbClr val="000099"/>
                </a:solidFill>
                <a:latin typeface="Times New Roman" panose="02020603050405020304" pitchFamily="18" charset="0"/>
              </a:rPr>
              <a:t>     </a:t>
            </a:r>
            <a:r>
              <a:rPr kumimoji="1" lang="zh-CN" altLang="en-US" sz="2400" b="1">
                <a:latin typeface="Times New Roman" panose="02020603050405020304" pitchFamily="18" charset="0"/>
              </a:rPr>
              <a:t>这里</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ab</a:t>
            </a:r>
            <a:r>
              <a:rPr kumimoji="1" lang="zh-CN" altLang="en-US" sz="2400" b="1">
                <a:latin typeface="Times New Roman" panose="02020603050405020304" pitchFamily="18" charset="0"/>
              </a:rPr>
              <a:t>是 </a:t>
            </a:r>
            <a:r>
              <a:rPr kumimoji="1" lang="en-US" altLang="zh-CN" sz="2400" b="1">
                <a:latin typeface="Times New Roman" panose="02020603050405020304" pitchFamily="18" charset="0"/>
              </a:rPr>
              <a:t>ab</a:t>
            </a:r>
            <a:r>
              <a:rPr kumimoji="1" lang="zh-CN" altLang="en-US" sz="2400" b="1">
                <a:latin typeface="Times New Roman" panose="02020603050405020304" pitchFamily="18" charset="0"/>
              </a:rPr>
              <a:t>之间的电压，</a:t>
            </a:r>
            <a:r>
              <a:rPr kumimoji="1" lang="en-US" altLang="zh-CN" sz="2400" b="1">
                <a:latin typeface="Times New Roman" panose="02020603050405020304" pitchFamily="18" charset="0"/>
              </a:rPr>
              <a:t>ab</a:t>
            </a:r>
            <a:r>
              <a:rPr kumimoji="1" lang="zh-CN" altLang="en-US" sz="2400" b="1">
                <a:latin typeface="Times New Roman" panose="02020603050405020304" pitchFamily="18" charset="0"/>
              </a:rPr>
              <a:t>之间没有支路。</a:t>
            </a:r>
          </a:p>
        </p:txBody>
      </p:sp>
      <p:sp>
        <p:nvSpPr>
          <p:cNvPr id="298027" name="Text Box 43">
            <a:extLst>
              <a:ext uri="{FF2B5EF4-FFF2-40B4-BE49-F238E27FC236}">
                <a16:creationId xmlns:a16="http://schemas.microsoft.com/office/drawing/2014/main" id="{62396CA4-5605-43A7-87CE-41243567BB95}"/>
              </a:ext>
            </a:extLst>
          </p:cNvPr>
          <p:cNvSpPr txBox="1">
            <a:spLocks noChangeArrowheads="1"/>
          </p:cNvSpPr>
          <p:nvPr/>
        </p:nvSpPr>
        <p:spPr bwMode="auto">
          <a:xfrm>
            <a:off x="685800" y="1905000"/>
            <a:ext cx="39624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800" b="1">
                <a:solidFill>
                  <a:srgbClr val="000099"/>
                </a:solidFill>
                <a:latin typeface="Times New Roman" panose="02020603050405020304" pitchFamily="18" charset="0"/>
              </a:rPr>
              <a:t>     </a:t>
            </a:r>
            <a:r>
              <a:rPr kumimoji="1" lang="zh-CN" altLang="en-US" sz="2800" b="1">
                <a:latin typeface="Times New Roman" panose="02020603050405020304" pitchFamily="18" charset="0"/>
              </a:rPr>
              <a:t>将</a:t>
            </a:r>
            <a:r>
              <a:rPr kumimoji="1" lang="zh-CN" altLang="en-US" sz="2400" b="1">
                <a:latin typeface="Times New Roman" panose="02020603050405020304" pitchFamily="18" charset="0"/>
              </a:rPr>
              <a:t>这个式子可以写为</a:t>
            </a:r>
          </a:p>
        </p:txBody>
      </p:sp>
      <p:sp>
        <p:nvSpPr>
          <p:cNvPr id="298028" name="Text Box 44">
            <a:extLst>
              <a:ext uri="{FF2B5EF4-FFF2-40B4-BE49-F238E27FC236}">
                <a16:creationId xmlns:a16="http://schemas.microsoft.com/office/drawing/2014/main" id="{984D00FF-D78A-4EEE-B948-2A803258ED5B}"/>
              </a:ext>
            </a:extLst>
          </p:cNvPr>
          <p:cNvSpPr txBox="1">
            <a:spLocks noChangeArrowheads="1"/>
          </p:cNvSpPr>
          <p:nvPr/>
        </p:nvSpPr>
        <p:spPr bwMode="auto">
          <a:xfrm>
            <a:off x="1219200" y="2438400"/>
            <a:ext cx="2667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400" b="1" i="1">
                <a:solidFill>
                  <a:srgbClr val="FF3300"/>
                </a:solidFill>
                <a:latin typeface="Times New Roman" panose="02020603050405020304" pitchFamily="18" charset="0"/>
              </a:rPr>
              <a:t>U</a:t>
            </a:r>
            <a:r>
              <a:rPr kumimoji="1" lang="en-US" altLang="zh-CN" sz="2400" b="1" baseline="-25000">
                <a:solidFill>
                  <a:srgbClr val="FF3300"/>
                </a:solidFill>
                <a:latin typeface="Times New Roman" panose="02020603050405020304" pitchFamily="18" charset="0"/>
              </a:rPr>
              <a:t>ab</a:t>
            </a:r>
            <a:r>
              <a:rPr kumimoji="1" lang="en-US" altLang="zh-CN" sz="2400" b="1">
                <a:solidFill>
                  <a:srgbClr val="FF3300"/>
                </a:solidFill>
                <a:latin typeface="Times New Roman" panose="02020603050405020304" pitchFamily="18" charset="0"/>
              </a:rPr>
              <a:t>=</a:t>
            </a:r>
            <a:r>
              <a:rPr kumimoji="1" lang="en-US" altLang="zh-CN" sz="2400" b="1" baseline="30000">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U</a:t>
            </a:r>
            <a:r>
              <a:rPr kumimoji="1" lang="en-US" altLang="zh-CN" sz="2400" b="1" baseline="-25000">
                <a:solidFill>
                  <a:srgbClr val="FF3300"/>
                </a:solidFill>
                <a:latin typeface="Times New Roman" panose="02020603050405020304" pitchFamily="18" charset="0"/>
              </a:rPr>
              <a:t>S2 </a:t>
            </a:r>
            <a:r>
              <a:rPr kumimoji="1" lang="zh-CN" altLang="en-US" sz="2400" b="1">
                <a:solidFill>
                  <a:srgbClr val="FF3300"/>
                </a:solidFill>
                <a:latin typeface="Times New Roman" panose="02020603050405020304" pitchFamily="18" charset="0"/>
              </a:rPr>
              <a:t>－</a:t>
            </a:r>
            <a:r>
              <a:rPr kumimoji="1" lang="zh-CN" altLang="en-US" sz="2400" b="1" baseline="30000">
                <a:solidFill>
                  <a:srgbClr val="FF3300"/>
                </a:solidFill>
                <a:latin typeface="Times New Roman" panose="02020603050405020304" pitchFamily="18" charset="0"/>
              </a:rPr>
              <a:t> </a:t>
            </a:r>
            <a:r>
              <a:rPr kumimoji="1" lang="en-US" altLang="zh-CN" sz="2400" b="1" i="1">
                <a:solidFill>
                  <a:srgbClr val="FF3300"/>
                </a:solidFill>
                <a:latin typeface="Times New Roman" panose="02020603050405020304" pitchFamily="18" charset="0"/>
              </a:rPr>
              <a:t>R</a:t>
            </a:r>
            <a:r>
              <a:rPr kumimoji="1" lang="en-US" altLang="zh-CN" sz="2400" b="1" baseline="-25000">
                <a:solidFill>
                  <a:srgbClr val="FF3300"/>
                </a:solidFill>
                <a:latin typeface="Times New Roman" panose="02020603050405020304" pitchFamily="18" charset="0"/>
              </a:rPr>
              <a:t>2</a:t>
            </a:r>
            <a:r>
              <a:rPr kumimoji="1" lang="en-US" altLang="zh-CN" sz="2400" b="1" i="1">
                <a:solidFill>
                  <a:srgbClr val="FF3300"/>
                </a:solidFill>
                <a:latin typeface="Times New Roman" panose="02020603050405020304" pitchFamily="18" charset="0"/>
              </a:rPr>
              <a:t>I</a:t>
            </a:r>
            <a:r>
              <a:rPr kumimoji="1" lang="en-US" altLang="zh-CN" sz="2400" b="1" baseline="-25000">
                <a:solidFill>
                  <a:srgbClr val="FF3300"/>
                </a:solidFill>
                <a:latin typeface="Times New Roman" panose="02020603050405020304" pitchFamily="18" charset="0"/>
              </a:rPr>
              <a:t>2</a:t>
            </a:r>
            <a:r>
              <a:rPr kumimoji="1" lang="en-US" altLang="zh-CN" sz="2400" b="1" baseline="-25000">
                <a:latin typeface="Times New Roman" panose="02020603050405020304" pitchFamily="18" charset="0"/>
              </a:rPr>
              <a:t>  </a:t>
            </a:r>
            <a:endParaRPr kumimoji="1" lang="en-US" altLang="zh-CN" sz="2400" b="1">
              <a:latin typeface="Times New Roman" panose="02020603050405020304" pitchFamily="18" charset="0"/>
            </a:endParaRPr>
          </a:p>
        </p:txBody>
      </p:sp>
      <p:sp>
        <p:nvSpPr>
          <p:cNvPr id="298029" name="Text Box 45">
            <a:extLst>
              <a:ext uri="{FF2B5EF4-FFF2-40B4-BE49-F238E27FC236}">
                <a16:creationId xmlns:a16="http://schemas.microsoft.com/office/drawing/2014/main" id="{0FEC9CE3-A0F8-4948-B331-38548E285EF3}"/>
              </a:ext>
            </a:extLst>
          </p:cNvPr>
          <p:cNvSpPr txBox="1">
            <a:spLocks noChangeArrowheads="1"/>
          </p:cNvSpPr>
          <p:nvPr/>
        </p:nvSpPr>
        <p:spPr bwMode="auto">
          <a:xfrm>
            <a:off x="685800" y="2971800"/>
            <a:ext cx="7696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800" b="1">
                <a:solidFill>
                  <a:srgbClr val="000099"/>
                </a:solidFill>
                <a:latin typeface="Times New Roman" panose="02020603050405020304" pitchFamily="18" charset="0"/>
              </a:rPr>
              <a:t>       </a:t>
            </a:r>
            <a:r>
              <a:rPr kumimoji="1" lang="zh-CN" altLang="en-US" sz="2400" b="1">
                <a:latin typeface="Times New Roman" panose="02020603050405020304" pitchFamily="18" charset="0"/>
              </a:rPr>
              <a:t>这表明两点之间的电压与路径无关。在有些情况下，利用这一点可以比较方便的计算两点之间的电压。</a:t>
            </a:r>
          </a:p>
        </p:txBody>
      </p:sp>
      <p:sp>
        <p:nvSpPr>
          <p:cNvPr id="83976" name="Text Box 47">
            <a:extLst>
              <a:ext uri="{FF2B5EF4-FFF2-40B4-BE49-F238E27FC236}">
                <a16:creationId xmlns:a16="http://schemas.microsoft.com/office/drawing/2014/main" id="{15C24D9B-0F39-4CAA-BFA4-F1CD27E4C3EC}"/>
              </a:ext>
            </a:extLst>
          </p:cNvPr>
          <p:cNvSpPr txBox="1">
            <a:spLocks noChangeArrowheads="1"/>
          </p:cNvSpPr>
          <p:nvPr/>
        </p:nvSpPr>
        <p:spPr bwMode="auto">
          <a:xfrm>
            <a:off x="4953000" y="4530725"/>
            <a:ext cx="788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S1</a:t>
            </a:r>
          </a:p>
        </p:txBody>
      </p:sp>
      <p:sp>
        <p:nvSpPr>
          <p:cNvPr id="83977" name="Text Box 49">
            <a:extLst>
              <a:ext uri="{FF2B5EF4-FFF2-40B4-BE49-F238E27FC236}">
                <a16:creationId xmlns:a16="http://schemas.microsoft.com/office/drawing/2014/main" id="{B6BFD274-92AD-4A5A-86C3-AFDF1B3A75DD}"/>
              </a:ext>
            </a:extLst>
          </p:cNvPr>
          <p:cNvSpPr txBox="1">
            <a:spLocks noChangeArrowheads="1"/>
          </p:cNvSpPr>
          <p:nvPr/>
        </p:nvSpPr>
        <p:spPr bwMode="auto">
          <a:xfrm>
            <a:off x="8291513" y="6096000"/>
            <a:ext cx="382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b</a:t>
            </a:r>
            <a:endParaRPr kumimoji="1" lang="en-US" altLang="zh-CN" sz="2800">
              <a:latin typeface="Times New Roman" panose="02020603050405020304" pitchFamily="18" charset="0"/>
            </a:endParaRPr>
          </a:p>
        </p:txBody>
      </p:sp>
      <p:sp>
        <p:nvSpPr>
          <p:cNvPr id="83978" name="Text Box 50">
            <a:extLst>
              <a:ext uri="{FF2B5EF4-FFF2-40B4-BE49-F238E27FC236}">
                <a16:creationId xmlns:a16="http://schemas.microsoft.com/office/drawing/2014/main" id="{CEA020ED-338E-4F0A-A573-1957A6EC937B}"/>
              </a:ext>
            </a:extLst>
          </p:cNvPr>
          <p:cNvSpPr txBox="1">
            <a:spLocks noChangeArrowheads="1"/>
          </p:cNvSpPr>
          <p:nvPr/>
        </p:nvSpPr>
        <p:spPr bwMode="auto">
          <a:xfrm>
            <a:off x="8062913" y="4205288"/>
            <a:ext cx="427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solidFill>
                  <a:srgbClr val="FF0000"/>
                </a:solidFill>
                <a:latin typeface="Times New Roman" panose="02020603050405020304" pitchFamily="18" charset="0"/>
              </a:rPr>
              <a:t>+</a:t>
            </a:r>
            <a:endParaRPr kumimoji="1" lang="en-US" altLang="zh-CN" sz="2800">
              <a:solidFill>
                <a:srgbClr val="FF0000"/>
              </a:solidFill>
              <a:latin typeface="Times New Roman" panose="02020603050405020304" pitchFamily="18" charset="0"/>
            </a:endParaRPr>
          </a:p>
        </p:txBody>
      </p:sp>
      <p:sp>
        <p:nvSpPr>
          <p:cNvPr id="83979" name="Text Box 51">
            <a:extLst>
              <a:ext uri="{FF2B5EF4-FFF2-40B4-BE49-F238E27FC236}">
                <a16:creationId xmlns:a16="http://schemas.microsoft.com/office/drawing/2014/main" id="{81CF89C6-75E6-4BB5-8ABF-07C4F55F9C6C}"/>
              </a:ext>
            </a:extLst>
          </p:cNvPr>
          <p:cNvSpPr txBox="1">
            <a:spLocks noChangeArrowheads="1"/>
          </p:cNvSpPr>
          <p:nvPr/>
        </p:nvSpPr>
        <p:spPr bwMode="auto">
          <a:xfrm>
            <a:off x="8234363" y="38862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a</a:t>
            </a:r>
            <a:endParaRPr kumimoji="1" lang="en-US" altLang="zh-CN" sz="2800">
              <a:latin typeface="Times New Roman" panose="02020603050405020304" pitchFamily="18" charset="0"/>
            </a:endParaRPr>
          </a:p>
        </p:txBody>
      </p:sp>
      <p:sp>
        <p:nvSpPr>
          <p:cNvPr id="83980" name="Line 52">
            <a:extLst>
              <a:ext uri="{FF2B5EF4-FFF2-40B4-BE49-F238E27FC236}">
                <a16:creationId xmlns:a16="http://schemas.microsoft.com/office/drawing/2014/main" id="{0BC9B273-E157-42DC-B3FB-2D57876E5307}"/>
              </a:ext>
            </a:extLst>
          </p:cNvPr>
          <p:cNvSpPr>
            <a:spLocks noChangeShapeType="1"/>
          </p:cNvSpPr>
          <p:nvPr/>
        </p:nvSpPr>
        <p:spPr bwMode="auto">
          <a:xfrm>
            <a:off x="5459413" y="503555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1" name="Oval 53">
            <a:extLst>
              <a:ext uri="{FF2B5EF4-FFF2-40B4-BE49-F238E27FC236}">
                <a16:creationId xmlns:a16="http://schemas.microsoft.com/office/drawing/2014/main" id="{40B7F6EF-1A65-4B22-ADEC-8A5699327897}"/>
              </a:ext>
            </a:extLst>
          </p:cNvPr>
          <p:cNvSpPr>
            <a:spLocks noChangeArrowheads="1"/>
          </p:cNvSpPr>
          <p:nvPr/>
        </p:nvSpPr>
        <p:spPr bwMode="auto">
          <a:xfrm>
            <a:off x="5591175" y="4535488"/>
            <a:ext cx="522288" cy="500062"/>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3982" name="Line 54">
            <a:extLst>
              <a:ext uri="{FF2B5EF4-FFF2-40B4-BE49-F238E27FC236}">
                <a16:creationId xmlns:a16="http://schemas.microsoft.com/office/drawing/2014/main" id="{E4702785-FC6B-43FC-8C1A-0DBAEEB389AA}"/>
              </a:ext>
            </a:extLst>
          </p:cNvPr>
          <p:cNvSpPr>
            <a:spLocks noChangeShapeType="1"/>
          </p:cNvSpPr>
          <p:nvPr/>
        </p:nvSpPr>
        <p:spPr bwMode="auto">
          <a:xfrm>
            <a:off x="5851525" y="4159250"/>
            <a:ext cx="15875" cy="155575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3" name="Rectangle 55">
            <a:extLst>
              <a:ext uri="{FF2B5EF4-FFF2-40B4-BE49-F238E27FC236}">
                <a16:creationId xmlns:a16="http://schemas.microsoft.com/office/drawing/2014/main" id="{14C2C003-B146-48A3-9A27-F92EE45FDADE}"/>
              </a:ext>
            </a:extLst>
          </p:cNvPr>
          <p:cNvSpPr>
            <a:spLocks noChangeArrowheads="1"/>
          </p:cNvSpPr>
          <p:nvPr/>
        </p:nvSpPr>
        <p:spPr bwMode="auto">
          <a:xfrm>
            <a:off x="5721350" y="5672138"/>
            <a:ext cx="261938" cy="5000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800">
              <a:latin typeface="Times New Roman" panose="02020603050405020304" pitchFamily="18" charset="0"/>
            </a:endParaRPr>
          </a:p>
        </p:txBody>
      </p:sp>
      <p:sp>
        <p:nvSpPr>
          <p:cNvPr id="83984" name="Line 56">
            <a:extLst>
              <a:ext uri="{FF2B5EF4-FFF2-40B4-BE49-F238E27FC236}">
                <a16:creationId xmlns:a16="http://schemas.microsoft.com/office/drawing/2014/main" id="{F9509BE8-7EB6-4C3C-99CD-5563A8BF2A6A}"/>
              </a:ext>
            </a:extLst>
          </p:cNvPr>
          <p:cNvSpPr>
            <a:spLocks noChangeShapeType="1"/>
          </p:cNvSpPr>
          <p:nvPr/>
        </p:nvSpPr>
        <p:spPr bwMode="auto">
          <a:xfrm>
            <a:off x="5867400" y="61722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5" name="Text Box 57">
            <a:extLst>
              <a:ext uri="{FF2B5EF4-FFF2-40B4-BE49-F238E27FC236}">
                <a16:creationId xmlns:a16="http://schemas.microsoft.com/office/drawing/2014/main" id="{68D3C586-78DD-46E3-9DD9-2C80E2B31CBB}"/>
              </a:ext>
            </a:extLst>
          </p:cNvPr>
          <p:cNvSpPr txBox="1">
            <a:spLocks noChangeArrowheads="1"/>
          </p:cNvSpPr>
          <p:nvPr/>
        </p:nvSpPr>
        <p:spPr bwMode="auto">
          <a:xfrm>
            <a:off x="5329238" y="4157663"/>
            <a:ext cx="522287"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solidFill>
                  <a:srgbClr val="FF0000"/>
                </a:solidFill>
                <a:latin typeface="Times New Roman" panose="02020603050405020304" pitchFamily="18" charset="0"/>
              </a:rPr>
              <a:t>+</a:t>
            </a:r>
            <a:endParaRPr kumimoji="1" lang="en-US" altLang="zh-CN" sz="2800">
              <a:solidFill>
                <a:srgbClr val="FF0000"/>
              </a:solidFill>
              <a:latin typeface="Times New Roman" panose="02020603050405020304" pitchFamily="18" charset="0"/>
            </a:endParaRPr>
          </a:p>
          <a:p>
            <a:pPr algn="ctr" eaLnBrk="1" hangingPunct="1">
              <a:spcBef>
                <a:spcPct val="50000"/>
              </a:spcBef>
              <a:buFontTx/>
              <a:buNone/>
            </a:pPr>
            <a:r>
              <a:rPr kumimoji="1" lang="en-US" altLang="zh-CN" sz="2800">
                <a:solidFill>
                  <a:srgbClr val="FF0000"/>
                </a:solidFill>
                <a:latin typeface="Times New Roman" panose="02020603050405020304" pitchFamily="18" charset="0"/>
              </a:rPr>
              <a:t>–</a:t>
            </a:r>
          </a:p>
        </p:txBody>
      </p:sp>
      <p:sp>
        <p:nvSpPr>
          <p:cNvPr id="83986" name="Line 58">
            <a:extLst>
              <a:ext uri="{FF2B5EF4-FFF2-40B4-BE49-F238E27FC236}">
                <a16:creationId xmlns:a16="http://schemas.microsoft.com/office/drawing/2014/main" id="{5F261320-731D-4126-A67C-66E281FC771B}"/>
              </a:ext>
            </a:extLst>
          </p:cNvPr>
          <p:cNvSpPr>
            <a:spLocks noChangeShapeType="1"/>
          </p:cNvSpPr>
          <p:nvPr/>
        </p:nvSpPr>
        <p:spPr bwMode="auto">
          <a:xfrm rot="-5400000">
            <a:off x="6979444" y="3032919"/>
            <a:ext cx="0" cy="22526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7" name="Oval 59">
            <a:extLst>
              <a:ext uri="{FF2B5EF4-FFF2-40B4-BE49-F238E27FC236}">
                <a16:creationId xmlns:a16="http://schemas.microsoft.com/office/drawing/2014/main" id="{D3A13FBD-989B-4692-A16D-AF68DC2F511A}"/>
              </a:ext>
            </a:extLst>
          </p:cNvPr>
          <p:cNvSpPr>
            <a:spLocks noChangeArrowheads="1"/>
          </p:cNvSpPr>
          <p:nvPr/>
        </p:nvSpPr>
        <p:spPr bwMode="auto">
          <a:xfrm>
            <a:off x="8072438" y="4081463"/>
            <a:ext cx="163512" cy="15716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3988" name="Text Box 60">
            <a:extLst>
              <a:ext uri="{FF2B5EF4-FFF2-40B4-BE49-F238E27FC236}">
                <a16:creationId xmlns:a16="http://schemas.microsoft.com/office/drawing/2014/main" id="{ECB00314-735A-442E-9EBC-D892692C0887}"/>
              </a:ext>
            </a:extLst>
          </p:cNvPr>
          <p:cNvSpPr txBox="1">
            <a:spLocks noChangeArrowheads="1"/>
          </p:cNvSpPr>
          <p:nvPr/>
        </p:nvSpPr>
        <p:spPr bwMode="auto">
          <a:xfrm>
            <a:off x="5178425" y="5638800"/>
            <a:ext cx="612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1</a:t>
            </a:r>
            <a:endParaRPr kumimoji="1" lang="en-US" altLang="zh-CN" sz="2400">
              <a:latin typeface="Times New Roman" panose="02020603050405020304" pitchFamily="18" charset="0"/>
            </a:endParaRPr>
          </a:p>
        </p:txBody>
      </p:sp>
      <p:sp>
        <p:nvSpPr>
          <p:cNvPr id="83989" name="Line 61">
            <a:extLst>
              <a:ext uri="{FF2B5EF4-FFF2-40B4-BE49-F238E27FC236}">
                <a16:creationId xmlns:a16="http://schemas.microsoft.com/office/drawing/2014/main" id="{2C7355B0-DB8A-4C74-8DD2-8EC0414B5F6B}"/>
              </a:ext>
            </a:extLst>
          </p:cNvPr>
          <p:cNvSpPr>
            <a:spLocks noChangeShapeType="1"/>
          </p:cNvSpPr>
          <p:nvPr/>
        </p:nvSpPr>
        <p:spPr bwMode="auto">
          <a:xfrm>
            <a:off x="6484938" y="50212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0" name="Oval 62">
            <a:extLst>
              <a:ext uri="{FF2B5EF4-FFF2-40B4-BE49-F238E27FC236}">
                <a16:creationId xmlns:a16="http://schemas.microsoft.com/office/drawing/2014/main" id="{3605238C-CFBC-416B-9AF6-63561E1C7E10}"/>
              </a:ext>
            </a:extLst>
          </p:cNvPr>
          <p:cNvSpPr>
            <a:spLocks noChangeArrowheads="1"/>
          </p:cNvSpPr>
          <p:nvPr/>
        </p:nvSpPr>
        <p:spPr bwMode="auto">
          <a:xfrm>
            <a:off x="6616700" y="4521200"/>
            <a:ext cx="522288" cy="500063"/>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3991" name="Line 63">
            <a:extLst>
              <a:ext uri="{FF2B5EF4-FFF2-40B4-BE49-F238E27FC236}">
                <a16:creationId xmlns:a16="http://schemas.microsoft.com/office/drawing/2014/main" id="{7A97665F-A9BB-453E-BC91-EB92A84E821D}"/>
              </a:ext>
            </a:extLst>
          </p:cNvPr>
          <p:cNvSpPr>
            <a:spLocks noChangeShapeType="1"/>
          </p:cNvSpPr>
          <p:nvPr/>
        </p:nvSpPr>
        <p:spPr bwMode="auto">
          <a:xfrm flipH="1">
            <a:off x="6858000" y="4144963"/>
            <a:ext cx="19050" cy="15700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2" name="Rectangle 64">
            <a:extLst>
              <a:ext uri="{FF2B5EF4-FFF2-40B4-BE49-F238E27FC236}">
                <a16:creationId xmlns:a16="http://schemas.microsoft.com/office/drawing/2014/main" id="{FC5B6301-7B60-4C4A-B025-3857865A1E79}"/>
              </a:ext>
            </a:extLst>
          </p:cNvPr>
          <p:cNvSpPr>
            <a:spLocks noChangeArrowheads="1"/>
          </p:cNvSpPr>
          <p:nvPr/>
        </p:nvSpPr>
        <p:spPr bwMode="auto">
          <a:xfrm>
            <a:off x="6746875" y="5672138"/>
            <a:ext cx="261938" cy="5000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800">
              <a:latin typeface="Times New Roman" panose="02020603050405020304" pitchFamily="18" charset="0"/>
            </a:endParaRPr>
          </a:p>
        </p:txBody>
      </p:sp>
      <p:sp>
        <p:nvSpPr>
          <p:cNvPr id="83993" name="Line 65">
            <a:extLst>
              <a:ext uri="{FF2B5EF4-FFF2-40B4-BE49-F238E27FC236}">
                <a16:creationId xmlns:a16="http://schemas.microsoft.com/office/drawing/2014/main" id="{20CA334B-8436-4EC3-BC61-14021AC5FE90}"/>
              </a:ext>
            </a:extLst>
          </p:cNvPr>
          <p:cNvSpPr>
            <a:spLocks noChangeShapeType="1"/>
          </p:cNvSpPr>
          <p:nvPr/>
        </p:nvSpPr>
        <p:spPr bwMode="auto">
          <a:xfrm>
            <a:off x="6858000" y="6172200"/>
            <a:ext cx="19050" cy="2270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4" name="Text Box 66">
            <a:extLst>
              <a:ext uri="{FF2B5EF4-FFF2-40B4-BE49-F238E27FC236}">
                <a16:creationId xmlns:a16="http://schemas.microsoft.com/office/drawing/2014/main" id="{030661C3-952F-4FDE-BFA5-77F2E7A4ED53}"/>
              </a:ext>
            </a:extLst>
          </p:cNvPr>
          <p:cNvSpPr txBox="1">
            <a:spLocks noChangeArrowheads="1"/>
          </p:cNvSpPr>
          <p:nvPr/>
        </p:nvSpPr>
        <p:spPr bwMode="auto">
          <a:xfrm>
            <a:off x="6408738" y="4140200"/>
            <a:ext cx="525462"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800" b="1">
                <a:solidFill>
                  <a:srgbClr val="FF0000"/>
                </a:solidFill>
                <a:latin typeface="Times New Roman" panose="02020603050405020304" pitchFamily="18" charset="0"/>
              </a:rPr>
              <a:t>+</a:t>
            </a:r>
          </a:p>
          <a:p>
            <a:pPr algn="ctr" eaLnBrk="1" hangingPunct="1">
              <a:spcBef>
                <a:spcPct val="50000"/>
              </a:spcBef>
              <a:buFontTx/>
              <a:buNone/>
            </a:pPr>
            <a:r>
              <a:rPr kumimoji="1" lang="en-US" altLang="zh-CN" sz="2800" b="1">
                <a:solidFill>
                  <a:srgbClr val="FF0000"/>
                </a:solidFill>
                <a:latin typeface="Times New Roman" panose="02020603050405020304" pitchFamily="18" charset="0"/>
              </a:rPr>
              <a:t>–</a:t>
            </a:r>
          </a:p>
        </p:txBody>
      </p:sp>
      <p:sp>
        <p:nvSpPr>
          <p:cNvPr id="83995" name="Text Box 67">
            <a:extLst>
              <a:ext uri="{FF2B5EF4-FFF2-40B4-BE49-F238E27FC236}">
                <a16:creationId xmlns:a16="http://schemas.microsoft.com/office/drawing/2014/main" id="{CE6A953F-4382-47A8-B18C-26C889939873}"/>
              </a:ext>
            </a:extLst>
          </p:cNvPr>
          <p:cNvSpPr txBox="1">
            <a:spLocks noChangeArrowheads="1"/>
          </p:cNvSpPr>
          <p:nvPr/>
        </p:nvSpPr>
        <p:spPr bwMode="auto">
          <a:xfrm>
            <a:off x="5943600" y="4481513"/>
            <a:ext cx="847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S2</a:t>
            </a:r>
          </a:p>
        </p:txBody>
      </p:sp>
      <p:sp>
        <p:nvSpPr>
          <p:cNvPr id="83996" name="Text Box 68">
            <a:extLst>
              <a:ext uri="{FF2B5EF4-FFF2-40B4-BE49-F238E27FC236}">
                <a16:creationId xmlns:a16="http://schemas.microsoft.com/office/drawing/2014/main" id="{154D01C2-024D-4F83-AA00-F35896CB0B12}"/>
              </a:ext>
            </a:extLst>
          </p:cNvPr>
          <p:cNvSpPr txBox="1">
            <a:spLocks noChangeArrowheads="1"/>
          </p:cNvSpPr>
          <p:nvPr/>
        </p:nvSpPr>
        <p:spPr bwMode="auto">
          <a:xfrm>
            <a:off x="6142038" y="5715000"/>
            <a:ext cx="639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2</a:t>
            </a:r>
            <a:endParaRPr kumimoji="1" lang="en-US" altLang="zh-CN" sz="2400">
              <a:latin typeface="Times New Roman" panose="02020603050405020304" pitchFamily="18" charset="0"/>
            </a:endParaRPr>
          </a:p>
        </p:txBody>
      </p:sp>
      <p:sp>
        <p:nvSpPr>
          <p:cNvPr id="83997" name="Line 69">
            <a:extLst>
              <a:ext uri="{FF2B5EF4-FFF2-40B4-BE49-F238E27FC236}">
                <a16:creationId xmlns:a16="http://schemas.microsoft.com/office/drawing/2014/main" id="{273A29C1-7DFE-465F-9361-8612C8785139}"/>
              </a:ext>
            </a:extLst>
          </p:cNvPr>
          <p:cNvSpPr>
            <a:spLocks noChangeShapeType="1"/>
          </p:cNvSpPr>
          <p:nvPr/>
        </p:nvSpPr>
        <p:spPr bwMode="auto">
          <a:xfrm rot="-5400000">
            <a:off x="6978651" y="5273675"/>
            <a:ext cx="0" cy="22510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8" name="Oval 70">
            <a:extLst>
              <a:ext uri="{FF2B5EF4-FFF2-40B4-BE49-F238E27FC236}">
                <a16:creationId xmlns:a16="http://schemas.microsoft.com/office/drawing/2014/main" id="{0314DFC5-2935-4F6D-94B3-1972DF049FFE}"/>
              </a:ext>
            </a:extLst>
          </p:cNvPr>
          <p:cNvSpPr>
            <a:spLocks noChangeArrowheads="1"/>
          </p:cNvSpPr>
          <p:nvPr/>
        </p:nvSpPr>
        <p:spPr bwMode="auto">
          <a:xfrm>
            <a:off x="8072438" y="6321425"/>
            <a:ext cx="163512" cy="15557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3999" name="Text Box 73">
            <a:extLst>
              <a:ext uri="{FF2B5EF4-FFF2-40B4-BE49-F238E27FC236}">
                <a16:creationId xmlns:a16="http://schemas.microsoft.com/office/drawing/2014/main" id="{D0A8971A-13C2-4281-AF3A-A356246F3120}"/>
              </a:ext>
            </a:extLst>
          </p:cNvPr>
          <p:cNvSpPr txBox="1">
            <a:spLocks noChangeArrowheads="1"/>
          </p:cNvSpPr>
          <p:nvPr/>
        </p:nvSpPr>
        <p:spPr bwMode="auto">
          <a:xfrm>
            <a:off x="8062913" y="5638800"/>
            <a:ext cx="511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FF0000"/>
                </a:solidFill>
                <a:latin typeface="Times New Roman" panose="02020603050405020304" pitchFamily="18" charset="0"/>
              </a:rPr>
              <a:t>_</a:t>
            </a:r>
            <a:endParaRPr kumimoji="1" lang="en-US" altLang="zh-CN" sz="2800" b="1">
              <a:solidFill>
                <a:srgbClr val="FF0000"/>
              </a:solidFill>
              <a:latin typeface="Times New Roman" panose="02020603050405020304" pitchFamily="18" charset="0"/>
            </a:endParaRPr>
          </a:p>
        </p:txBody>
      </p:sp>
      <p:sp>
        <p:nvSpPr>
          <p:cNvPr id="84000" name="Oval 74">
            <a:extLst>
              <a:ext uri="{FF2B5EF4-FFF2-40B4-BE49-F238E27FC236}">
                <a16:creationId xmlns:a16="http://schemas.microsoft.com/office/drawing/2014/main" id="{F93AF7F2-9331-4534-8977-1014FB026ED3}"/>
              </a:ext>
            </a:extLst>
          </p:cNvPr>
          <p:cNvSpPr>
            <a:spLocks noChangeArrowheads="1"/>
          </p:cNvSpPr>
          <p:nvPr/>
        </p:nvSpPr>
        <p:spPr bwMode="auto">
          <a:xfrm flipV="1">
            <a:off x="5791200" y="5378450"/>
            <a:ext cx="107950" cy="10795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4001" name="Oval 75">
            <a:extLst>
              <a:ext uri="{FF2B5EF4-FFF2-40B4-BE49-F238E27FC236}">
                <a16:creationId xmlns:a16="http://schemas.microsoft.com/office/drawing/2014/main" id="{8F98D3D0-398C-4104-BFC5-E8015890AB5F}"/>
              </a:ext>
            </a:extLst>
          </p:cNvPr>
          <p:cNvSpPr>
            <a:spLocks noChangeArrowheads="1"/>
          </p:cNvSpPr>
          <p:nvPr/>
        </p:nvSpPr>
        <p:spPr bwMode="auto">
          <a:xfrm flipV="1">
            <a:off x="6781800" y="5410200"/>
            <a:ext cx="107950" cy="10795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4002" name="Rectangle 77">
            <a:extLst>
              <a:ext uri="{FF2B5EF4-FFF2-40B4-BE49-F238E27FC236}">
                <a16:creationId xmlns:a16="http://schemas.microsoft.com/office/drawing/2014/main" id="{5BF63233-05CF-42C0-9664-21132D548BF8}"/>
              </a:ext>
            </a:extLst>
          </p:cNvPr>
          <p:cNvSpPr>
            <a:spLocks noChangeArrowheads="1"/>
          </p:cNvSpPr>
          <p:nvPr/>
        </p:nvSpPr>
        <p:spPr bwMode="auto">
          <a:xfrm>
            <a:off x="7758113" y="5715000"/>
            <a:ext cx="3048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4003" name="Text Box 83">
            <a:extLst>
              <a:ext uri="{FF2B5EF4-FFF2-40B4-BE49-F238E27FC236}">
                <a16:creationId xmlns:a16="http://schemas.microsoft.com/office/drawing/2014/main" id="{2F819C9D-E55D-4918-BCDC-CC0CD95B1CF3}"/>
              </a:ext>
            </a:extLst>
          </p:cNvPr>
          <p:cNvSpPr txBox="1">
            <a:spLocks noChangeArrowheads="1"/>
          </p:cNvSpPr>
          <p:nvPr/>
        </p:nvSpPr>
        <p:spPr bwMode="auto">
          <a:xfrm>
            <a:off x="5514975" y="5181600"/>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d</a:t>
            </a:r>
            <a:endParaRPr kumimoji="1" lang="en-US" altLang="zh-CN" sz="2400">
              <a:latin typeface="Times New Roman" panose="02020603050405020304" pitchFamily="18" charset="0"/>
            </a:endParaRPr>
          </a:p>
        </p:txBody>
      </p:sp>
      <p:sp>
        <p:nvSpPr>
          <p:cNvPr id="84004" name="Text Box 84">
            <a:extLst>
              <a:ext uri="{FF2B5EF4-FFF2-40B4-BE49-F238E27FC236}">
                <a16:creationId xmlns:a16="http://schemas.microsoft.com/office/drawing/2014/main" id="{6F794487-312D-48E1-87BF-8004CBA9F36C}"/>
              </a:ext>
            </a:extLst>
          </p:cNvPr>
          <p:cNvSpPr txBox="1">
            <a:spLocks noChangeArrowheads="1"/>
          </p:cNvSpPr>
          <p:nvPr/>
        </p:nvSpPr>
        <p:spPr bwMode="auto">
          <a:xfrm>
            <a:off x="6934200" y="5105400"/>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rPr>
              <a:t>e</a:t>
            </a:r>
            <a:endParaRPr kumimoji="1" lang="en-US" altLang="zh-CN" sz="2400">
              <a:latin typeface="Times New Roman" panose="02020603050405020304" pitchFamily="18" charset="0"/>
            </a:endParaRPr>
          </a:p>
        </p:txBody>
      </p:sp>
      <p:sp>
        <p:nvSpPr>
          <p:cNvPr id="84005" name="Text Box 85">
            <a:extLst>
              <a:ext uri="{FF2B5EF4-FFF2-40B4-BE49-F238E27FC236}">
                <a16:creationId xmlns:a16="http://schemas.microsoft.com/office/drawing/2014/main" id="{53CFF35B-4208-47F2-81F6-3E23D5027BA6}"/>
              </a:ext>
            </a:extLst>
          </p:cNvPr>
          <p:cNvSpPr txBox="1">
            <a:spLocks noChangeArrowheads="1"/>
          </p:cNvSpPr>
          <p:nvPr/>
        </p:nvSpPr>
        <p:spPr bwMode="auto">
          <a:xfrm>
            <a:off x="609600" y="3962400"/>
            <a:ext cx="39624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        [</a:t>
            </a:r>
            <a:r>
              <a:rPr lang="zh-CN" altLang="en-US" sz="2400" b="1">
                <a:solidFill>
                  <a:srgbClr val="FF3300"/>
                </a:solidFill>
              </a:rPr>
              <a:t>例</a:t>
            </a:r>
            <a:r>
              <a:rPr lang="en-US" altLang="zh-CN" sz="2400" b="1">
                <a:solidFill>
                  <a:srgbClr val="FF3300"/>
                </a:solidFill>
              </a:rPr>
              <a:t>]</a:t>
            </a:r>
            <a:r>
              <a:rPr lang="en-US" altLang="zh-CN" sz="2400" b="1"/>
              <a:t> </a:t>
            </a:r>
            <a:r>
              <a:rPr lang="zh-CN" altLang="en-US" sz="2400" b="1"/>
              <a:t>右图中</a:t>
            </a: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S1</a:t>
            </a:r>
            <a:r>
              <a:rPr kumimoji="1" lang="en-US" altLang="zh-CN" sz="2400" b="1">
                <a:solidFill>
                  <a:schemeClr val="tx2"/>
                </a:solidFill>
                <a:latin typeface="Times New Roman" panose="02020603050405020304" pitchFamily="18" charset="0"/>
              </a:rPr>
              <a:t>=12V</a:t>
            </a:r>
            <a:r>
              <a:rPr kumimoji="1" lang="zh-CN" altLang="en-US" sz="2400" b="1">
                <a:solidFill>
                  <a:schemeClr val="tx2"/>
                </a:solidFill>
                <a:latin typeface="Times New Roman" panose="02020603050405020304" pitchFamily="18" charset="0"/>
              </a:rPr>
              <a:t>，</a:t>
            </a: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S2</a:t>
            </a:r>
            <a:r>
              <a:rPr kumimoji="1" lang="en-US" altLang="zh-CN" sz="2400" b="1">
                <a:solidFill>
                  <a:schemeClr val="tx2"/>
                </a:solidFill>
                <a:latin typeface="Times New Roman" panose="02020603050405020304" pitchFamily="18" charset="0"/>
              </a:rPr>
              <a:t>=8V</a:t>
            </a:r>
            <a:r>
              <a:rPr kumimoji="1" lang="zh-CN" altLang="en-US" sz="2400" b="1">
                <a:solidFill>
                  <a:schemeClr val="tx2"/>
                </a:solidFill>
                <a:latin typeface="Times New Roman" panose="02020603050405020304" pitchFamily="18" charset="0"/>
              </a:rPr>
              <a:t>。求</a:t>
            </a:r>
            <a:r>
              <a:rPr kumimoji="1" lang="en-US" altLang="zh-CN" sz="2400" b="1" i="1">
                <a:solidFill>
                  <a:schemeClr val="tx2"/>
                </a:solidFill>
                <a:latin typeface="Times New Roman" panose="02020603050405020304" pitchFamily="18" charset="0"/>
              </a:rPr>
              <a:t>U</a:t>
            </a:r>
            <a:r>
              <a:rPr kumimoji="1" lang="en-US" altLang="zh-CN" sz="2800" b="1" baseline="-25000">
                <a:solidFill>
                  <a:schemeClr val="tx2"/>
                </a:solidFill>
                <a:latin typeface="Times New Roman" panose="02020603050405020304" pitchFamily="18" charset="0"/>
              </a:rPr>
              <a:t>de</a:t>
            </a:r>
            <a:r>
              <a:rPr kumimoji="1" lang="en-US" altLang="zh-CN" sz="2800" b="1">
                <a:solidFill>
                  <a:schemeClr val="tx2"/>
                </a:solidFill>
                <a:latin typeface="Times New Roman" panose="02020603050405020304" pitchFamily="18" charset="0"/>
              </a:rPr>
              <a:t> ?</a:t>
            </a:r>
            <a:endParaRPr kumimoji="1" lang="en-US" altLang="zh-CN" sz="2800" b="1" baseline="-25000">
              <a:solidFill>
                <a:schemeClr val="tx2"/>
              </a:solidFill>
              <a:latin typeface="Times New Roman" panose="02020603050405020304" pitchFamily="18" charset="0"/>
            </a:endParaRPr>
          </a:p>
        </p:txBody>
      </p:sp>
      <p:sp>
        <p:nvSpPr>
          <p:cNvPr id="84006" name="Text Box 86">
            <a:extLst>
              <a:ext uri="{FF2B5EF4-FFF2-40B4-BE49-F238E27FC236}">
                <a16:creationId xmlns:a16="http://schemas.microsoft.com/office/drawing/2014/main" id="{27C190B4-E6D1-4BBF-80E2-9FEF038EF508}"/>
              </a:ext>
            </a:extLst>
          </p:cNvPr>
          <p:cNvSpPr txBox="1">
            <a:spLocks noChangeArrowheads="1"/>
          </p:cNvSpPr>
          <p:nvPr/>
        </p:nvSpPr>
        <p:spPr bwMode="auto">
          <a:xfrm>
            <a:off x="533400" y="4876800"/>
            <a:ext cx="4419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        </a:t>
            </a:r>
            <a:r>
              <a:rPr lang="zh-CN" altLang="en-US" sz="2400" b="1"/>
              <a:t>解：两点之间电压与路径无关，沿图示路径计算电压</a:t>
            </a:r>
            <a:r>
              <a:rPr kumimoji="1" lang="en-US" altLang="zh-CN" sz="2400" b="1" i="1">
                <a:solidFill>
                  <a:schemeClr val="tx2"/>
                </a:solidFill>
                <a:latin typeface="Times New Roman" panose="02020603050405020304" pitchFamily="18" charset="0"/>
              </a:rPr>
              <a:t>U</a:t>
            </a:r>
            <a:r>
              <a:rPr kumimoji="1" lang="en-US" altLang="zh-CN" sz="2800" b="1" baseline="-25000">
                <a:solidFill>
                  <a:schemeClr val="tx2"/>
                </a:solidFill>
                <a:latin typeface="Times New Roman" panose="02020603050405020304" pitchFamily="18" charset="0"/>
              </a:rPr>
              <a:t>de</a:t>
            </a:r>
            <a:r>
              <a:rPr kumimoji="1" lang="en-US" altLang="zh-CN" sz="2800" b="1">
                <a:solidFill>
                  <a:schemeClr val="tx2"/>
                </a:solidFill>
                <a:latin typeface="Times New Roman" panose="02020603050405020304" pitchFamily="18" charset="0"/>
              </a:rPr>
              <a:t> </a:t>
            </a:r>
            <a:endParaRPr kumimoji="1" lang="en-US" altLang="zh-CN" sz="2800" b="1" baseline="-25000">
              <a:solidFill>
                <a:schemeClr val="tx2"/>
              </a:solidFill>
              <a:latin typeface="Times New Roman" panose="02020603050405020304" pitchFamily="18" charset="0"/>
            </a:endParaRPr>
          </a:p>
        </p:txBody>
      </p:sp>
      <p:sp>
        <p:nvSpPr>
          <p:cNvPr id="84007" name="Oval 87">
            <a:extLst>
              <a:ext uri="{FF2B5EF4-FFF2-40B4-BE49-F238E27FC236}">
                <a16:creationId xmlns:a16="http://schemas.microsoft.com/office/drawing/2014/main" id="{B32788C9-398F-4C62-ABCB-EE8CA97A0DD7}"/>
              </a:ext>
            </a:extLst>
          </p:cNvPr>
          <p:cNvSpPr>
            <a:spLocks noChangeArrowheads="1"/>
          </p:cNvSpPr>
          <p:nvPr/>
        </p:nvSpPr>
        <p:spPr bwMode="auto">
          <a:xfrm>
            <a:off x="5791200" y="4038600"/>
            <a:ext cx="1143000" cy="1447800"/>
          </a:xfrm>
          <a:prstGeom prst="ellipse">
            <a:avLst/>
          </a:prstGeom>
          <a:noFill/>
          <a:ln w="3810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a:p>
        </p:txBody>
      </p:sp>
      <p:sp>
        <p:nvSpPr>
          <p:cNvPr id="47144" name="Text Box 88">
            <a:extLst>
              <a:ext uri="{FF2B5EF4-FFF2-40B4-BE49-F238E27FC236}">
                <a16:creationId xmlns:a16="http://schemas.microsoft.com/office/drawing/2014/main" id="{7943F1D3-92C7-42EF-946B-6F6A16B0B64A}"/>
              </a:ext>
            </a:extLst>
          </p:cNvPr>
          <p:cNvSpPr txBox="1">
            <a:spLocks noChangeArrowheads="1"/>
          </p:cNvSpPr>
          <p:nvPr/>
        </p:nvSpPr>
        <p:spPr bwMode="auto">
          <a:xfrm>
            <a:off x="4572000" y="6019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sp>
        <p:nvSpPr>
          <p:cNvPr id="84009" name="Oval 90">
            <a:extLst>
              <a:ext uri="{FF2B5EF4-FFF2-40B4-BE49-F238E27FC236}">
                <a16:creationId xmlns:a16="http://schemas.microsoft.com/office/drawing/2014/main" id="{6305A122-DDC7-4637-848B-2EDB9A7A3637}"/>
              </a:ext>
            </a:extLst>
          </p:cNvPr>
          <p:cNvSpPr>
            <a:spLocks noChangeArrowheads="1"/>
          </p:cNvSpPr>
          <p:nvPr/>
        </p:nvSpPr>
        <p:spPr bwMode="auto">
          <a:xfrm>
            <a:off x="6019800" y="5257800"/>
            <a:ext cx="685800" cy="304800"/>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4010" name="Line 91">
            <a:extLst>
              <a:ext uri="{FF2B5EF4-FFF2-40B4-BE49-F238E27FC236}">
                <a16:creationId xmlns:a16="http://schemas.microsoft.com/office/drawing/2014/main" id="{FB8AFC3B-97D8-4D0C-BB2B-CF6005E64BA2}"/>
              </a:ext>
            </a:extLst>
          </p:cNvPr>
          <p:cNvSpPr>
            <a:spLocks noChangeShapeType="1"/>
          </p:cNvSpPr>
          <p:nvPr/>
        </p:nvSpPr>
        <p:spPr bwMode="auto">
          <a:xfrm flipH="1">
            <a:off x="6705600" y="5181600"/>
            <a:ext cx="76200" cy="152400"/>
          </a:xfrm>
          <a:prstGeom prst="line">
            <a:avLst/>
          </a:prstGeom>
          <a:noFill/>
          <a:ln w="3810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8076" name="Text Box 92">
            <a:extLst>
              <a:ext uri="{FF2B5EF4-FFF2-40B4-BE49-F238E27FC236}">
                <a16:creationId xmlns:a16="http://schemas.microsoft.com/office/drawing/2014/main" id="{26362F86-51CC-40E0-8160-38F35D8FB541}"/>
              </a:ext>
            </a:extLst>
          </p:cNvPr>
          <p:cNvSpPr txBox="1">
            <a:spLocks noChangeArrowheads="1"/>
          </p:cNvSpPr>
          <p:nvPr/>
        </p:nvSpPr>
        <p:spPr bwMode="auto">
          <a:xfrm>
            <a:off x="1295400" y="5715000"/>
            <a:ext cx="3810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de</a:t>
            </a:r>
            <a:r>
              <a:rPr kumimoji="1" lang="en-US" altLang="zh-CN" sz="2400" b="1">
                <a:latin typeface="Times New Roman" panose="02020603050405020304" pitchFamily="18" charset="0"/>
              </a:rPr>
              <a:t>=</a:t>
            </a:r>
            <a:r>
              <a:rPr kumimoji="1" lang="en-US" altLang="zh-CN" sz="2400" b="1" baseline="30000">
                <a:latin typeface="Times New Roman" panose="02020603050405020304" pitchFamily="18" charset="0"/>
              </a:rPr>
              <a:t> </a:t>
            </a:r>
            <a:r>
              <a:rPr kumimoji="1" lang="zh-CN" altLang="en-US" sz="2400" b="1">
                <a:latin typeface="Times New Roman" panose="02020603050405020304" pitchFamily="18" charset="0"/>
              </a:rPr>
              <a:t>－</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S1</a:t>
            </a:r>
            <a:r>
              <a:rPr kumimoji="1" lang="en-US" altLang="zh-CN" sz="2400" b="1">
                <a:latin typeface="Times New Roman" panose="02020603050405020304" pitchFamily="18" charset="0"/>
              </a:rPr>
              <a:t>+</a:t>
            </a:r>
            <a:r>
              <a:rPr kumimoji="1" lang="en-US" altLang="zh-CN" sz="2400" b="1" baseline="-25000">
                <a:latin typeface="Times New Roman" panose="02020603050405020304" pitchFamily="18" charset="0"/>
              </a:rPr>
              <a:t> </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S2 </a:t>
            </a:r>
          </a:p>
          <a:p>
            <a:pPr eaLnBrk="1" hangingPunct="1">
              <a:lnSpc>
                <a:spcPct val="110000"/>
              </a:lnSpc>
              <a:spcBef>
                <a:spcPct val="0"/>
              </a:spcBef>
              <a:buFontTx/>
              <a:buNone/>
            </a:pPr>
            <a:r>
              <a:rPr kumimoji="1" lang="en-US" altLang="zh-CN" sz="2400" b="1" baseline="-25000">
                <a:latin typeface="Times New Roman" panose="02020603050405020304" pitchFamily="18" charset="0"/>
              </a:rPr>
              <a:t>        </a:t>
            </a: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12+8= </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4(V)</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Effect transition="in" filter="wipe(left)">
                                      <p:cBhvr>
                                        <p:cTn id="7" dur="500"/>
                                        <p:tgtEl>
                                          <p:spTgt spid="297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8026">
                                            <p:txEl>
                                              <p:pRg st="0" end="0"/>
                                            </p:txEl>
                                          </p:spTgt>
                                        </p:tgtEl>
                                        <p:attrNameLst>
                                          <p:attrName>style.visibility</p:attrName>
                                        </p:attrNameLst>
                                      </p:cBhvr>
                                      <p:to>
                                        <p:strVal val="visible"/>
                                      </p:to>
                                    </p:set>
                                    <p:animEffect transition="in" filter="wipe(left)">
                                      <p:cBhvr>
                                        <p:cTn id="12" dur="500"/>
                                        <p:tgtEl>
                                          <p:spTgt spid="29802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8027">
                                            <p:txEl>
                                              <p:pRg st="0" end="0"/>
                                            </p:txEl>
                                          </p:spTgt>
                                        </p:tgtEl>
                                        <p:attrNameLst>
                                          <p:attrName>style.visibility</p:attrName>
                                        </p:attrNameLst>
                                      </p:cBhvr>
                                      <p:to>
                                        <p:strVal val="visible"/>
                                      </p:to>
                                    </p:set>
                                    <p:animEffect transition="in" filter="wipe(left)">
                                      <p:cBhvr>
                                        <p:cTn id="17" dur="500"/>
                                        <p:tgtEl>
                                          <p:spTgt spid="29802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8028">
                                            <p:txEl>
                                              <p:pRg st="0" end="0"/>
                                            </p:txEl>
                                          </p:spTgt>
                                        </p:tgtEl>
                                        <p:attrNameLst>
                                          <p:attrName>style.visibility</p:attrName>
                                        </p:attrNameLst>
                                      </p:cBhvr>
                                      <p:to>
                                        <p:strVal val="visible"/>
                                      </p:to>
                                    </p:set>
                                    <p:animEffect transition="in" filter="wipe(left)">
                                      <p:cBhvr>
                                        <p:cTn id="22" dur="500"/>
                                        <p:tgtEl>
                                          <p:spTgt spid="298028">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8029">
                                            <p:txEl>
                                              <p:pRg st="0" end="0"/>
                                            </p:txEl>
                                          </p:spTgt>
                                        </p:tgtEl>
                                        <p:attrNameLst>
                                          <p:attrName>style.visibility</p:attrName>
                                        </p:attrNameLst>
                                      </p:cBhvr>
                                      <p:to>
                                        <p:strVal val="visible"/>
                                      </p:to>
                                    </p:set>
                                    <p:animEffect transition="in" filter="wipe(left)">
                                      <p:cBhvr>
                                        <p:cTn id="27" dur="500"/>
                                        <p:tgtEl>
                                          <p:spTgt spid="29802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3976"/>
                                        </p:tgtEl>
                                        <p:attrNameLst>
                                          <p:attrName>style.visibility</p:attrName>
                                        </p:attrNameLst>
                                      </p:cBhvr>
                                      <p:to>
                                        <p:strVal val="visible"/>
                                      </p:to>
                                    </p:set>
                                    <p:anim calcmode="lin" valueType="num">
                                      <p:cBhvr additive="base">
                                        <p:cTn id="32" dur="500" fill="hold"/>
                                        <p:tgtEl>
                                          <p:spTgt spid="83976"/>
                                        </p:tgtEl>
                                        <p:attrNameLst>
                                          <p:attrName>ppt_x</p:attrName>
                                        </p:attrNameLst>
                                      </p:cBhvr>
                                      <p:tavLst>
                                        <p:tav tm="0">
                                          <p:val>
                                            <p:strVal val="#ppt_x"/>
                                          </p:val>
                                        </p:tav>
                                        <p:tav tm="100000">
                                          <p:val>
                                            <p:strVal val="#ppt_x"/>
                                          </p:val>
                                        </p:tav>
                                      </p:tavLst>
                                    </p:anim>
                                    <p:anim calcmode="lin" valueType="num">
                                      <p:cBhvr additive="base">
                                        <p:cTn id="33" dur="500" fill="hold"/>
                                        <p:tgtEl>
                                          <p:spTgt spid="8397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3977"/>
                                        </p:tgtEl>
                                        <p:attrNameLst>
                                          <p:attrName>style.visibility</p:attrName>
                                        </p:attrNameLst>
                                      </p:cBhvr>
                                      <p:to>
                                        <p:strVal val="visible"/>
                                      </p:to>
                                    </p:set>
                                    <p:anim calcmode="lin" valueType="num">
                                      <p:cBhvr additive="base">
                                        <p:cTn id="36" dur="500" fill="hold"/>
                                        <p:tgtEl>
                                          <p:spTgt spid="83977"/>
                                        </p:tgtEl>
                                        <p:attrNameLst>
                                          <p:attrName>ppt_x</p:attrName>
                                        </p:attrNameLst>
                                      </p:cBhvr>
                                      <p:tavLst>
                                        <p:tav tm="0">
                                          <p:val>
                                            <p:strVal val="#ppt_x"/>
                                          </p:val>
                                        </p:tav>
                                        <p:tav tm="100000">
                                          <p:val>
                                            <p:strVal val="#ppt_x"/>
                                          </p:val>
                                        </p:tav>
                                      </p:tavLst>
                                    </p:anim>
                                    <p:anim calcmode="lin" valueType="num">
                                      <p:cBhvr additive="base">
                                        <p:cTn id="37" dur="500" fill="hold"/>
                                        <p:tgtEl>
                                          <p:spTgt spid="8397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3978"/>
                                        </p:tgtEl>
                                        <p:attrNameLst>
                                          <p:attrName>style.visibility</p:attrName>
                                        </p:attrNameLst>
                                      </p:cBhvr>
                                      <p:to>
                                        <p:strVal val="visible"/>
                                      </p:to>
                                    </p:set>
                                    <p:anim calcmode="lin" valueType="num">
                                      <p:cBhvr additive="base">
                                        <p:cTn id="40" dur="500" fill="hold"/>
                                        <p:tgtEl>
                                          <p:spTgt spid="83978"/>
                                        </p:tgtEl>
                                        <p:attrNameLst>
                                          <p:attrName>ppt_x</p:attrName>
                                        </p:attrNameLst>
                                      </p:cBhvr>
                                      <p:tavLst>
                                        <p:tav tm="0">
                                          <p:val>
                                            <p:strVal val="#ppt_x"/>
                                          </p:val>
                                        </p:tav>
                                        <p:tav tm="100000">
                                          <p:val>
                                            <p:strVal val="#ppt_x"/>
                                          </p:val>
                                        </p:tav>
                                      </p:tavLst>
                                    </p:anim>
                                    <p:anim calcmode="lin" valueType="num">
                                      <p:cBhvr additive="base">
                                        <p:cTn id="41" dur="500" fill="hold"/>
                                        <p:tgtEl>
                                          <p:spTgt spid="8397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3979"/>
                                        </p:tgtEl>
                                        <p:attrNameLst>
                                          <p:attrName>style.visibility</p:attrName>
                                        </p:attrNameLst>
                                      </p:cBhvr>
                                      <p:to>
                                        <p:strVal val="visible"/>
                                      </p:to>
                                    </p:set>
                                    <p:anim calcmode="lin" valueType="num">
                                      <p:cBhvr additive="base">
                                        <p:cTn id="44" dur="500" fill="hold"/>
                                        <p:tgtEl>
                                          <p:spTgt spid="83979"/>
                                        </p:tgtEl>
                                        <p:attrNameLst>
                                          <p:attrName>ppt_x</p:attrName>
                                        </p:attrNameLst>
                                      </p:cBhvr>
                                      <p:tavLst>
                                        <p:tav tm="0">
                                          <p:val>
                                            <p:strVal val="#ppt_x"/>
                                          </p:val>
                                        </p:tav>
                                        <p:tav tm="100000">
                                          <p:val>
                                            <p:strVal val="#ppt_x"/>
                                          </p:val>
                                        </p:tav>
                                      </p:tavLst>
                                    </p:anim>
                                    <p:anim calcmode="lin" valueType="num">
                                      <p:cBhvr additive="base">
                                        <p:cTn id="45" dur="500" fill="hold"/>
                                        <p:tgtEl>
                                          <p:spTgt spid="8397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83980"/>
                                        </p:tgtEl>
                                        <p:attrNameLst>
                                          <p:attrName>style.visibility</p:attrName>
                                        </p:attrNameLst>
                                      </p:cBhvr>
                                      <p:to>
                                        <p:strVal val="visible"/>
                                      </p:to>
                                    </p:set>
                                    <p:anim calcmode="lin" valueType="num">
                                      <p:cBhvr additive="base">
                                        <p:cTn id="48" dur="500" fill="hold"/>
                                        <p:tgtEl>
                                          <p:spTgt spid="83980"/>
                                        </p:tgtEl>
                                        <p:attrNameLst>
                                          <p:attrName>ppt_x</p:attrName>
                                        </p:attrNameLst>
                                      </p:cBhvr>
                                      <p:tavLst>
                                        <p:tav tm="0">
                                          <p:val>
                                            <p:strVal val="#ppt_x"/>
                                          </p:val>
                                        </p:tav>
                                        <p:tav tm="100000">
                                          <p:val>
                                            <p:strVal val="#ppt_x"/>
                                          </p:val>
                                        </p:tav>
                                      </p:tavLst>
                                    </p:anim>
                                    <p:anim calcmode="lin" valueType="num">
                                      <p:cBhvr additive="base">
                                        <p:cTn id="49" dur="500" fill="hold"/>
                                        <p:tgtEl>
                                          <p:spTgt spid="83980"/>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83981"/>
                                        </p:tgtEl>
                                        <p:attrNameLst>
                                          <p:attrName>style.visibility</p:attrName>
                                        </p:attrNameLst>
                                      </p:cBhvr>
                                      <p:to>
                                        <p:strVal val="visible"/>
                                      </p:to>
                                    </p:set>
                                    <p:anim calcmode="lin" valueType="num">
                                      <p:cBhvr additive="base">
                                        <p:cTn id="52" dur="500" fill="hold"/>
                                        <p:tgtEl>
                                          <p:spTgt spid="83981"/>
                                        </p:tgtEl>
                                        <p:attrNameLst>
                                          <p:attrName>ppt_x</p:attrName>
                                        </p:attrNameLst>
                                      </p:cBhvr>
                                      <p:tavLst>
                                        <p:tav tm="0">
                                          <p:val>
                                            <p:strVal val="#ppt_x"/>
                                          </p:val>
                                        </p:tav>
                                        <p:tav tm="100000">
                                          <p:val>
                                            <p:strVal val="#ppt_x"/>
                                          </p:val>
                                        </p:tav>
                                      </p:tavLst>
                                    </p:anim>
                                    <p:anim calcmode="lin" valueType="num">
                                      <p:cBhvr additive="base">
                                        <p:cTn id="53" dur="500" fill="hold"/>
                                        <p:tgtEl>
                                          <p:spTgt spid="83981"/>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83982"/>
                                        </p:tgtEl>
                                        <p:attrNameLst>
                                          <p:attrName>style.visibility</p:attrName>
                                        </p:attrNameLst>
                                      </p:cBhvr>
                                      <p:to>
                                        <p:strVal val="visible"/>
                                      </p:to>
                                    </p:set>
                                    <p:anim calcmode="lin" valueType="num">
                                      <p:cBhvr additive="base">
                                        <p:cTn id="56" dur="500" fill="hold"/>
                                        <p:tgtEl>
                                          <p:spTgt spid="83982"/>
                                        </p:tgtEl>
                                        <p:attrNameLst>
                                          <p:attrName>ppt_x</p:attrName>
                                        </p:attrNameLst>
                                      </p:cBhvr>
                                      <p:tavLst>
                                        <p:tav tm="0">
                                          <p:val>
                                            <p:strVal val="#ppt_x"/>
                                          </p:val>
                                        </p:tav>
                                        <p:tav tm="100000">
                                          <p:val>
                                            <p:strVal val="#ppt_x"/>
                                          </p:val>
                                        </p:tav>
                                      </p:tavLst>
                                    </p:anim>
                                    <p:anim calcmode="lin" valueType="num">
                                      <p:cBhvr additive="base">
                                        <p:cTn id="57" dur="500" fill="hold"/>
                                        <p:tgtEl>
                                          <p:spTgt spid="8398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83983"/>
                                        </p:tgtEl>
                                        <p:attrNameLst>
                                          <p:attrName>style.visibility</p:attrName>
                                        </p:attrNameLst>
                                      </p:cBhvr>
                                      <p:to>
                                        <p:strVal val="visible"/>
                                      </p:to>
                                    </p:set>
                                    <p:anim calcmode="lin" valueType="num">
                                      <p:cBhvr additive="base">
                                        <p:cTn id="60" dur="500" fill="hold"/>
                                        <p:tgtEl>
                                          <p:spTgt spid="83983"/>
                                        </p:tgtEl>
                                        <p:attrNameLst>
                                          <p:attrName>ppt_x</p:attrName>
                                        </p:attrNameLst>
                                      </p:cBhvr>
                                      <p:tavLst>
                                        <p:tav tm="0">
                                          <p:val>
                                            <p:strVal val="#ppt_x"/>
                                          </p:val>
                                        </p:tav>
                                        <p:tav tm="100000">
                                          <p:val>
                                            <p:strVal val="#ppt_x"/>
                                          </p:val>
                                        </p:tav>
                                      </p:tavLst>
                                    </p:anim>
                                    <p:anim calcmode="lin" valueType="num">
                                      <p:cBhvr additive="base">
                                        <p:cTn id="61" dur="500" fill="hold"/>
                                        <p:tgtEl>
                                          <p:spTgt spid="83983"/>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83984"/>
                                        </p:tgtEl>
                                        <p:attrNameLst>
                                          <p:attrName>style.visibility</p:attrName>
                                        </p:attrNameLst>
                                      </p:cBhvr>
                                      <p:to>
                                        <p:strVal val="visible"/>
                                      </p:to>
                                    </p:set>
                                    <p:anim calcmode="lin" valueType="num">
                                      <p:cBhvr additive="base">
                                        <p:cTn id="64" dur="500" fill="hold"/>
                                        <p:tgtEl>
                                          <p:spTgt spid="83984"/>
                                        </p:tgtEl>
                                        <p:attrNameLst>
                                          <p:attrName>ppt_x</p:attrName>
                                        </p:attrNameLst>
                                      </p:cBhvr>
                                      <p:tavLst>
                                        <p:tav tm="0">
                                          <p:val>
                                            <p:strVal val="#ppt_x"/>
                                          </p:val>
                                        </p:tav>
                                        <p:tav tm="100000">
                                          <p:val>
                                            <p:strVal val="#ppt_x"/>
                                          </p:val>
                                        </p:tav>
                                      </p:tavLst>
                                    </p:anim>
                                    <p:anim calcmode="lin" valueType="num">
                                      <p:cBhvr additive="base">
                                        <p:cTn id="65" dur="500" fill="hold"/>
                                        <p:tgtEl>
                                          <p:spTgt spid="8398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3985"/>
                                        </p:tgtEl>
                                        <p:attrNameLst>
                                          <p:attrName>style.visibility</p:attrName>
                                        </p:attrNameLst>
                                      </p:cBhvr>
                                      <p:to>
                                        <p:strVal val="visible"/>
                                      </p:to>
                                    </p:set>
                                    <p:anim calcmode="lin" valueType="num">
                                      <p:cBhvr additive="base">
                                        <p:cTn id="68" dur="500" fill="hold"/>
                                        <p:tgtEl>
                                          <p:spTgt spid="83985"/>
                                        </p:tgtEl>
                                        <p:attrNameLst>
                                          <p:attrName>ppt_x</p:attrName>
                                        </p:attrNameLst>
                                      </p:cBhvr>
                                      <p:tavLst>
                                        <p:tav tm="0">
                                          <p:val>
                                            <p:strVal val="#ppt_x"/>
                                          </p:val>
                                        </p:tav>
                                        <p:tav tm="100000">
                                          <p:val>
                                            <p:strVal val="#ppt_x"/>
                                          </p:val>
                                        </p:tav>
                                      </p:tavLst>
                                    </p:anim>
                                    <p:anim calcmode="lin" valueType="num">
                                      <p:cBhvr additive="base">
                                        <p:cTn id="69" dur="500" fill="hold"/>
                                        <p:tgtEl>
                                          <p:spTgt spid="83985"/>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83986"/>
                                        </p:tgtEl>
                                        <p:attrNameLst>
                                          <p:attrName>style.visibility</p:attrName>
                                        </p:attrNameLst>
                                      </p:cBhvr>
                                      <p:to>
                                        <p:strVal val="visible"/>
                                      </p:to>
                                    </p:set>
                                    <p:anim calcmode="lin" valueType="num">
                                      <p:cBhvr additive="base">
                                        <p:cTn id="72" dur="500" fill="hold"/>
                                        <p:tgtEl>
                                          <p:spTgt spid="83986"/>
                                        </p:tgtEl>
                                        <p:attrNameLst>
                                          <p:attrName>ppt_x</p:attrName>
                                        </p:attrNameLst>
                                      </p:cBhvr>
                                      <p:tavLst>
                                        <p:tav tm="0">
                                          <p:val>
                                            <p:strVal val="#ppt_x"/>
                                          </p:val>
                                        </p:tav>
                                        <p:tav tm="100000">
                                          <p:val>
                                            <p:strVal val="#ppt_x"/>
                                          </p:val>
                                        </p:tav>
                                      </p:tavLst>
                                    </p:anim>
                                    <p:anim calcmode="lin" valueType="num">
                                      <p:cBhvr additive="base">
                                        <p:cTn id="73" dur="500" fill="hold"/>
                                        <p:tgtEl>
                                          <p:spTgt spid="83986"/>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83987"/>
                                        </p:tgtEl>
                                        <p:attrNameLst>
                                          <p:attrName>style.visibility</p:attrName>
                                        </p:attrNameLst>
                                      </p:cBhvr>
                                      <p:to>
                                        <p:strVal val="visible"/>
                                      </p:to>
                                    </p:set>
                                    <p:anim calcmode="lin" valueType="num">
                                      <p:cBhvr additive="base">
                                        <p:cTn id="76" dur="500" fill="hold"/>
                                        <p:tgtEl>
                                          <p:spTgt spid="83987"/>
                                        </p:tgtEl>
                                        <p:attrNameLst>
                                          <p:attrName>ppt_x</p:attrName>
                                        </p:attrNameLst>
                                      </p:cBhvr>
                                      <p:tavLst>
                                        <p:tav tm="0">
                                          <p:val>
                                            <p:strVal val="#ppt_x"/>
                                          </p:val>
                                        </p:tav>
                                        <p:tav tm="100000">
                                          <p:val>
                                            <p:strVal val="#ppt_x"/>
                                          </p:val>
                                        </p:tav>
                                      </p:tavLst>
                                    </p:anim>
                                    <p:anim calcmode="lin" valueType="num">
                                      <p:cBhvr additive="base">
                                        <p:cTn id="77" dur="500" fill="hold"/>
                                        <p:tgtEl>
                                          <p:spTgt spid="83987"/>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83988"/>
                                        </p:tgtEl>
                                        <p:attrNameLst>
                                          <p:attrName>style.visibility</p:attrName>
                                        </p:attrNameLst>
                                      </p:cBhvr>
                                      <p:to>
                                        <p:strVal val="visible"/>
                                      </p:to>
                                    </p:set>
                                    <p:anim calcmode="lin" valueType="num">
                                      <p:cBhvr additive="base">
                                        <p:cTn id="80" dur="500" fill="hold"/>
                                        <p:tgtEl>
                                          <p:spTgt spid="83988"/>
                                        </p:tgtEl>
                                        <p:attrNameLst>
                                          <p:attrName>ppt_x</p:attrName>
                                        </p:attrNameLst>
                                      </p:cBhvr>
                                      <p:tavLst>
                                        <p:tav tm="0">
                                          <p:val>
                                            <p:strVal val="#ppt_x"/>
                                          </p:val>
                                        </p:tav>
                                        <p:tav tm="100000">
                                          <p:val>
                                            <p:strVal val="#ppt_x"/>
                                          </p:val>
                                        </p:tav>
                                      </p:tavLst>
                                    </p:anim>
                                    <p:anim calcmode="lin" valueType="num">
                                      <p:cBhvr additive="base">
                                        <p:cTn id="81" dur="500" fill="hold"/>
                                        <p:tgtEl>
                                          <p:spTgt spid="83988"/>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83989"/>
                                        </p:tgtEl>
                                        <p:attrNameLst>
                                          <p:attrName>style.visibility</p:attrName>
                                        </p:attrNameLst>
                                      </p:cBhvr>
                                      <p:to>
                                        <p:strVal val="visible"/>
                                      </p:to>
                                    </p:set>
                                    <p:anim calcmode="lin" valueType="num">
                                      <p:cBhvr additive="base">
                                        <p:cTn id="84" dur="500" fill="hold"/>
                                        <p:tgtEl>
                                          <p:spTgt spid="83989"/>
                                        </p:tgtEl>
                                        <p:attrNameLst>
                                          <p:attrName>ppt_x</p:attrName>
                                        </p:attrNameLst>
                                      </p:cBhvr>
                                      <p:tavLst>
                                        <p:tav tm="0">
                                          <p:val>
                                            <p:strVal val="#ppt_x"/>
                                          </p:val>
                                        </p:tav>
                                        <p:tav tm="100000">
                                          <p:val>
                                            <p:strVal val="#ppt_x"/>
                                          </p:val>
                                        </p:tav>
                                      </p:tavLst>
                                    </p:anim>
                                    <p:anim calcmode="lin" valueType="num">
                                      <p:cBhvr additive="base">
                                        <p:cTn id="85" dur="500" fill="hold"/>
                                        <p:tgtEl>
                                          <p:spTgt spid="83989"/>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83990"/>
                                        </p:tgtEl>
                                        <p:attrNameLst>
                                          <p:attrName>style.visibility</p:attrName>
                                        </p:attrNameLst>
                                      </p:cBhvr>
                                      <p:to>
                                        <p:strVal val="visible"/>
                                      </p:to>
                                    </p:set>
                                    <p:anim calcmode="lin" valueType="num">
                                      <p:cBhvr additive="base">
                                        <p:cTn id="88" dur="500" fill="hold"/>
                                        <p:tgtEl>
                                          <p:spTgt spid="83990"/>
                                        </p:tgtEl>
                                        <p:attrNameLst>
                                          <p:attrName>ppt_x</p:attrName>
                                        </p:attrNameLst>
                                      </p:cBhvr>
                                      <p:tavLst>
                                        <p:tav tm="0">
                                          <p:val>
                                            <p:strVal val="#ppt_x"/>
                                          </p:val>
                                        </p:tav>
                                        <p:tav tm="100000">
                                          <p:val>
                                            <p:strVal val="#ppt_x"/>
                                          </p:val>
                                        </p:tav>
                                      </p:tavLst>
                                    </p:anim>
                                    <p:anim calcmode="lin" valueType="num">
                                      <p:cBhvr additive="base">
                                        <p:cTn id="89" dur="500" fill="hold"/>
                                        <p:tgtEl>
                                          <p:spTgt spid="83990"/>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83991"/>
                                        </p:tgtEl>
                                        <p:attrNameLst>
                                          <p:attrName>style.visibility</p:attrName>
                                        </p:attrNameLst>
                                      </p:cBhvr>
                                      <p:to>
                                        <p:strVal val="visible"/>
                                      </p:to>
                                    </p:set>
                                    <p:anim calcmode="lin" valueType="num">
                                      <p:cBhvr additive="base">
                                        <p:cTn id="92" dur="500" fill="hold"/>
                                        <p:tgtEl>
                                          <p:spTgt spid="83991"/>
                                        </p:tgtEl>
                                        <p:attrNameLst>
                                          <p:attrName>ppt_x</p:attrName>
                                        </p:attrNameLst>
                                      </p:cBhvr>
                                      <p:tavLst>
                                        <p:tav tm="0">
                                          <p:val>
                                            <p:strVal val="#ppt_x"/>
                                          </p:val>
                                        </p:tav>
                                        <p:tav tm="100000">
                                          <p:val>
                                            <p:strVal val="#ppt_x"/>
                                          </p:val>
                                        </p:tav>
                                      </p:tavLst>
                                    </p:anim>
                                    <p:anim calcmode="lin" valueType="num">
                                      <p:cBhvr additive="base">
                                        <p:cTn id="93" dur="500" fill="hold"/>
                                        <p:tgtEl>
                                          <p:spTgt spid="83991"/>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83992"/>
                                        </p:tgtEl>
                                        <p:attrNameLst>
                                          <p:attrName>style.visibility</p:attrName>
                                        </p:attrNameLst>
                                      </p:cBhvr>
                                      <p:to>
                                        <p:strVal val="visible"/>
                                      </p:to>
                                    </p:set>
                                    <p:anim calcmode="lin" valueType="num">
                                      <p:cBhvr additive="base">
                                        <p:cTn id="96" dur="500" fill="hold"/>
                                        <p:tgtEl>
                                          <p:spTgt spid="83992"/>
                                        </p:tgtEl>
                                        <p:attrNameLst>
                                          <p:attrName>ppt_x</p:attrName>
                                        </p:attrNameLst>
                                      </p:cBhvr>
                                      <p:tavLst>
                                        <p:tav tm="0">
                                          <p:val>
                                            <p:strVal val="#ppt_x"/>
                                          </p:val>
                                        </p:tav>
                                        <p:tav tm="100000">
                                          <p:val>
                                            <p:strVal val="#ppt_x"/>
                                          </p:val>
                                        </p:tav>
                                      </p:tavLst>
                                    </p:anim>
                                    <p:anim calcmode="lin" valueType="num">
                                      <p:cBhvr additive="base">
                                        <p:cTn id="97" dur="500" fill="hold"/>
                                        <p:tgtEl>
                                          <p:spTgt spid="83992"/>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83993"/>
                                        </p:tgtEl>
                                        <p:attrNameLst>
                                          <p:attrName>style.visibility</p:attrName>
                                        </p:attrNameLst>
                                      </p:cBhvr>
                                      <p:to>
                                        <p:strVal val="visible"/>
                                      </p:to>
                                    </p:set>
                                    <p:anim calcmode="lin" valueType="num">
                                      <p:cBhvr additive="base">
                                        <p:cTn id="100" dur="500" fill="hold"/>
                                        <p:tgtEl>
                                          <p:spTgt spid="83993"/>
                                        </p:tgtEl>
                                        <p:attrNameLst>
                                          <p:attrName>ppt_x</p:attrName>
                                        </p:attrNameLst>
                                      </p:cBhvr>
                                      <p:tavLst>
                                        <p:tav tm="0">
                                          <p:val>
                                            <p:strVal val="#ppt_x"/>
                                          </p:val>
                                        </p:tav>
                                        <p:tav tm="100000">
                                          <p:val>
                                            <p:strVal val="#ppt_x"/>
                                          </p:val>
                                        </p:tav>
                                      </p:tavLst>
                                    </p:anim>
                                    <p:anim calcmode="lin" valueType="num">
                                      <p:cBhvr additive="base">
                                        <p:cTn id="101" dur="500" fill="hold"/>
                                        <p:tgtEl>
                                          <p:spTgt spid="83993"/>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83994"/>
                                        </p:tgtEl>
                                        <p:attrNameLst>
                                          <p:attrName>style.visibility</p:attrName>
                                        </p:attrNameLst>
                                      </p:cBhvr>
                                      <p:to>
                                        <p:strVal val="visible"/>
                                      </p:to>
                                    </p:set>
                                    <p:anim calcmode="lin" valueType="num">
                                      <p:cBhvr additive="base">
                                        <p:cTn id="104" dur="500" fill="hold"/>
                                        <p:tgtEl>
                                          <p:spTgt spid="83994"/>
                                        </p:tgtEl>
                                        <p:attrNameLst>
                                          <p:attrName>ppt_x</p:attrName>
                                        </p:attrNameLst>
                                      </p:cBhvr>
                                      <p:tavLst>
                                        <p:tav tm="0">
                                          <p:val>
                                            <p:strVal val="#ppt_x"/>
                                          </p:val>
                                        </p:tav>
                                        <p:tav tm="100000">
                                          <p:val>
                                            <p:strVal val="#ppt_x"/>
                                          </p:val>
                                        </p:tav>
                                      </p:tavLst>
                                    </p:anim>
                                    <p:anim calcmode="lin" valueType="num">
                                      <p:cBhvr additive="base">
                                        <p:cTn id="105" dur="500" fill="hold"/>
                                        <p:tgtEl>
                                          <p:spTgt spid="83994"/>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83995"/>
                                        </p:tgtEl>
                                        <p:attrNameLst>
                                          <p:attrName>style.visibility</p:attrName>
                                        </p:attrNameLst>
                                      </p:cBhvr>
                                      <p:to>
                                        <p:strVal val="visible"/>
                                      </p:to>
                                    </p:set>
                                    <p:anim calcmode="lin" valueType="num">
                                      <p:cBhvr additive="base">
                                        <p:cTn id="108" dur="500" fill="hold"/>
                                        <p:tgtEl>
                                          <p:spTgt spid="83995"/>
                                        </p:tgtEl>
                                        <p:attrNameLst>
                                          <p:attrName>ppt_x</p:attrName>
                                        </p:attrNameLst>
                                      </p:cBhvr>
                                      <p:tavLst>
                                        <p:tav tm="0">
                                          <p:val>
                                            <p:strVal val="#ppt_x"/>
                                          </p:val>
                                        </p:tav>
                                        <p:tav tm="100000">
                                          <p:val>
                                            <p:strVal val="#ppt_x"/>
                                          </p:val>
                                        </p:tav>
                                      </p:tavLst>
                                    </p:anim>
                                    <p:anim calcmode="lin" valueType="num">
                                      <p:cBhvr additive="base">
                                        <p:cTn id="109" dur="500" fill="hold"/>
                                        <p:tgtEl>
                                          <p:spTgt spid="83995"/>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83996"/>
                                        </p:tgtEl>
                                        <p:attrNameLst>
                                          <p:attrName>style.visibility</p:attrName>
                                        </p:attrNameLst>
                                      </p:cBhvr>
                                      <p:to>
                                        <p:strVal val="visible"/>
                                      </p:to>
                                    </p:set>
                                    <p:anim calcmode="lin" valueType="num">
                                      <p:cBhvr additive="base">
                                        <p:cTn id="112" dur="500" fill="hold"/>
                                        <p:tgtEl>
                                          <p:spTgt spid="83996"/>
                                        </p:tgtEl>
                                        <p:attrNameLst>
                                          <p:attrName>ppt_x</p:attrName>
                                        </p:attrNameLst>
                                      </p:cBhvr>
                                      <p:tavLst>
                                        <p:tav tm="0">
                                          <p:val>
                                            <p:strVal val="#ppt_x"/>
                                          </p:val>
                                        </p:tav>
                                        <p:tav tm="100000">
                                          <p:val>
                                            <p:strVal val="#ppt_x"/>
                                          </p:val>
                                        </p:tav>
                                      </p:tavLst>
                                    </p:anim>
                                    <p:anim calcmode="lin" valueType="num">
                                      <p:cBhvr additive="base">
                                        <p:cTn id="113" dur="500" fill="hold"/>
                                        <p:tgtEl>
                                          <p:spTgt spid="83996"/>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83997"/>
                                        </p:tgtEl>
                                        <p:attrNameLst>
                                          <p:attrName>style.visibility</p:attrName>
                                        </p:attrNameLst>
                                      </p:cBhvr>
                                      <p:to>
                                        <p:strVal val="visible"/>
                                      </p:to>
                                    </p:set>
                                    <p:anim calcmode="lin" valueType="num">
                                      <p:cBhvr additive="base">
                                        <p:cTn id="116" dur="500" fill="hold"/>
                                        <p:tgtEl>
                                          <p:spTgt spid="83997"/>
                                        </p:tgtEl>
                                        <p:attrNameLst>
                                          <p:attrName>ppt_x</p:attrName>
                                        </p:attrNameLst>
                                      </p:cBhvr>
                                      <p:tavLst>
                                        <p:tav tm="0">
                                          <p:val>
                                            <p:strVal val="#ppt_x"/>
                                          </p:val>
                                        </p:tav>
                                        <p:tav tm="100000">
                                          <p:val>
                                            <p:strVal val="#ppt_x"/>
                                          </p:val>
                                        </p:tav>
                                      </p:tavLst>
                                    </p:anim>
                                    <p:anim calcmode="lin" valueType="num">
                                      <p:cBhvr additive="base">
                                        <p:cTn id="117" dur="500" fill="hold"/>
                                        <p:tgtEl>
                                          <p:spTgt spid="83997"/>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83998"/>
                                        </p:tgtEl>
                                        <p:attrNameLst>
                                          <p:attrName>style.visibility</p:attrName>
                                        </p:attrNameLst>
                                      </p:cBhvr>
                                      <p:to>
                                        <p:strVal val="visible"/>
                                      </p:to>
                                    </p:set>
                                    <p:anim calcmode="lin" valueType="num">
                                      <p:cBhvr additive="base">
                                        <p:cTn id="120" dur="500" fill="hold"/>
                                        <p:tgtEl>
                                          <p:spTgt spid="83998"/>
                                        </p:tgtEl>
                                        <p:attrNameLst>
                                          <p:attrName>ppt_x</p:attrName>
                                        </p:attrNameLst>
                                      </p:cBhvr>
                                      <p:tavLst>
                                        <p:tav tm="0">
                                          <p:val>
                                            <p:strVal val="#ppt_x"/>
                                          </p:val>
                                        </p:tav>
                                        <p:tav tm="100000">
                                          <p:val>
                                            <p:strVal val="#ppt_x"/>
                                          </p:val>
                                        </p:tav>
                                      </p:tavLst>
                                    </p:anim>
                                    <p:anim calcmode="lin" valueType="num">
                                      <p:cBhvr additive="base">
                                        <p:cTn id="121" dur="500" fill="hold"/>
                                        <p:tgtEl>
                                          <p:spTgt spid="83998"/>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83999"/>
                                        </p:tgtEl>
                                        <p:attrNameLst>
                                          <p:attrName>style.visibility</p:attrName>
                                        </p:attrNameLst>
                                      </p:cBhvr>
                                      <p:to>
                                        <p:strVal val="visible"/>
                                      </p:to>
                                    </p:set>
                                    <p:anim calcmode="lin" valueType="num">
                                      <p:cBhvr additive="base">
                                        <p:cTn id="124" dur="500" fill="hold"/>
                                        <p:tgtEl>
                                          <p:spTgt spid="83999"/>
                                        </p:tgtEl>
                                        <p:attrNameLst>
                                          <p:attrName>ppt_x</p:attrName>
                                        </p:attrNameLst>
                                      </p:cBhvr>
                                      <p:tavLst>
                                        <p:tav tm="0">
                                          <p:val>
                                            <p:strVal val="#ppt_x"/>
                                          </p:val>
                                        </p:tav>
                                        <p:tav tm="100000">
                                          <p:val>
                                            <p:strVal val="#ppt_x"/>
                                          </p:val>
                                        </p:tav>
                                      </p:tavLst>
                                    </p:anim>
                                    <p:anim calcmode="lin" valueType="num">
                                      <p:cBhvr additive="base">
                                        <p:cTn id="125" dur="500" fill="hold"/>
                                        <p:tgtEl>
                                          <p:spTgt spid="83999"/>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84000"/>
                                        </p:tgtEl>
                                        <p:attrNameLst>
                                          <p:attrName>style.visibility</p:attrName>
                                        </p:attrNameLst>
                                      </p:cBhvr>
                                      <p:to>
                                        <p:strVal val="visible"/>
                                      </p:to>
                                    </p:set>
                                    <p:anim calcmode="lin" valueType="num">
                                      <p:cBhvr additive="base">
                                        <p:cTn id="128" dur="500" fill="hold"/>
                                        <p:tgtEl>
                                          <p:spTgt spid="84000"/>
                                        </p:tgtEl>
                                        <p:attrNameLst>
                                          <p:attrName>ppt_x</p:attrName>
                                        </p:attrNameLst>
                                      </p:cBhvr>
                                      <p:tavLst>
                                        <p:tav tm="0">
                                          <p:val>
                                            <p:strVal val="#ppt_x"/>
                                          </p:val>
                                        </p:tav>
                                        <p:tav tm="100000">
                                          <p:val>
                                            <p:strVal val="#ppt_x"/>
                                          </p:val>
                                        </p:tav>
                                      </p:tavLst>
                                    </p:anim>
                                    <p:anim calcmode="lin" valueType="num">
                                      <p:cBhvr additive="base">
                                        <p:cTn id="129" dur="500" fill="hold"/>
                                        <p:tgtEl>
                                          <p:spTgt spid="84000"/>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84001"/>
                                        </p:tgtEl>
                                        <p:attrNameLst>
                                          <p:attrName>style.visibility</p:attrName>
                                        </p:attrNameLst>
                                      </p:cBhvr>
                                      <p:to>
                                        <p:strVal val="visible"/>
                                      </p:to>
                                    </p:set>
                                    <p:anim calcmode="lin" valueType="num">
                                      <p:cBhvr additive="base">
                                        <p:cTn id="132" dur="500" fill="hold"/>
                                        <p:tgtEl>
                                          <p:spTgt spid="84001"/>
                                        </p:tgtEl>
                                        <p:attrNameLst>
                                          <p:attrName>ppt_x</p:attrName>
                                        </p:attrNameLst>
                                      </p:cBhvr>
                                      <p:tavLst>
                                        <p:tav tm="0">
                                          <p:val>
                                            <p:strVal val="#ppt_x"/>
                                          </p:val>
                                        </p:tav>
                                        <p:tav tm="100000">
                                          <p:val>
                                            <p:strVal val="#ppt_x"/>
                                          </p:val>
                                        </p:tav>
                                      </p:tavLst>
                                    </p:anim>
                                    <p:anim calcmode="lin" valueType="num">
                                      <p:cBhvr additive="base">
                                        <p:cTn id="133" dur="500" fill="hold"/>
                                        <p:tgtEl>
                                          <p:spTgt spid="84001"/>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84002"/>
                                        </p:tgtEl>
                                        <p:attrNameLst>
                                          <p:attrName>style.visibility</p:attrName>
                                        </p:attrNameLst>
                                      </p:cBhvr>
                                      <p:to>
                                        <p:strVal val="visible"/>
                                      </p:to>
                                    </p:set>
                                    <p:anim calcmode="lin" valueType="num">
                                      <p:cBhvr additive="base">
                                        <p:cTn id="136" dur="500" fill="hold"/>
                                        <p:tgtEl>
                                          <p:spTgt spid="84002"/>
                                        </p:tgtEl>
                                        <p:attrNameLst>
                                          <p:attrName>ppt_x</p:attrName>
                                        </p:attrNameLst>
                                      </p:cBhvr>
                                      <p:tavLst>
                                        <p:tav tm="0">
                                          <p:val>
                                            <p:strVal val="#ppt_x"/>
                                          </p:val>
                                        </p:tav>
                                        <p:tav tm="100000">
                                          <p:val>
                                            <p:strVal val="#ppt_x"/>
                                          </p:val>
                                        </p:tav>
                                      </p:tavLst>
                                    </p:anim>
                                    <p:anim calcmode="lin" valueType="num">
                                      <p:cBhvr additive="base">
                                        <p:cTn id="137" dur="500" fill="hold"/>
                                        <p:tgtEl>
                                          <p:spTgt spid="84002"/>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84003"/>
                                        </p:tgtEl>
                                        <p:attrNameLst>
                                          <p:attrName>style.visibility</p:attrName>
                                        </p:attrNameLst>
                                      </p:cBhvr>
                                      <p:to>
                                        <p:strVal val="visible"/>
                                      </p:to>
                                    </p:set>
                                    <p:anim calcmode="lin" valueType="num">
                                      <p:cBhvr additive="base">
                                        <p:cTn id="140" dur="500" fill="hold"/>
                                        <p:tgtEl>
                                          <p:spTgt spid="84003"/>
                                        </p:tgtEl>
                                        <p:attrNameLst>
                                          <p:attrName>ppt_x</p:attrName>
                                        </p:attrNameLst>
                                      </p:cBhvr>
                                      <p:tavLst>
                                        <p:tav tm="0">
                                          <p:val>
                                            <p:strVal val="#ppt_x"/>
                                          </p:val>
                                        </p:tav>
                                        <p:tav tm="100000">
                                          <p:val>
                                            <p:strVal val="#ppt_x"/>
                                          </p:val>
                                        </p:tav>
                                      </p:tavLst>
                                    </p:anim>
                                    <p:anim calcmode="lin" valueType="num">
                                      <p:cBhvr additive="base">
                                        <p:cTn id="141" dur="500" fill="hold"/>
                                        <p:tgtEl>
                                          <p:spTgt spid="84003"/>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84004"/>
                                        </p:tgtEl>
                                        <p:attrNameLst>
                                          <p:attrName>style.visibility</p:attrName>
                                        </p:attrNameLst>
                                      </p:cBhvr>
                                      <p:to>
                                        <p:strVal val="visible"/>
                                      </p:to>
                                    </p:set>
                                    <p:anim calcmode="lin" valueType="num">
                                      <p:cBhvr additive="base">
                                        <p:cTn id="144" dur="500" fill="hold"/>
                                        <p:tgtEl>
                                          <p:spTgt spid="84004"/>
                                        </p:tgtEl>
                                        <p:attrNameLst>
                                          <p:attrName>ppt_x</p:attrName>
                                        </p:attrNameLst>
                                      </p:cBhvr>
                                      <p:tavLst>
                                        <p:tav tm="0">
                                          <p:val>
                                            <p:strVal val="#ppt_x"/>
                                          </p:val>
                                        </p:tav>
                                        <p:tav tm="100000">
                                          <p:val>
                                            <p:strVal val="#ppt_x"/>
                                          </p:val>
                                        </p:tav>
                                      </p:tavLst>
                                    </p:anim>
                                    <p:anim calcmode="lin" valueType="num">
                                      <p:cBhvr additive="base">
                                        <p:cTn id="145" dur="500" fill="hold"/>
                                        <p:tgtEl>
                                          <p:spTgt spid="84004"/>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84007"/>
                                        </p:tgtEl>
                                        <p:attrNameLst>
                                          <p:attrName>style.visibility</p:attrName>
                                        </p:attrNameLst>
                                      </p:cBhvr>
                                      <p:to>
                                        <p:strVal val="visible"/>
                                      </p:to>
                                    </p:set>
                                    <p:anim calcmode="lin" valueType="num">
                                      <p:cBhvr additive="base">
                                        <p:cTn id="148" dur="500" fill="hold"/>
                                        <p:tgtEl>
                                          <p:spTgt spid="84007"/>
                                        </p:tgtEl>
                                        <p:attrNameLst>
                                          <p:attrName>ppt_x</p:attrName>
                                        </p:attrNameLst>
                                      </p:cBhvr>
                                      <p:tavLst>
                                        <p:tav tm="0">
                                          <p:val>
                                            <p:strVal val="#ppt_x"/>
                                          </p:val>
                                        </p:tav>
                                        <p:tav tm="100000">
                                          <p:val>
                                            <p:strVal val="#ppt_x"/>
                                          </p:val>
                                        </p:tav>
                                      </p:tavLst>
                                    </p:anim>
                                    <p:anim calcmode="lin" valueType="num">
                                      <p:cBhvr additive="base">
                                        <p:cTn id="149" dur="500" fill="hold"/>
                                        <p:tgtEl>
                                          <p:spTgt spid="84007"/>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84009"/>
                                        </p:tgtEl>
                                        <p:attrNameLst>
                                          <p:attrName>style.visibility</p:attrName>
                                        </p:attrNameLst>
                                      </p:cBhvr>
                                      <p:to>
                                        <p:strVal val="visible"/>
                                      </p:to>
                                    </p:set>
                                    <p:anim calcmode="lin" valueType="num">
                                      <p:cBhvr additive="base">
                                        <p:cTn id="152" dur="500" fill="hold"/>
                                        <p:tgtEl>
                                          <p:spTgt spid="84009"/>
                                        </p:tgtEl>
                                        <p:attrNameLst>
                                          <p:attrName>ppt_x</p:attrName>
                                        </p:attrNameLst>
                                      </p:cBhvr>
                                      <p:tavLst>
                                        <p:tav tm="0">
                                          <p:val>
                                            <p:strVal val="#ppt_x"/>
                                          </p:val>
                                        </p:tav>
                                        <p:tav tm="100000">
                                          <p:val>
                                            <p:strVal val="#ppt_x"/>
                                          </p:val>
                                        </p:tav>
                                      </p:tavLst>
                                    </p:anim>
                                    <p:anim calcmode="lin" valueType="num">
                                      <p:cBhvr additive="base">
                                        <p:cTn id="153" dur="500" fill="hold"/>
                                        <p:tgtEl>
                                          <p:spTgt spid="84009"/>
                                        </p:tgtEl>
                                        <p:attrNameLst>
                                          <p:attrName>ppt_y</p:attrName>
                                        </p:attrNameLst>
                                      </p:cBhvr>
                                      <p:tavLst>
                                        <p:tav tm="0">
                                          <p:val>
                                            <p:strVal val="1+#ppt_h/2"/>
                                          </p:val>
                                        </p:tav>
                                        <p:tav tm="100000">
                                          <p:val>
                                            <p:strVal val="#ppt_y"/>
                                          </p:val>
                                        </p:tav>
                                      </p:tavLst>
                                    </p:anim>
                                  </p:childTnLst>
                                </p:cTn>
                              </p:par>
                              <p:par>
                                <p:cTn id="154" presetID="2" presetClass="entr" presetSubtype="4" fill="hold" nodeType="withEffect">
                                  <p:stCondLst>
                                    <p:cond delay="0"/>
                                  </p:stCondLst>
                                  <p:childTnLst>
                                    <p:set>
                                      <p:cBhvr>
                                        <p:cTn id="155" dur="1" fill="hold">
                                          <p:stCondLst>
                                            <p:cond delay="0"/>
                                          </p:stCondLst>
                                        </p:cTn>
                                        <p:tgtEl>
                                          <p:spTgt spid="84010"/>
                                        </p:tgtEl>
                                        <p:attrNameLst>
                                          <p:attrName>style.visibility</p:attrName>
                                        </p:attrNameLst>
                                      </p:cBhvr>
                                      <p:to>
                                        <p:strVal val="visible"/>
                                      </p:to>
                                    </p:set>
                                    <p:anim calcmode="lin" valueType="num">
                                      <p:cBhvr additive="base">
                                        <p:cTn id="156" dur="500" fill="hold"/>
                                        <p:tgtEl>
                                          <p:spTgt spid="84010"/>
                                        </p:tgtEl>
                                        <p:attrNameLst>
                                          <p:attrName>ppt_x</p:attrName>
                                        </p:attrNameLst>
                                      </p:cBhvr>
                                      <p:tavLst>
                                        <p:tav tm="0">
                                          <p:val>
                                            <p:strVal val="#ppt_x"/>
                                          </p:val>
                                        </p:tav>
                                        <p:tav tm="100000">
                                          <p:val>
                                            <p:strVal val="#ppt_x"/>
                                          </p:val>
                                        </p:tav>
                                      </p:tavLst>
                                    </p:anim>
                                    <p:anim calcmode="lin" valueType="num">
                                      <p:cBhvr additive="base">
                                        <p:cTn id="157" dur="500" fill="hold"/>
                                        <p:tgtEl>
                                          <p:spTgt spid="84010"/>
                                        </p:tgtEl>
                                        <p:attrNameLst>
                                          <p:attrName>ppt_y</p:attrName>
                                        </p:attrNameLst>
                                      </p:cBhvr>
                                      <p:tavLst>
                                        <p:tav tm="0">
                                          <p:val>
                                            <p:strVal val="1+#ppt_h/2"/>
                                          </p:val>
                                        </p:tav>
                                        <p:tav tm="100000">
                                          <p:val>
                                            <p:strVal val="#ppt_y"/>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84005"/>
                                        </p:tgtEl>
                                        <p:attrNameLst>
                                          <p:attrName>style.visibility</p:attrName>
                                        </p:attrNameLst>
                                      </p:cBhvr>
                                      <p:to>
                                        <p:strVal val="visible"/>
                                      </p:to>
                                    </p:set>
                                    <p:animEffect transition="in" filter="blinds(horizontal)">
                                      <p:cBhvr>
                                        <p:cTn id="162" dur="500"/>
                                        <p:tgtEl>
                                          <p:spTgt spid="84005"/>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84006"/>
                                        </p:tgtEl>
                                        <p:attrNameLst>
                                          <p:attrName>style.visibility</p:attrName>
                                        </p:attrNameLst>
                                      </p:cBhvr>
                                      <p:to>
                                        <p:strVal val="visible"/>
                                      </p:to>
                                    </p:set>
                                    <p:animEffect transition="in" filter="blinds(horizontal)">
                                      <p:cBhvr>
                                        <p:cTn id="167" dur="500"/>
                                        <p:tgtEl>
                                          <p:spTgt spid="84006"/>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298076">
                                            <p:txEl>
                                              <p:pRg st="0" end="0"/>
                                            </p:txEl>
                                          </p:spTgt>
                                        </p:tgtEl>
                                        <p:attrNameLst>
                                          <p:attrName>style.visibility</p:attrName>
                                        </p:attrNameLst>
                                      </p:cBhvr>
                                      <p:to>
                                        <p:strVal val="visible"/>
                                      </p:to>
                                    </p:set>
                                    <p:animEffect transition="in" filter="wipe(left)">
                                      <p:cBhvr>
                                        <p:cTn id="172" dur="500"/>
                                        <p:tgtEl>
                                          <p:spTgt spid="298076">
                                            <p:txEl>
                                              <p:pRg st="0" end="0"/>
                                            </p:txEl>
                                          </p:spTgt>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298076">
                                            <p:txEl>
                                              <p:pRg st="1" end="1"/>
                                            </p:txEl>
                                          </p:spTgt>
                                        </p:tgtEl>
                                        <p:attrNameLst>
                                          <p:attrName>style.visibility</p:attrName>
                                        </p:attrNameLst>
                                      </p:cBhvr>
                                      <p:to>
                                        <p:strVal val="visible"/>
                                      </p:to>
                                    </p:set>
                                    <p:animEffect transition="in" filter="wipe(left)">
                                      <p:cBhvr>
                                        <p:cTn id="177" dur="500"/>
                                        <p:tgtEl>
                                          <p:spTgt spid="2980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build="p" autoUpdateAnimBg="0"/>
      <p:bldP spid="298026" grpId="0" build="p" autoUpdateAnimBg="0"/>
      <p:bldP spid="298027" grpId="0" build="p" autoUpdateAnimBg="0"/>
      <p:bldP spid="298028" grpId="0" build="p" autoUpdateAnimBg="0"/>
      <p:bldP spid="298029" grpId="0" build="p" autoUpdateAnimBg="0"/>
      <p:bldP spid="83976" grpId="0"/>
      <p:bldP spid="83977" grpId="0"/>
      <p:bldP spid="83978" grpId="0"/>
      <p:bldP spid="83979" grpId="0"/>
      <p:bldP spid="83981" grpId="0" animBg="1"/>
      <p:bldP spid="83983" grpId="0" animBg="1"/>
      <p:bldP spid="83985" grpId="0"/>
      <p:bldP spid="83987" grpId="0" animBg="1"/>
      <p:bldP spid="83988" grpId="0"/>
      <p:bldP spid="83990" grpId="0" animBg="1"/>
      <p:bldP spid="83992" grpId="0" animBg="1"/>
      <p:bldP spid="83994" grpId="0"/>
      <p:bldP spid="83995" grpId="0"/>
      <p:bldP spid="83996" grpId="0"/>
      <p:bldP spid="83998" grpId="0" animBg="1"/>
      <p:bldP spid="83999" grpId="0"/>
      <p:bldP spid="84000" grpId="0" animBg="1"/>
      <p:bldP spid="84001" grpId="0" animBg="1"/>
      <p:bldP spid="84002" grpId="0" animBg="1"/>
      <p:bldP spid="84003" grpId="0"/>
      <p:bldP spid="84004" grpId="0"/>
      <p:bldP spid="84005" grpId="0"/>
      <p:bldP spid="84006" grpId="0"/>
      <p:bldP spid="84007" grpId="0" animBg="1"/>
      <p:bldP spid="84009" grpId="0" animBg="1"/>
      <p:bldP spid="298076"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0034" name="Rectangle 2" descr="40%">
            <a:extLst>
              <a:ext uri="{FF2B5EF4-FFF2-40B4-BE49-F238E27FC236}">
                <a16:creationId xmlns:a16="http://schemas.microsoft.com/office/drawing/2014/main" id="{8CD8732A-37A4-4DE3-A289-7892A529E9F6}"/>
              </a:ext>
            </a:extLst>
          </p:cNvPr>
          <p:cNvSpPr>
            <a:spLocks noChangeArrowheads="1"/>
          </p:cNvSpPr>
          <p:nvPr/>
        </p:nvSpPr>
        <p:spPr bwMode="auto">
          <a:xfrm>
            <a:off x="4724400" y="914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对回路</a:t>
            </a:r>
            <a:r>
              <a:rPr kumimoji="1" lang="en-US" altLang="zh-CN" sz="2800" b="1">
                <a:solidFill>
                  <a:srgbClr val="CC0000"/>
                </a:solidFill>
                <a:latin typeface="Times New Roman" panose="02020603050405020304" pitchFamily="18" charset="0"/>
              </a:rPr>
              <a:t>abda</a:t>
            </a:r>
            <a:r>
              <a:rPr lang="zh-CN" altLang="en-US" sz="2800" b="1">
                <a:latin typeface="Times New Roman" panose="02020603050405020304" pitchFamily="18" charset="0"/>
              </a:rPr>
              <a:t>：</a:t>
            </a:r>
          </a:p>
        </p:txBody>
      </p:sp>
      <p:sp>
        <p:nvSpPr>
          <p:cNvPr id="300035" name="Rectangle 3" descr="40%">
            <a:extLst>
              <a:ext uri="{FF2B5EF4-FFF2-40B4-BE49-F238E27FC236}">
                <a16:creationId xmlns:a16="http://schemas.microsoft.com/office/drawing/2014/main" id="{20484AC7-2F46-46A7-B8E3-07A97DB5C6FC}"/>
              </a:ext>
            </a:extLst>
          </p:cNvPr>
          <p:cNvSpPr>
            <a:spLocks noChangeArrowheads="1"/>
          </p:cNvSpPr>
          <p:nvPr/>
        </p:nvSpPr>
        <p:spPr bwMode="auto">
          <a:xfrm>
            <a:off x="4800600" y="2057400"/>
            <a:ext cx="411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对回路</a:t>
            </a:r>
            <a:r>
              <a:rPr kumimoji="1" lang="en-US" altLang="zh-CN" sz="2800" b="1">
                <a:solidFill>
                  <a:srgbClr val="CC0000"/>
                </a:solidFill>
                <a:latin typeface="Times New Roman" panose="02020603050405020304" pitchFamily="18" charset="0"/>
              </a:rPr>
              <a:t>acba</a:t>
            </a:r>
            <a:r>
              <a:rPr lang="zh-CN" altLang="en-US" sz="2800" b="1">
                <a:latin typeface="Times New Roman" panose="02020603050405020304" pitchFamily="18" charset="0"/>
              </a:rPr>
              <a:t>：</a:t>
            </a:r>
          </a:p>
        </p:txBody>
      </p:sp>
      <p:sp>
        <p:nvSpPr>
          <p:cNvPr id="300036" name="Rectangle 4" descr="40%">
            <a:extLst>
              <a:ext uri="{FF2B5EF4-FFF2-40B4-BE49-F238E27FC236}">
                <a16:creationId xmlns:a16="http://schemas.microsoft.com/office/drawing/2014/main" id="{F2DF80A6-E38D-405B-BAD2-4A0951A21F42}"/>
              </a:ext>
            </a:extLst>
          </p:cNvPr>
          <p:cNvSpPr>
            <a:spLocks noChangeArrowheads="1"/>
          </p:cNvSpPr>
          <p:nvPr/>
        </p:nvSpPr>
        <p:spPr bwMode="auto">
          <a:xfrm>
            <a:off x="4800600" y="32004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对回路</a:t>
            </a:r>
            <a:r>
              <a:rPr kumimoji="1" lang="en-US" altLang="zh-CN" sz="2800" b="1">
                <a:solidFill>
                  <a:srgbClr val="CC0000"/>
                </a:solidFill>
                <a:latin typeface="Times New Roman" panose="02020603050405020304" pitchFamily="18" charset="0"/>
              </a:rPr>
              <a:t>bcdeb</a:t>
            </a:r>
            <a:r>
              <a:rPr lang="zh-CN" altLang="en-US" sz="2800" b="1">
                <a:latin typeface="Times New Roman" panose="02020603050405020304" pitchFamily="18" charset="0"/>
              </a:rPr>
              <a:t>：</a:t>
            </a:r>
          </a:p>
        </p:txBody>
      </p:sp>
      <p:sp>
        <p:nvSpPr>
          <p:cNvPr id="300037" name="Rectangle 5" descr="40%">
            <a:extLst>
              <a:ext uri="{FF2B5EF4-FFF2-40B4-BE49-F238E27FC236}">
                <a16:creationId xmlns:a16="http://schemas.microsoft.com/office/drawing/2014/main" id="{0647268D-CBD6-4450-9549-FFFD13C8CAC7}"/>
              </a:ext>
            </a:extLst>
          </p:cNvPr>
          <p:cNvSpPr>
            <a:spLocks noChangeArrowheads="1"/>
          </p:cNvSpPr>
          <p:nvPr/>
        </p:nvSpPr>
        <p:spPr bwMode="auto">
          <a:xfrm>
            <a:off x="4800600" y="14478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6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6</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3</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3 </a:t>
            </a:r>
            <a:r>
              <a:rPr kumimoji="1" lang="en-US" altLang="zh-CN" sz="2800" b="1">
                <a:latin typeface="Times New Roman" panose="02020603050405020304" pitchFamily="18" charset="0"/>
              </a:rPr>
              <a:t>+</a:t>
            </a: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1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1 </a:t>
            </a:r>
            <a:r>
              <a:rPr kumimoji="1" lang="en-US" altLang="zh-CN" sz="2800" b="1">
                <a:latin typeface="Times New Roman" panose="02020603050405020304" pitchFamily="18" charset="0"/>
              </a:rPr>
              <a:t>= 0</a:t>
            </a:r>
          </a:p>
        </p:txBody>
      </p:sp>
      <p:sp>
        <p:nvSpPr>
          <p:cNvPr id="300038" name="Rectangle 6" descr="40%">
            <a:extLst>
              <a:ext uri="{FF2B5EF4-FFF2-40B4-BE49-F238E27FC236}">
                <a16:creationId xmlns:a16="http://schemas.microsoft.com/office/drawing/2014/main" id="{7EE8C8A5-90D0-4629-B65C-D182BC8AA0AD}"/>
              </a:ext>
            </a:extLst>
          </p:cNvPr>
          <p:cNvSpPr>
            <a:spLocks noChangeArrowheads="1"/>
          </p:cNvSpPr>
          <p:nvPr/>
        </p:nvSpPr>
        <p:spPr bwMode="auto">
          <a:xfrm>
            <a:off x="4800600" y="2590800"/>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2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2 </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4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4</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6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6 </a:t>
            </a:r>
            <a:r>
              <a:rPr kumimoji="1" lang="en-US" altLang="zh-CN" sz="2800" b="1">
                <a:latin typeface="Times New Roman" panose="02020603050405020304" pitchFamily="18" charset="0"/>
              </a:rPr>
              <a:t>= 0</a:t>
            </a:r>
          </a:p>
        </p:txBody>
      </p:sp>
      <p:sp>
        <p:nvSpPr>
          <p:cNvPr id="300039" name="Rectangle 7" descr="40%">
            <a:extLst>
              <a:ext uri="{FF2B5EF4-FFF2-40B4-BE49-F238E27FC236}">
                <a16:creationId xmlns:a16="http://schemas.microsoft.com/office/drawing/2014/main" id="{7595017C-79D4-4E1C-9403-056071A94822}"/>
              </a:ext>
            </a:extLst>
          </p:cNvPr>
          <p:cNvSpPr>
            <a:spLocks noChangeArrowheads="1"/>
          </p:cNvSpPr>
          <p:nvPr/>
        </p:nvSpPr>
        <p:spPr bwMode="auto">
          <a:xfrm>
            <a:off x="4800600" y="36576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3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3 </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4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4</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S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S</a:t>
            </a:r>
            <a:r>
              <a:rPr kumimoji="1" lang="en-US" altLang="zh-CN" sz="2800" b="1">
                <a:latin typeface="Times New Roman" panose="02020603050405020304" pitchFamily="18" charset="0"/>
              </a:rPr>
              <a:t> –</a:t>
            </a:r>
            <a:r>
              <a:rPr kumimoji="1" lang="en-US" altLang="zh-CN" sz="2800" b="1" i="1">
                <a:solidFill>
                  <a:schemeClr val="tx2"/>
                </a:solidFill>
                <a:latin typeface="Times New Roman" panose="02020603050405020304" pitchFamily="18" charset="0"/>
              </a:rPr>
              <a:t>U</a:t>
            </a:r>
            <a:r>
              <a:rPr kumimoji="1" lang="en-US" altLang="zh-CN" sz="2800" b="1" baseline="-25000">
                <a:solidFill>
                  <a:schemeClr val="tx2"/>
                </a:solidFill>
                <a:latin typeface="Times New Roman" panose="02020603050405020304" pitchFamily="18" charset="0"/>
              </a:rPr>
              <a:t>S</a:t>
            </a:r>
            <a:r>
              <a:rPr kumimoji="1" lang="en-US" altLang="zh-CN" sz="2800" b="1" i="1">
                <a:latin typeface="Times New Roman" panose="02020603050405020304" pitchFamily="18" charset="0"/>
              </a:rPr>
              <a:t> </a:t>
            </a:r>
            <a:r>
              <a:rPr kumimoji="1" lang="en-US" altLang="zh-CN" sz="2800" b="1">
                <a:latin typeface="Times New Roman" panose="02020603050405020304" pitchFamily="18" charset="0"/>
              </a:rPr>
              <a:t>= 0</a:t>
            </a:r>
          </a:p>
        </p:txBody>
      </p:sp>
      <p:sp>
        <p:nvSpPr>
          <p:cNvPr id="300040" name="Rectangle 8" descr="40%">
            <a:extLst>
              <a:ext uri="{FF2B5EF4-FFF2-40B4-BE49-F238E27FC236}">
                <a16:creationId xmlns:a16="http://schemas.microsoft.com/office/drawing/2014/main" id="{876AD6DC-A7F7-4962-8BAB-8EC68A8F15BB}"/>
              </a:ext>
            </a:extLst>
          </p:cNvPr>
          <p:cNvSpPr>
            <a:spLocks noChangeArrowheads="1"/>
          </p:cNvSpPr>
          <p:nvPr/>
        </p:nvSpPr>
        <p:spPr bwMode="auto">
          <a:xfrm>
            <a:off x="4876800" y="4191000"/>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C0000"/>
                </a:solidFill>
                <a:latin typeface="Times New Roman" panose="02020603050405020304" pitchFamily="18" charset="0"/>
              </a:rPr>
              <a:t>对回路 </a:t>
            </a:r>
            <a:r>
              <a:rPr kumimoji="1" lang="en-US" altLang="zh-CN" sz="2800" b="1">
                <a:solidFill>
                  <a:srgbClr val="CC0000"/>
                </a:solidFill>
                <a:latin typeface="Times New Roman" panose="02020603050405020304" pitchFamily="18" charset="0"/>
              </a:rPr>
              <a:t>aceda:</a:t>
            </a:r>
            <a:endParaRPr lang="en-US" altLang="zh-CN" sz="2800" b="1">
              <a:latin typeface="Times New Roman" panose="02020603050405020304" pitchFamily="18" charset="0"/>
            </a:endParaRPr>
          </a:p>
        </p:txBody>
      </p:sp>
      <p:sp>
        <p:nvSpPr>
          <p:cNvPr id="300041" name="Rectangle 9" descr="40%">
            <a:extLst>
              <a:ext uri="{FF2B5EF4-FFF2-40B4-BE49-F238E27FC236}">
                <a16:creationId xmlns:a16="http://schemas.microsoft.com/office/drawing/2014/main" id="{5B80C361-7F88-41FC-81FD-ABA500B7D996}"/>
              </a:ext>
            </a:extLst>
          </p:cNvPr>
          <p:cNvSpPr>
            <a:spLocks noChangeArrowheads="1"/>
          </p:cNvSpPr>
          <p:nvPr/>
        </p:nvSpPr>
        <p:spPr bwMode="auto">
          <a:xfrm>
            <a:off x="4495800" y="4648200"/>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2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2 </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S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S </a:t>
            </a:r>
            <a:r>
              <a:rPr kumimoji="1" lang="en-US" altLang="zh-CN" sz="2800" b="1">
                <a:latin typeface="Times New Roman" panose="02020603050405020304" pitchFamily="18" charset="0"/>
              </a:rPr>
              <a:t>–</a:t>
            </a:r>
            <a:r>
              <a:rPr kumimoji="1" lang="en-US" altLang="zh-CN" sz="2800" b="1" baseline="-25000">
                <a:latin typeface="Times New Roman" panose="02020603050405020304" pitchFamily="18" charset="0"/>
              </a:rPr>
              <a:t> </a:t>
            </a:r>
            <a:r>
              <a:rPr kumimoji="1" lang="en-US" altLang="zh-CN" sz="2800" b="1" i="1">
                <a:latin typeface="Times New Roman" panose="02020603050405020304" pitchFamily="18" charset="0"/>
              </a:rPr>
              <a:t>U</a:t>
            </a:r>
            <a:r>
              <a:rPr kumimoji="1" lang="en-US" altLang="zh-CN" sz="2800" b="1" baseline="-25000">
                <a:latin typeface="Times New Roman" panose="02020603050405020304" pitchFamily="18" charset="0"/>
              </a:rPr>
              <a:t>S</a:t>
            </a:r>
            <a:r>
              <a:rPr kumimoji="1" lang="en-US" altLang="zh-CN" sz="2800" b="1">
                <a:latin typeface="Times New Roman" panose="02020603050405020304" pitchFamily="18" charset="0"/>
              </a:rPr>
              <a:t>+ </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1 </a:t>
            </a:r>
            <a:r>
              <a:rPr kumimoji="1" lang="en-US" altLang="zh-CN" sz="2800" b="1" i="1">
                <a:latin typeface="Times New Roman" panose="02020603050405020304" pitchFamily="18" charset="0"/>
              </a:rPr>
              <a:t>I</a:t>
            </a:r>
            <a:r>
              <a:rPr kumimoji="1" lang="en-US" altLang="zh-CN" sz="2800" b="1" baseline="-25000">
                <a:latin typeface="Times New Roman" panose="02020603050405020304" pitchFamily="18" charset="0"/>
              </a:rPr>
              <a:t>1 </a:t>
            </a:r>
            <a:r>
              <a:rPr kumimoji="1" lang="en-US" altLang="zh-CN" sz="2800" b="1">
                <a:latin typeface="Times New Roman" panose="02020603050405020304" pitchFamily="18" charset="0"/>
              </a:rPr>
              <a:t>= 0</a:t>
            </a:r>
          </a:p>
        </p:txBody>
      </p:sp>
      <p:sp>
        <p:nvSpPr>
          <p:cNvPr id="48138" name="Rectangle 10">
            <a:extLst>
              <a:ext uri="{FF2B5EF4-FFF2-40B4-BE49-F238E27FC236}">
                <a16:creationId xmlns:a16="http://schemas.microsoft.com/office/drawing/2014/main" id="{5CE299D1-4676-4271-BECD-FBBE69F46050}"/>
              </a:ext>
            </a:extLst>
          </p:cNvPr>
          <p:cNvSpPr>
            <a:spLocks noChangeArrowheads="1"/>
          </p:cNvSpPr>
          <p:nvPr/>
        </p:nvSpPr>
        <p:spPr bwMode="auto">
          <a:xfrm>
            <a:off x="4419600" y="395288"/>
            <a:ext cx="388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800" b="1">
                <a:latin typeface="Times New Roman" panose="02020603050405020304" pitchFamily="18" charset="0"/>
              </a:rPr>
              <a:t>应用 </a:t>
            </a:r>
            <a:r>
              <a:rPr kumimoji="1" lang="zh-CN" altLang="en-US" sz="2800" b="1">
                <a:latin typeface="Times New Roman" panose="02020603050405020304" pitchFamily="18" charset="0"/>
                <a:sym typeface="Symbol" panose="05050102010706020507" pitchFamily="18" charset="2"/>
              </a:rPr>
              <a:t> </a:t>
            </a:r>
            <a:r>
              <a:rPr kumimoji="1" lang="en-US" altLang="zh-CN" sz="2800" b="1" i="1">
                <a:latin typeface="Times New Roman" panose="02020603050405020304" pitchFamily="18" charset="0"/>
                <a:sym typeface="Symbol" panose="05050102010706020507" pitchFamily="18" charset="2"/>
              </a:rPr>
              <a:t>U</a:t>
            </a:r>
            <a:r>
              <a:rPr kumimoji="1" lang="en-US" altLang="zh-CN" sz="2800" b="1">
                <a:latin typeface="Times New Roman" panose="02020603050405020304" pitchFamily="18" charset="0"/>
                <a:sym typeface="Symbol" panose="05050102010706020507" pitchFamily="18" charset="2"/>
              </a:rPr>
              <a:t> = 0 </a:t>
            </a:r>
            <a:r>
              <a:rPr kumimoji="1" lang="zh-CN" altLang="en-US" sz="2800" b="1">
                <a:latin typeface="Times New Roman" panose="02020603050405020304" pitchFamily="18" charset="0"/>
                <a:sym typeface="Symbol" panose="05050102010706020507" pitchFamily="18" charset="2"/>
              </a:rPr>
              <a:t>列方程</a:t>
            </a:r>
          </a:p>
        </p:txBody>
      </p:sp>
      <p:sp>
        <p:nvSpPr>
          <p:cNvPr id="48139" name="Rectangle 22">
            <a:extLst>
              <a:ext uri="{FF2B5EF4-FFF2-40B4-BE49-F238E27FC236}">
                <a16:creationId xmlns:a16="http://schemas.microsoft.com/office/drawing/2014/main" id="{E804498B-52B4-469F-9831-351877383A97}"/>
              </a:ext>
            </a:extLst>
          </p:cNvPr>
          <p:cNvSpPr>
            <a:spLocks noChangeArrowheads="1"/>
          </p:cNvSpPr>
          <p:nvPr/>
        </p:nvSpPr>
        <p:spPr bwMode="auto">
          <a:xfrm>
            <a:off x="2379663" y="3962400"/>
            <a:ext cx="715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b="1" i="1">
                <a:solidFill>
                  <a:schemeClr val="tx2"/>
                </a:solidFill>
                <a:latin typeface="Times New Roman" panose="02020603050405020304" pitchFamily="18" charset="0"/>
              </a:rPr>
              <a:t>U</a:t>
            </a:r>
            <a:r>
              <a:rPr kumimoji="1" lang="en-US" altLang="zh-CN" sz="2400" b="1" baseline="-25000">
                <a:solidFill>
                  <a:schemeClr val="tx2"/>
                </a:solidFill>
                <a:latin typeface="Times New Roman" panose="02020603050405020304" pitchFamily="18" charset="0"/>
              </a:rPr>
              <a:t>S</a:t>
            </a:r>
          </a:p>
        </p:txBody>
      </p:sp>
      <p:grpSp>
        <p:nvGrpSpPr>
          <p:cNvPr id="48140" name="Group 73">
            <a:extLst>
              <a:ext uri="{FF2B5EF4-FFF2-40B4-BE49-F238E27FC236}">
                <a16:creationId xmlns:a16="http://schemas.microsoft.com/office/drawing/2014/main" id="{E3BD86D7-62C2-4826-858E-04938ED113A4}"/>
              </a:ext>
            </a:extLst>
          </p:cNvPr>
          <p:cNvGrpSpPr>
            <a:grpSpLocks/>
          </p:cNvGrpSpPr>
          <p:nvPr/>
        </p:nvGrpSpPr>
        <p:grpSpPr bwMode="auto">
          <a:xfrm>
            <a:off x="533400" y="304800"/>
            <a:ext cx="3962400" cy="4038600"/>
            <a:chOff x="336" y="192"/>
            <a:chExt cx="2496" cy="2544"/>
          </a:xfrm>
        </p:grpSpPr>
        <p:sp>
          <p:nvSpPr>
            <p:cNvPr id="300045" name="Rectangle 13">
              <a:extLst>
                <a:ext uri="{FF2B5EF4-FFF2-40B4-BE49-F238E27FC236}">
                  <a16:creationId xmlns:a16="http://schemas.microsoft.com/office/drawing/2014/main" id="{AEE222A5-C677-4041-95FB-00B5453A7842}"/>
                </a:ext>
              </a:extLst>
            </p:cNvPr>
            <p:cNvSpPr>
              <a:spLocks noChangeArrowheads="1"/>
            </p:cNvSpPr>
            <p:nvPr/>
          </p:nvSpPr>
          <p:spPr bwMode="auto">
            <a:xfrm>
              <a:off x="336" y="192"/>
              <a:ext cx="937" cy="467"/>
            </a:xfrm>
            <a:prstGeom prst="rect">
              <a:avLst/>
            </a:prstGeom>
            <a:noFill/>
            <a:ln w="9525">
              <a:noFill/>
              <a:miter lim="800000"/>
              <a:headEnd/>
              <a:tailEnd/>
            </a:ln>
          </p:spPr>
          <p:txBody>
            <a:bodyPr anchor="ctr"/>
            <a:lstStyle/>
            <a:p>
              <a:pPr algn="ctr" eaLnBrk="1" hangingPunct="1">
                <a:lnSpc>
                  <a:spcPct val="70000"/>
                </a:lnSpc>
                <a:defRPr/>
              </a:pPr>
              <a:r>
                <a:rPr lang="en-US" altLang="zh-CN" sz="2800" b="1">
                  <a:solidFill>
                    <a:srgbClr val="CC0000"/>
                  </a:solidFill>
                  <a:effectLst>
                    <a:outerShdw blurRad="38100" dist="38100" dir="2700000" algn="tl">
                      <a:srgbClr val="C0C0C0"/>
                    </a:outerShdw>
                  </a:effectLst>
                  <a:latin typeface="Arial" charset="0"/>
                </a:rPr>
                <a:t>[</a:t>
              </a:r>
              <a:r>
                <a:rPr lang="zh-CN" altLang="en-US" sz="2800" b="1">
                  <a:solidFill>
                    <a:srgbClr val="CC0000"/>
                  </a:solidFill>
                  <a:effectLst>
                    <a:outerShdw blurRad="38100" dist="38100" dir="2700000" algn="tl">
                      <a:srgbClr val="C0C0C0"/>
                    </a:outerShdw>
                  </a:effectLst>
                  <a:latin typeface="Arial" charset="0"/>
                </a:rPr>
                <a:t>例</a:t>
              </a:r>
              <a:r>
                <a:rPr lang="en-US" altLang="zh-CN" sz="2800" b="1">
                  <a:solidFill>
                    <a:srgbClr val="CC0000"/>
                  </a:solidFill>
                  <a:effectLst>
                    <a:outerShdw blurRad="38100" dist="38100" dir="2700000" algn="tl">
                      <a:srgbClr val="C0C0C0"/>
                    </a:outerShdw>
                  </a:effectLst>
                  <a:latin typeface="Arial" charset="0"/>
                </a:rPr>
                <a:t>]</a:t>
              </a:r>
              <a:endParaRPr lang="en-US" altLang="zh-CN" sz="2800" b="1" baseline="-25000">
                <a:solidFill>
                  <a:srgbClr val="CC0000"/>
                </a:solidFill>
                <a:effectLst>
                  <a:outerShdw blurRad="38100" dist="38100" dir="2700000" algn="tl">
                    <a:srgbClr val="C0C0C0"/>
                  </a:outerShdw>
                </a:effectLst>
                <a:latin typeface="Arial" charset="0"/>
              </a:endParaRPr>
            </a:p>
          </p:txBody>
        </p:sp>
        <p:sp>
          <p:nvSpPr>
            <p:cNvPr id="48143" name="Text Box 14">
              <a:extLst>
                <a:ext uri="{FF2B5EF4-FFF2-40B4-BE49-F238E27FC236}">
                  <a16:creationId xmlns:a16="http://schemas.microsoft.com/office/drawing/2014/main" id="{AAB346A6-A283-47E5-AA89-B6F3916DF266}"/>
                </a:ext>
              </a:extLst>
            </p:cNvPr>
            <p:cNvSpPr txBox="1">
              <a:spLocks noChangeArrowheads="1"/>
            </p:cNvSpPr>
            <p:nvPr/>
          </p:nvSpPr>
          <p:spPr bwMode="auto">
            <a:xfrm>
              <a:off x="1564" y="1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3399"/>
                  </a:solidFill>
                  <a:latin typeface="Times New Roman" panose="02020603050405020304" pitchFamily="18" charset="0"/>
                </a:rPr>
                <a:t>a</a:t>
              </a:r>
            </a:p>
          </p:txBody>
        </p:sp>
        <p:sp>
          <p:nvSpPr>
            <p:cNvPr id="48144" name="Freeform 16">
              <a:extLst>
                <a:ext uri="{FF2B5EF4-FFF2-40B4-BE49-F238E27FC236}">
                  <a16:creationId xmlns:a16="http://schemas.microsoft.com/office/drawing/2014/main" id="{7A6AB224-3D6E-43D8-A1F4-0C86A7CBAB24}"/>
                </a:ext>
              </a:extLst>
            </p:cNvPr>
            <p:cNvSpPr>
              <a:spLocks/>
            </p:cNvSpPr>
            <p:nvPr/>
          </p:nvSpPr>
          <p:spPr bwMode="auto">
            <a:xfrm>
              <a:off x="1138" y="962"/>
              <a:ext cx="394" cy="572"/>
            </a:xfrm>
            <a:custGeom>
              <a:avLst/>
              <a:gdLst>
                <a:gd name="T0" fmla="*/ 26 w 336"/>
                <a:gd name="T1" fmla="*/ 202 h 572"/>
                <a:gd name="T2" fmla="*/ 109 w 336"/>
                <a:gd name="T3" fmla="*/ 109 h 572"/>
                <a:gd name="T4" fmla="*/ 344 w 336"/>
                <a:gd name="T5" fmla="*/ 13 h 572"/>
                <a:gd name="T6" fmla="*/ 698 w 336"/>
                <a:gd name="T7" fmla="*/ 37 h 572"/>
                <a:gd name="T8" fmla="*/ 861 w 336"/>
                <a:gd name="T9" fmla="*/ 233 h 572"/>
                <a:gd name="T10" fmla="*/ 782 w 336"/>
                <a:gd name="T11" fmla="*/ 449 h 572"/>
                <a:gd name="T12" fmla="*/ 501 w 336"/>
                <a:gd name="T13" fmla="*/ 557 h 572"/>
                <a:gd name="T14" fmla="*/ 223 w 336"/>
                <a:gd name="T15" fmla="*/ 535 h 572"/>
                <a:gd name="T16" fmla="*/ 130 w 336"/>
                <a:gd name="T17" fmla="*/ 490 h 572"/>
                <a:gd name="T18" fmla="*/ 0 w 336"/>
                <a:gd name="T19" fmla="*/ 398 h 5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6"/>
                <a:gd name="T31" fmla="*/ 0 h 572"/>
                <a:gd name="T32" fmla="*/ 336 w 336"/>
                <a:gd name="T33" fmla="*/ 572 h 5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6" h="572">
                  <a:moveTo>
                    <a:pt x="10" y="202"/>
                  </a:moveTo>
                  <a:cubicBezTo>
                    <a:pt x="15" y="187"/>
                    <a:pt x="22" y="140"/>
                    <a:pt x="42" y="109"/>
                  </a:cubicBezTo>
                  <a:cubicBezTo>
                    <a:pt x="62" y="78"/>
                    <a:pt x="94" y="25"/>
                    <a:pt x="132" y="13"/>
                  </a:cubicBezTo>
                  <a:cubicBezTo>
                    <a:pt x="170" y="1"/>
                    <a:pt x="235" y="0"/>
                    <a:pt x="268" y="37"/>
                  </a:cubicBezTo>
                  <a:cubicBezTo>
                    <a:pt x="301" y="74"/>
                    <a:pt x="326" y="164"/>
                    <a:pt x="331" y="233"/>
                  </a:cubicBezTo>
                  <a:cubicBezTo>
                    <a:pt x="336" y="302"/>
                    <a:pt x="324" y="395"/>
                    <a:pt x="301" y="449"/>
                  </a:cubicBezTo>
                  <a:cubicBezTo>
                    <a:pt x="277" y="503"/>
                    <a:pt x="228" y="543"/>
                    <a:pt x="192" y="557"/>
                  </a:cubicBezTo>
                  <a:cubicBezTo>
                    <a:pt x="156" y="572"/>
                    <a:pt x="109" y="546"/>
                    <a:pt x="86" y="535"/>
                  </a:cubicBezTo>
                  <a:cubicBezTo>
                    <a:pt x="63" y="524"/>
                    <a:pt x="64" y="514"/>
                    <a:pt x="50" y="490"/>
                  </a:cubicBezTo>
                  <a:cubicBezTo>
                    <a:pt x="36" y="467"/>
                    <a:pt x="10" y="417"/>
                    <a:pt x="0" y="398"/>
                  </a:cubicBezTo>
                </a:path>
              </a:pathLst>
            </a:custGeom>
            <a:noFill/>
            <a:ln w="38100" cap="flat" cmpd="sng">
              <a:solidFill>
                <a:srgbClr val="CC33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45" name="Rectangle 17">
              <a:extLst>
                <a:ext uri="{FF2B5EF4-FFF2-40B4-BE49-F238E27FC236}">
                  <a16:creationId xmlns:a16="http://schemas.microsoft.com/office/drawing/2014/main" id="{6B416859-3242-4A27-9A2E-0E93C55C59B8}"/>
                </a:ext>
              </a:extLst>
            </p:cNvPr>
            <p:cNvSpPr>
              <a:spLocks noChangeArrowheads="1"/>
            </p:cNvSpPr>
            <p:nvPr/>
          </p:nvSpPr>
          <p:spPr bwMode="auto">
            <a:xfrm>
              <a:off x="1406" y="1335"/>
              <a:ext cx="3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6</a:t>
              </a:r>
            </a:p>
          </p:txBody>
        </p:sp>
        <p:sp>
          <p:nvSpPr>
            <p:cNvPr id="48146" name="Freeform 18">
              <a:extLst>
                <a:ext uri="{FF2B5EF4-FFF2-40B4-BE49-F238E27FC236}">
                  <a16:creationId xmlns:a16="http://schemas.microsoft.com/office/drawing/2014/main" id="{3B29B28B-3D06-4A15-AB0D-9B4756AF2296}"/>
                </a:ext>
              </a:extLst>
            </p:cNvPr>
            <p:cNvSpPr>
              <a:spLocks/>
            </p:cNvSpPr>
            <p:nvPr/>
          </p:nvSpPr>
          <p:spPr bwMode="auto">
            <a:xfrm>
              <a:off x="1837" y="964"/>
              <a:ext cx="403" cy="548"/>
            </a:xfrm>
            <a:custGeom>
              <a:avLst/>
              <a:gdLst>
                <a:gd name="T0" fmla="*/ 26 w 343"/>
                <a:gd name="T1" fmla="*/ 200 h 548"/>
                <a:gd name="T2" fmla="*/ 105 w 343"/>
                <a:gd name="T3" fmla="*/ 101 h 548"/>
                <a:gd name="T4" fmla="*/ 261 w 343"/>
                <a:gd name="T5" fmla="*/ 29 h 548"/>
                <a:gd name="T6" fmla="*/ 611 w 343"/>
                <a:gd name="T7" fmla="*/ 11 h 548"/>
                <a:gd name="T8" fmla="*/ 831 w 343"/>
                <a:gd name="T9" fmla="*/ 95 h 548"/>
                <a:gd name="T10" fmla="*/ 893 w 343"/>
                <a:gd name="T11" fmla="*/ 233 h 548"/>
                <a:gd name="T12" fmla="*/ 879 w 343"/>
                <a:gd name="T13" fmla="*/ 341 h 548"/>
                <a:gd name="T14" fmla="*/ 794 w 343"/>
                <a:gd name="T15" fmla="*/ 447 h 548"/>
                <a:gd name="T16" fmla="*/ 597 w 343"/>
                <a:gd name="T17" fmla="*/ 533 h 548"/>
                <a:gd name="T18" fmla="*/ 313 w 343"/>
                <a:gd name="T19" fmla="*/ 539 h 548"/>
                <a:gd name="T20" fmla="*/ 132 w 343"/>
                <a:gd name="T21" fmla="*/ 488 h 548"/>
                <a:gd name="T22" fmla="*/ 0 w 343"/>
                <a:gd name="T23" fmla="*/ 396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3"/>
                <a:gd name="T37" fmla="*/ 0 h 548"/>
                <a:gd name="T38" fmla="*/ 343 w 343"/>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3" h="548">
                  <a:moveTo>
                    <a:pt x="10" y="200"/>
                  </a:moveTo>
                  <a:cubicBezTo>
                    <a:pt x="15" y="184"/>
                    <a:pt x="25" y="130"/>
                    <a:pt x="40" y="101"/>
                  </a:cubicBezTo>
                  <a:cubicBezTo>
                    <a:pt x="55" y="72"/>
                    <a:pt x="68" y="44"/>
                    <a:pt x="100" y="29"/>
                  </a:cubicBezTo>
                  <a:cubicBezTo>
                    <a:pt x="132" y="14"/>
                    <a:pt x="196" y="0"/>
                    <a:pt x="232" y="11"/>
                  </a:cubicBezTo>
                  <a:cubicBezTo>
                    <a:pt x="268" y="22"/>
                    <a:pt x="298" y="58"/>
                    <a:pt x="316" y="95"/>
                  </a:cubicBezTo>
                  <a:cubicBezTo>
                    <a:pt x="334" y="132"/>
                    <a:pt x="337" y="192"/>
                    <a:pt x="340" y="233"/>
                  </a:cubicBezTo>
                  <a:cubicBezTo>
                    <a:pt x="343" y="274"/>
                    <a:pt x="340" y="305"/>
                    <a:pt x="334" y="341"/>
                  </a:cubicBezTo>
                  <a:cubicBezTo>
                    <a:pt x="328" y="377"/>
                    <a:pt x="319" y="415"/>
                    <a:pt x="301" y="447"/>
                  </a:cubicBezTo>
                  <a:cubicBezTo>
                    <a:pt x="283" y="479"/>
                    <a:pt x="256" y="518"/>
                    <a:pt x="226" y="533"/>
                  </a:cubicBezTo>
                  <a:cubicBezTo>
                    <a:pt x="196" y="548"/>
                    <a:pt x="147" y="547"/>
                    <a:pt x="118" y="539"/>
                  </a:cubicBezTo>
                  <a:cubicBezTo>
                    <a:pt x="89" y="531"/>
                    <a:pt x="70" y="512"/>
                    <a:pt x="50" y="488"/>
                  </a:cubicBezTo>
                  <a:cubicBezTo>
                    <a:pt x="30" y="464"/>
                    <a:pt x="10" y="415"/>
                    <a:pt x="0" y="396"/>
                  </a:cubicBezTo>
                </a:path>
              </a:pathLst>
            </a:custGeom>
            <a:noFill/>
            <a:ln w="38100" cap="flat" cmpd="sng">
              <a:solidFill>
                <a:srgbClr val="CC33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47" name="Text Box 19">
              <a:extLst>
                <a:ext uri="{FF2B5EF4-FFF2-40B4-BE49-F238E27FC236}">
                  <a16:creationId xmlns:a16="http://schemas.microsoft.com/office/drawing/2014/main" id="{C426E783-68F1-4028-8E86-2483D3974522}"/>
                </a:ext>
              </a:extLst>
            </p:cNvPr>
            <p:cNvSpPr txBox="1">
              <a:spLocks noChangeArrowheads="1"/>
            </p:cNvSpPr>
            <p:nvPr/>
          </p:nvSpPr>
          <p:spPr bwMode="auto">
            <a:xfrm>
              <a:off x="513" y="121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rgbClr val="003399"/>
                  </a:solidFill>
                  <a:latin typeface="Times New Roman" panose="02020603050405020304" pitchFamily="18" charset="0"/>
                </a:rPr>
                <a:t>d</a:t>
              </a:r>
            </a:p>
          </p:txBody>
        </p:sp>
        <p:sp>
          <p:nvSpPr>
            <p:cNvPr id="48148" name="Text Box 20">
              <a:extLst>
                <a:ext uri="{FF2B5EF4-FFF2-40B4-BE49-F238E27FC236}">
                  <a16:creationId xmlns:a16="http://schemas.microsoft.com/office/drawing/2014/main" id="{C7F25DBA-B739-46C8-8177-4914B8FBA519}"/>
                </a:ext>
              </a:extLst>
            </p:cNvPr>
            <p:cNvSpPr txBox="1">
              <a:spLocks noChangeArrowheads="1"/>
            </p:cNvSpPr>
            <p:nvPr/>
          </p:nvSpPr>
          <p:spPr bwMode="auto">
            <a:xfrm>
              <a:off x="1704" y="1963"/>
              <a:ext cx="2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3399"/>
                  </a:solidFill>
                  <a:latin typeface="Times New Roman" panose="02020603050405020304" pitchFamily="18" charset="0"/>
                </a:rPr>
                <a:t>b</a:t>
              </a:r>
            </a:p>
          </p:txBody>
        </p:sp>
        <p:sp>
          <p:nvSpPr>
            <p:cNvPr id="48149" name="Text Box 21">
              <a:extLst>
                <a:ext uri="{FF2B5EF4-FFF2-40B4-BE49-F238E27FC236}">
                  <a16:creationId xmlns:a16="http://schemas.microsoft.com/office/drawing/2014/main" id="{41C6217E-6807-4FA1-99D0-C1C9F70183F8}"/>
                </a:ext>
              </a:extLst>
            </p:cNvPr>
            <p:cNvSpPr txBox="1">
              <a:spLocks noChangeArrowheads="1"/>
            </p:cNvSpPr>
            <p:nvPr/>
          </p:nvSpPr>
          <p:spPr bwMode="auto">
            <a:xfrm>
              <a:off x="2631" y="1146"/>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3399"/>
                  </a:solidFill>
                  <a:latin typeface="Times New Roman" panose="02020603050405020304" pitchFamily="18" charset="0"/>
                </a:rPr>
                <a:t>c</a:t>
              </a:r>
            </a:p>
          </p:txBody>
        </p:sp>
        <p:sp>
          <p:nvSpPr>
            <p:cNvPr id="48150" name="Rectangle 23">
              <a:extLst>
                <a:ext uri="{FF2B5EF4-FFF2-40B4-BE49-F238E27FC236}">
                  <a16:creationId xmlns:a16="http://schemas.microsoft.com/office/drawing/2014/main" id="{D9345958-B974-4F9B-A55F-A7C4911DB3B7}"/>
                </a:ext>
              </a:extLst>
            </p:cNvPr>
            <p:cNvSpPr>
              <a:spLocks noChangeArrowheads="1"/>
            </p:cNvSpPr>
            <p:nvPr/>
          </p:nvSpPr>
          <p:spPr bwMode="auto">
            <a:xfrm>
              <a:off x="1795" y="24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latin typeface="Times New Roman" panose="02020603050405020304" pitchFamily="18" charset="0"/>
                </a:rPr>
                <a:t>–</a:t>
              </a:r>
            </a:p>
          </p:txBody>
        </p:sp>
        <p:sp>
          <p:nvSpPr>
            <p:cNvPr id="48151" name="Rectangle 24">
              <a:extLst>
                <a:ext uri="{FF2B5EF4-FFF2-40B4-BE49-F238E27FC236}">
                  <a16:creationId xmlns:a16="http://schemas.microsoft.com/office/drawing/2014/main" id="{9004DDF6-0198-49F0-857F-3C4D35F767CA}"/>
                </a:ext>
              </a:extLst>
            </p:cNvPr>
            <p:cNvSpPr>
              <a:spLocks noChangeArrowheads="1"/>
            </p:cNvSpPr>
            <p:nvPr/>
          </p:nvSpPr>
          <p:spPr bwMode="auto">
            <a:xfrm>
              <a:off x="1349" y="2448"/>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Times New Roman" panose="02020603050405020304" pitchFamily="18" charset="0"/>
                </a:rPr>
                <a:t>+</a:t>
              </a:r>
            </a:p>
          </p:txBody>
        </p:sp>
        <p:sp>
          <p:nvSpPr>
            <p:cNvPr id="48152" name="Rectangle 25">
              <a:extLst>
                <a:ext uri="{FF2B5EF4-FFF2-40B4-BE49-F238E27FC236}">
                  <a16:creationId xmlns:a16="http://schemas.microsoft.com/office/drawing/2014/main" id="{BBFFBFCE-208A-407F-8DF7-8A9424D047E1}"/>
                </a:ext>
              </a:extLst>
            </p:cNvPr>
            <p:cNvSpPr>
              <a:spLocks noChangeArrowheads="1"/>
            </p:cNvSpPr>
            <p:nvPr/>
          </p:nvSpPr>
          <p:spPr bwMode="auto">
            <a:xfrm rot="-366282">
              <a:off x="878" y="1584"/>
              <a:ext cx="4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endParaRPr lang="en-US" altLang="zh-CN" sz="2400" b="1">
                <a:latin typeface="Times New Roman" panose="02020603050405020304" pitchFamily="18" charset="0"/>
              </a:endParaRPr>
            </a:p>
          </p:txBody>
        </p:sp>
        <p:sp>
          <p:nvSpPr>
            <p:cNvPr id="48153" name="Rectangle 26">
              <a:extLst>
                <a:ext uri="{FF2B5EF4-FFF2-40B4-BE49-F238E27FC236}">
                  <a16:creationId xmlns:a16="http://schemas.microsoft.com/office/drawing/2014/main" id="{BB7FA379-F1C9-4F19-891A-7D781482E4EA}"/>
                </a:ext>
              </a:extLst>
            </p:cNvPr>
            <p:cNvSpPr>
              <a:spLocks noChangeArrowheads="1"/>
            </p:cNvSpPr>
            <p:nvPr/>
          </p:nvSpPr>
          <p:spPr bwMode="auto">
            <a:xfrm rot="30116">
              <a:off x="2119" y="153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endParaRPr lang="en-US" altLang="zh-CN" sz="2400" b="1">
                <a:latin typeface="Times New Roman" panose="02020603050405020304" pitchFamily="18" charset="0"/>
              </a:endParaRPr>
            </a:p>
          </p:txBody>
        </p:sp>
        <p:sp>
          <p:nvSpPr>
            <p:cNvPr id="48154" name="Rectangle 27">
              <a:extLst>
                <a:ext uri="{FF2B5EF4-FFF2-40B4-BE49-F238E27FC236}">
                  <a16:creationId xmlns:a16="http://schemas.microsoft.com/office/drawing/2014/main" id="{F466D2A6-CFC1-488B-9FE2-30697615C7A9}"/>
                </a:ext>
              </a:extLst>
            </p:cNvPr>
            <p:cNvSpPr>
              <a:spLocks noChangeArrowheads="1"/>
            </p:cNvSpPr>
            <p:nvPr/>
          </p:nvSpPr>
          <p:spPr bwMode="auto">
            <a:xfrm rot="371425">
              <a:off x="826" y="532"/>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endParaRPr lang="en-US" altLang="zh-CN" sz="2400" b="1">
                <a:latin typeface="Times New Roman" panose="02020603050405020304" pitchFamily="18" charset="0"/>
              </a:endParaRPr>
            </a:p>
          </p:txBody>
        </p:sp>
        <p:sp>
          <p:nvSpPr>
            <p:cNvPr id="48155" name="Rectangle 28">
              <a:extLst>
                <a:ext uri="{FF2B5EF4-FFF2-40B4-BE49-F238E27FC236}">
                  <a16:creationId xmlns:a16="http://schemas.microsoft.com/office/drawing/2014/main" id="{0D9E0F01-28B1-4EBB-98F3-445867BDF20C}"/>
                </a:ext>
              </a:extLst>
            </p:cNvPr>
            <p:cNvSpPr>
              <a:spLocks noChangeArrowheads="1"/>
            </p:cNvSpPr>
            <p:nvPr/>
          </p:nvSpPr>
          <p:spPr bwMode="auto">
            <a:xfrm rot="-15499">
              <a:off x="2175" y="58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endParaRPr lang="en-US" altLang="zh-CN" sz="2400" b="1">
                <a:latin typeface="Times New Roman" panose="02020603050405020304" pitchFamily="18" charset="0"/>
              </a:endParaRPr>
            </a:p>
          </p:txBody>
        </p:sp>
        <p:sp>
          <p:nvSpPr>
            <p:cNvPr id="48156" name="Line 29">
              <a:extLst>
                <a:ext uri="{FF2B5EF4-FFF2-40B4-BE49-F238E27FC236}">
                  <a16:creationId xmlns:a16="http://schemas.microsoft.com/office/drawing/2014/main" id="{3993BF4C-82F8-4604-B358-78A9C3332DE6}"/>
                </a:ext>
              </a:extLst>
            </p:cNvPr>
            <p:cNvSpPr>
              <a:spLocks noChangeShapeType="1"/>
            </p:cNvSpPr>
            <p:nvPr/>
          </p:nvSpPr>
          <p:spPr bwMode="auto">
            <a:xfrm flipV="1">
              <a:off x="1694" y="480"/>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7" name="Line 30">
              <a:extLst>
                <a:ext uri="{FF2B5EF4-FFF2-40B4-BE49-F238E27FC236}">
                  <a16:creationId xmlns:a16="http://schemas.microsoft.com/office/drawing/2014/main" id="{2F9719FB-7472-44E8-BC5E-ABBDAA9EE9DC}"/>
                </a:ext>
              </a:extLst>
            </p:cNvPr>
            <p:cNvSpPr>
              <a:spLocks noChangeShapeType="1"/>
            </p:cNvSpPr>
            <p:nvPr/>
          </p:nvSpPr>
          <p:spPr bwMode="auto">
            <a:xfrm>
              <a:off x="1694" y="1365"/>
              <a:ext cx="0" cy="6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8" name="Line 31">
              <a:extLst>
                <a:ext uri="{FF2B5EF4-FFF2-40B4-BE49-F238E27FC236}">
                  <a16:creationId xmlns:a16="http://schemas.microsoft.com/office/drawing/2014/main" id="{13A7602A-8932-4884-913F-B0AE66FBD4A8}"/>
                </a:ext>
              </a:extLst>
            </p:cNvPr>
            <p:cNvSpPr>
              <a:spLocks noChangeShapeType="1"/>
            </p:cNvSpPr>
            <p:nvPr/>
          </p:nvSpPr>
          <p:spPr bwMode="auto">
            <a:xfrm>
              <a:off x="2626" y="1248"/>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9" name="Line 32">
              <a:extLst>
                <a:ext uri="{FF2B5EF4-FFF2-40B4-BE49-F238E27FC236}">
                  <a16:creationId xmlns:a16="http://schemas.microsoft.com/office/drawing/2014/main" id="{22BC6DE9-A981-4FE4-A7AE-9E9BB71F0E3F}"/>
                </a:ext>
              </a:extLst>
            </p:cNvPr>
            <p:cNvSpPr>
              <a:spLocks noChangeShapeType="1"/>
            </p:cNvSpPr>
            <p:nvPr/>
          </p:nvSpPr>
          <p:spPr bwMode="auto">
            <a:xfrm>
              <a:off x="1781" y="642"/>
              <a:ext cx="0" cy="31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60" name="Text Box 33">
              <a:extLst>
                <a:ext uri="{FF2B5EF4-FFF2-40B4-BE49-F238E27FC236}">
                  <a16:creationId xmlns:a16="http://schemas.microsoft.com/office/drawing/2014/main" id="{2E798AEC-5760-47CB-A0E4-636898F5DF1F}"/>
                </a:ext>
              </a:extLst>
            </p:cNvPr>
            <p:cNvSpPr txBox="1">
              <a:spLocks noChangeArrowheads="1"/>
            </p:cNvSpPr>
            <p:nvPr/>
          </p:nvSpPr>
          <p:spPr bwMode="auto">
            <a:xfrm>
              <a:off x="1932" y="377"/>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2</a:t>
              </a:r>
              <a:endParaRPr lang="en-US" altLang="zh-CN" sz="2400" b="1">
                <a:solidFill>
                  <a:srgbClr val="003399"/>
                </a:solidFill>
                <a:latin typeface="Times New Roman" panose="02020603050405020304" pitchFamily="18" charset="0"/>
              </a:endParaRPr>
            </a:p>
          </p:txBody>
        </p:sp>
        <p:sp>
          <p:nvSpPr>
            <p:cNvPr id="48161" name="Text Box 34">
              <a:extLst>
                <a:ext uri="{FF2B5EF4-FFF2-40B4-BE49-F238E27FC236}">
                  <a16:creationId xmlns:a16="http://schemas.microsoft.com/office/drawing/2014/main" id="{CA2D253D-C076-48DB-AB79-355A7DD66669}"/>
                </a:ext>
              </a:extLst>
            </p:cNvPr>
            <p:cNvSpPr txBox="1">
              <a:spLocks noChangeArrowheads="1"/>
            </p:cNvSpPr>
            <p:nvPr/>
          </p:nvSpPr>
          <p:spPr bwMode="auto">
            <a:xfrm>
              <a:off x="1894" y="1808"/>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4</a:t>
              </a:r>
              <a:endParaRPr lang="en-US" altLang="zh-CN" sz="2400" b="1">
                <a:solidFill>
                  <a:srgbClr val="003399"/>
                </a:solidFill>
                <a:latin typeface="Times New Roman" panose="02020603050405020304" pitchFamily="18" charset="0"/>
              </a:endParaRPr>
            </a:p>
          </p:txBody>
        </p:sp>
        <p:sp>
          <p:nvSpPr>
            <p:cNvPr id="48162" name="Text Box 35">
              <a:extLst>
                <a:ext uri="{FF2B5EF4-FFF2-40B4-BE49-F238E27FC236}">
                  <a16:creationId xmlns:a16="http://schemas.microsoft.com/office/drawing/2014/main" id="{F89EDDDA-B2FF-4BCB-B5D8-D765F845B7D8}"/>
                </a:ext>
              </a:extLst>
            </p:cNvPr>
            <p:cNvSpPr txBox="1">
              <a:spLocks noChangeArrowheads="1"/>
            </p:cNvSpPr>
            <p:nvPr/>
          </p:nvSpPr>
          <p:spPr bwMode="auto">
            <a:xfrm>
              <a:off x="1742" y="7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6</a:t>
              </a:r>
              <a:endParaRPr lang="en-US" altLang="zh-CN" sz="2400" b="1">
                <a:solidFill>
                  <a:srgbClr val="003399"/>
                </a:solidFill>
                <a:latin typeface="Times New Roman" panose="02020603050405020304" pitchFamily="18" charset="0"/>
              </a:endParaRPr>
            </a:p>
          </p:txBody>
        </p:sp>
        <p:sp>
          <p:nvSpPr>
            <p:cNvPr id="48163" name="Line 36">
              <a:extLst>
                <a:ext uri="{FF2B5EF4-FFF2-40B4-BE49-F238E27FC236}">
                  <a16:creationId xmlns:a16="http://schemas.microsoft.com/office/drawing/2014/main" id="{BF504145-B651-44C5-BC94-F011EFBDE2BA}"/>
                </a:ext>
              </a:extLst>
            </p:cNvPr>
            <p:cNvSpPr>
              <a:spLocks noChangeShapeType="1"/>
            </p:cNvSpPr>
            <p:nvPr/>
          </p:nvSpPr>
          <p:spPr bwMode="auto">
            <a:xfrm>
              <a:off x="768" y="1238"/>
              <a:ext cx="0" cy="12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64" name="Text Box 37">
              <a:extLst>
                <a:ext uri="{FF2B5EF4-FFF2-40B4-BE49-F238E27FC236}">
                  <a16:creationId xmlns:a16="http://schemas.microsoft.com/office/drawing/2014/main" id="{85D9F867-2BD0-4BAF-B3D6-221BECE3CFE1}"/>
                </a:ext>
              </a:extLst>
            </p:cNvPr>
            <p:cNvSpPr txBox="1">
              <a:spLocks noChangeArrowheads="1"/>
            </p:cNvSpPr>
            <p:nvPr/>
          </p:nvSpPr>
          <p:spPr bwMode="auto">
            <a:xfrm>
              <a:off x="1105" y="36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1</a:t>
              </a:r>
              <a:endParaRPr lang="en-US" altLang="zh-CN" sz="2400" b="1">
                <a:solidFill>
                  <a:srgbClr val="003399"/>
                </a:solidFill>
                <a:latin typeface="Times New Roman" panose="02020603050405020304" pitchFamily="18" charset="0"/>
              </a:endParaRPr>
            </a:p>
          </p:txBody>
        </p:sp>
        <p:sp>
          <p:nvSpPr>
            <p:cNvPr id="48165" name="Text Box 38">
              <a:extLst>
                <a:ext uri="{FF2B5EF4-FFF2-40B4-BE49-F238E27FC236}">
                  <a16:creationId xmlns:a16="http://schemas.microsoft.com/office/drawing/2014/main" id="{93576340-54D5-4038-B1D7-BFB2AE4262B3}"/>
                </a:ext>
              </a:extLst>
            </p:cNvPr>
            <p:cNvSpPr txBox="1">
              <a:spLocks noChangeArrowheads="1"/>
            </p:cNvSpPr>
            <p:nvPr/>
          </p:nvSpPr>
          <p:spPr bwMode="auto">
            <a:xfrm>
              <a:off x="1162" y="1808"/>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3</a:t>
              </a:r>
              <a:endParaRPr lang="en-US" altLang="zh-CN" sz="2400" b="1">
                <a:solidFill>
                  <a:srgbClr val="003399"/>
                </a:solidFill>
                <a:latin typeface="Times New Roman" panose="02020603050405020304" pitchFamily="18" charset="0"/>
              </a:endParaRPr>
            </a:p>
          </p:txBody>
        </p:sp>
        <p:grpSp>
          <p:nvGrpSpPr>
            <p:cNvPr id="48166" name="Group 39">
              <a:extLst>
                <a:ext uri="{FF2B5EF4-FFF2-40B4-BE49-F238E27FC236}">
                  <a16:creationId xmlns:a16="http://schemas.microsoft.com/office/drawing/2014/main" id="{ACC1BE11-D071-47B2-BF1C-9BA0348E62BF}"/>
                </a:ext>
              </a:extLst>
            </p:cNvPr>
            <p:cNvGrpSpPr>
              <a:grpSpLocks/>
            </p:cNvGrpSpPr>
            <p:nvPr/>
          </p:nvGrpSpPr>
          <p:grpSpPr bwMode="auto">
            <a:xfrm>
              <a:off x="1670" y="1241"/>
              <a:ext cx="911" cy="776"/>
              <a:chOff x="1105" y="1049"/>
              <a:chExt cx="777" cy="776"/>
            </a:xfrm>
          </p:grpSpPr>
          <p:sp>
            <p:nvSpPr>
              <p:cNvPr id="48196" name="Line 40">
                <a:extLst>
                  <a:ext uri="{FF2B5EF4-FFF2-40B4-BE49-F238E27FC236}">
                    <a16:creationId xmlns:a16="http://schemas.microsoft.com/office/drawing/2014/main" id="{9E6AF0BC-4F9D-4C46-A922-FC7CDD9162F4}"/>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97" name="Line 41">
                <a:extLst>
                  <a:ext uri="{FF2B5EF4-FFF2-40B4-BE49-F238E27FC236}">
                    <a16:creationId xmlns:a16="http://schemas.microsoft.com/office/drawing/2014/main" id="{BBB28ECE-6F5E-4353-B243-89BD5AF091EF}"/>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98" name="Rectangle 42">
                <a:extLst>
                  <a:ext uri="{FF2B5EF4-FFF2-40B4-BE49-F238E27FC236}">
                    <a16:creationId xmlns:a16="http://schemas.microsoft.com/office/drawing/2014/main" id="{5F55FBB9-5629-4931-A79D-D76D7E8E054C}"/>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48167" name="Line 43">
              <a:extLst>
                <a:ext uri="{FF2B5EF4-FFF2-40B4-BE49-F238E27FC236}">
                  <a16:creationId xmlns:a16="http://schemas.microsoft.com/office/drawing/2014/main" id="{D89CF64C-5FFF-4134-8925-46EA2452D17F}"/>
                </a:ext>
              </a:extLst>
            </p:cNvPr>
            <p:cNvSpPr>
              <a:spLocks noChangeShapeType="1"/>
            </p:cNvSpPr>
            <p:nvPr/>
          </p:nvSpPr>
          <p:spPr bwMode="auto">
            <a:xfrm>
              <a:off x="1837" y="480"/>
              <a:ext cx="282" cy="24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68" name="Line 44">
              <a:extLst>
                <a:ext uri="{FF2B5EF4-FFF2-40B4-BE49-F238E27FC236}">
                  <a16:creationId xmlns:a16="http://schemas.microsoft.com/office/drawing/2014/main" id="{02F8D525-0BBC-4AB8-BEC6-E6C5DE0AE4FC}"/>
                </a:ext>
              </a:extLst>
            </p:cNvPr>
            <p:cNvSpPr>
              <a:spLocks noChangeShapeType="1"/>
            </p:cNvSpPr>
            <p:nvPr/>
          </p:nvSpPr>
          <p:spPr bwMode="auto">
            <a:xfrm rot="10800000" flipH="1">
              <a:off x="1781" y="1776"/>
              <a:ext cx="253" cy="21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69" name="Line 45">
              <a:extLst>
                <a:ext uri="{FF2B5EF4-FFF2-40B4-BE49-F238E27FC236}">
                  <a16:creationId xmlns:a16="http://schemas.microsoft.com/office/drawing/2014/main" id="{EA33F5BE-E3A8-4089-A503-F57D21AD607D}"/>
                </a:ext>
              </a:extLst>
            </p:cNvPr>
            <p:cNvSpPr>
              <a:spLocks noChangeShapeType="1"/>
            </p:cNvSpPr>
            <p:nvPr/>
          </p:nvSpPr>
          <p:spPr bwMode="auto">
            <a:xfrm rot="10800000" flipH="1" flipV="1">
              <a:off x="1331" y="1824"/>
              <a:ext cx="244" cy="20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70" name="Line 46">
              <a:extLst>
                <a:ext uri="{FF2B5EF4-FFF2-40B4-BE49-F238E27FC236}">
                  <a16:creationId xmlns:a16="http://schemas.microsoft.com/office/drawing/2014/main" id="{AE52B9FA-4E16-4CA4-8347-40784F432A6E}"/>
                </a:ext>
              </a:extLst>
            </p:cNvPr>
            <p:cNvSpPr>
              <a:spLocks noChangeShapeType="1"/>
            </p:cNvSpPr>
            <p:nvPr/>
          </p:nvSpPr>
          <p:spPr bwMode="auto">
            <a:xfrm flipV="1">
              <a:off x="1331" y="482"/>
              <a:ext cx="222" cy="19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71" name="Oval 47">
              <a:extLst>
                <a:ext uri="{FF2B5EF4-FFF2-40B4-BE49-F238E27FC236}">
                  <a16:creationId xmlns:a16="http://schemas.microsoft.com/office/drawing/2014/main" id="{F004F770-F43A-46FE-B12B-9166F816BF62}"/>
                </a:ext>
              </a:extLst>
            </p:cNvPr>
            <p:cNvSpPr>
              <a:spLocks noChangeArrowheads="1"/>
            </p:cNvSpPr>
            <p:nvPr/>
          </p:nvSpPr>
          <p:spPr bwMode="auto">
            <a:xfrm>
              <a:off x="2581" y="1223"/>
              <a:ext cx="6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8172" name="Oval 48">
              <a:extLst>
                <a:ext uri="{FF2B5EF4-FFF2-40B4-BE49-F238E27FC236}">
                  <a16:creationId xmlns:a16="http://schemas.microsoft.com/office/drawing/2014/main" id="{4B0E1572-DE4D-4F1C-A250-3C6FE64DA15F}"/>
                </a:ext>
              </a:extLst>
            </p:cNvPr>
            <p:cNvSpPr>
              <a:spLocks noChangeArrowheads="1"/>
            </p:cNvSpPr>
            <p:nvPr/>
          </p:nvSpPr>
          <p:spPr bwMode="auto">
            <a:xfrm>
              <a:off x="1648" y="459"/>
              <a:ext cx="6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8173" name="Oval 49">
              <a:extLst>
                <a:ext uri="{FF2B5EF4-FFF2-40B4-BE49-F238E27FC236}">
                  <a16:creationId xmlns:a16="http://schemas.microsoft.com/office/drawing/2014/main" id="{4493F2B5-EE0C-49D2-BD95-4858E15A0BBE}"/>
                </a:ext>
              </a:extLst>
            </p:cNvPr>
            <p:cNvSpPr>
              <a:spLocks noChangeArrowheads="1"/>
            </p:cNvSpPr>
            <p:nvPr/>
          </p:nvSpPr>
          <p:spPr bwMode="auto">
            <a:xfrm>
              <a:off x="737" y="1223"/>
              <a:ext cx="6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8174" name="Oval 50">
              <a:extLst>
                <a:ext uri="{FF2B5EF4-FFF2-40B4-BE49-F238E27FC236}">
                  <a16:creationId xmlns:a16="http://schemas.microsoft.com/office/drawing/2014/main" id="{3E7B6D41-9980-4791-BF87-7B508D92F315}"/>
                </a:ext>
              </a:extLst>
            </p:cNvPr>
            <p:cNvSpPr>
              <a:spLocks noChangeArrowheads="1"/>
            </p:cNvSpPr>
            <p:nvPr/>
          </p:nvSpPr>
          <p:spPr bwMode="auto">
            <a:xfrm rot="5400000">
              <a:off x="1577" y="2306"/>
              <a:ext cx="245" cy="28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8175" name="Line 51">
              <a:extLst>
                <a:ext uri="{FF2B5EF4-FFF2-40B4-BE49-F238E27FC236}">
                  <a16:creationId xmlns:a16="http://schemas.microsoft.com/office/drawing/2014/main" id="{E6B5FF6C-A270-4C39-B16D-93BEE96858C1}"/>
                </a:ext>
              </a:extLst>
            </p:cNvPr>
            <p:cNvSpPr>
              <a:spLocks noChangeShapeType="1"/>
            </p:cNvSpPr>
            <p:nvPr/>
          </p:nvSpPr>
          <p:spPr bwMode="auto">
            <a:xfrm rot="16200000" flipV="1">
              <a:off x="1700" y="1516"/>
              <a:ext cx="0" cy="186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8176" name="Group 52">
              <a:extLst>
                <a:ext uri="{FF2B5EF4-FFF2-40B4-BE49-F238E27FC236}">
                  <a16:creationId xmlns:a16="http://schemas.microsoft.com/office/drawing/2014/main" id="{E8CAE195-2627-4284-84E8-8F13C69A8B0C}"/>
                </a:ext>
              </a:extLst>
            </p:cNvPr>
            <p:cNvGrpSpPr>
              <a:grpSpLocks/>
            </p:cNvGrpSpPr>
            <p:nvPr/>
          </p:nvGrpSpPr>
          <p:grpSpPr bwMode="auto">
            <a:xfrm>
              <a:off x="768" y="472"/>
              <a:ext cx="911" cy="776"/>
              <a:chOff x="1105" y="1049"/>
              <a:chExt cx="777" cy="776"/>
            </a:xfrm>
          </p:grpSpPr>
          <p:sp>
            <p:nvSpPr>
              <p:cNvPr id="48193" name="Line 53">
                <a:extLst>
                  <a:ext uri="{FF2B5EF4-FFF2-40B4-BE49-F238E27FC236}">
                    <a16:creationId xmlns:a16="http://schemas.microsoft.com/office/drawing/2014/main" id="{A05749C0-573B-44E1-92A2-75014AA51970}"/>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94" name="Line 54">
                <a:extLst>
                  <a:ext uri="{FF2B5EF4-FFF2-40B4-BE49-F238E27FC236}">
                    <a16:creationId xmlns:a16="http://schemas.microsoft.com/office/drawing/2014/main" id="{616F54C4-619E-4760-81B5-5C69FA717BC1}"/>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95" name="Rectangle 55">
                <a:extLst>
                  <a:ext uri="{FF2B5EF4-FFF2-40B4-BE49-F238E27FC236}">
                    <a16:creationId xmlns:a16="http://schemas.microsoft.com/office/drawing/2014/main" id="{B3029E92-CB70-4236-82CB-57FB771282C7}"/>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8177" name="Group 56">
              <a:extLst>
                <a:ext uri="{FF2B5EF4-FFF2-40B4-BE49-F238E27FC236}">
                  <a16:creationId xmlns:a16="http://schemas.microsoft.com/office/drawing/2014/main" id="{06C54CC7-C020-4997-A79F-06FC8B90CF00}"/>
                </a:ext>
              </a:extLst>
            </p:cNvPr>
            <p:cNvGrpSpPr>
              <a:grpSpLocks/>
            </p:cNvGrpSpPr>
            <p:nvPr/>
          </p:nvGrpSpPr>
          <p:grpSpPr bwMode="auto">
            <a:xfrm rot="-5400000">
              <a:off x="834" y="1182"/>
              <a:ext cx="777" cy="910"/>
              <a:chOff x="1105" y="1049"/>
              <a:chExt cx="777" cy="776"/>
            </a:xfrm>
          </p:grpSpPr>
          <p:sp>
            <p:nvSpPr>
              <p:cNvPr id="48190" name="Line 57">
                <a:extLst>
                  <a:ext uri="{FF2B5EF4-FFF2-40B4-BE49-F238E27FC236}">
                    <a16:creationId xmlns:a16="http://schemas.microsoft.com/office/drawing/2014/main" id="{AAA08273-A43E-43DE-B7AD-C01AA38E6CFF}"/>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91" name="Line 58">
                <a:extLst>
                  <a:ext uri="{FF2B5EF4-FFF2-40B4-BE49-F238E27FC236}">
                    <a16:creationId xmlns:a16="http://schemas.microsoft.com/office/drawing/2014/main" id="{5E368A8B-F18A-41F9-AFC2-B4F1B0E3625D}"/>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92" name="Rectangle 59">
                <a:extLst>
                  <a:ext uri="{FF2B5EF4-FFF2-40B4-BE49-F238E27FC236}">
                    <a16:creationId xmlns:a16="http://schemas.microsoft.com/office/drawing/2014/main" id="{F6A9EA69-06DA-47E5-8585-104F4745936F}"/>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8178" name="Group 60">
              <a:extLst>
                <a:ext uri="{FF2B5EF4-FFF2-40B4-BE49-F238E27FC236}">
                  <a16:creationId xmlns:a16="http://schemas.microsoft.com/office/drawing/2014/main" id="{19CA4D0C-40E7-41F3-929B-4C9B893CD855}"/>
                </a:ext>
              </a:extLst>
            </p:cNvPr>
            <p:cNvGrpSpPr>
              <a:grpSpLocks/>
            </p:cNvGrpSpPr>
            <p:nvPr/>
          </p:nvGrpSpPr>
          <p:grpSpPr bwMode="auto">
            <a:xfrm rot="-5400000">
              <a:off x="1782" y="413"/>
              <a:ext cx="777" cy="911"/>
              <a:chOff x="1105" y="1049"/>
              <a:chExt cx="777" cy="776"/>
            </a:xfrm>
          </p:grpSpPr>
          <p:sp>
            <p:nvSpPr>
              <p:cNvPr id="48187" name="Line 61">
                <a:extLst>
                  <a:ext uri="{FF2B5EF4-FFF2-40B4-BE49-F238E27FC236}">
                    <a16:creationId xmlns:a16="http://schemas.microsoft.com/office/drawing/2014/main" id="{D8F7688D-630A-44C7-8D08-1D954E0DD914}"/>
                  </a:ext>
                </a:extLst>
              </p:cNvPr>
              <p:cNvSpPr>
                <a:spLocks noChangeShapeType="1"/>
              </p:cNvSpPr>
              <p:nvPr/>
            </p:nvSpPr>
            <p:spPr bwMode="auto">
              <a:xfrm flipV="1">
                <a:off x="1584" y="1049"/>
                <a:ext cx="298" cy="2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88" name="Line 62">
                <a:extLst>
                  <a:ext uri="{FF2B5EF4-FFF2-40B4-BE49-F238E27FC236}">
                    <a16:creationId xmlns:a16="http://schemas.microsoft.com/office/drawing/2014/main" id="{E8264E9E-2E80-409D-86A2-5C604BF6A616}"/>
                  </a:ext>
                </a:extLst>
              </p:cNvPr>
              <p:cNvSpPr>
                <a:spLocks noChangeShapeType="1"/>
              </p:cNvSpPr>
              <p:nvPr/>
            </p:nvSpPr>
            <p:spPr bwMode="auto">
              <a:xfrm flipH="1">
                <a:off x="1105" y="1536"/>
                <a:ext cx="287"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89" name="Rectangle 63">
                <a:extLst>
                  <a:ext uri="{FF2B5EF4-FFF2-40B4-BE49-F238E27FC236}">
                    <a16:creationId xmlns:a16="http://schemas.microsoft.com/office/drawing/2014/main" id="{18C7DC6C-A357-40B8-B197-0D1FDAB9CFD4}"/>
                  </a:ext>
                </a:extLst>
              </p:cNvPr>
              <p:cNvSpPr>
                <a:spLocks noChangeArrowheads="1"/>
              </p:cNvSpPr>
              <p:nvPr/>
            </p:nvSpPr>
            <p:spPr bwMode="auto">
              <a:xfrm rot="2700000" flipH="1">
                <a:off x="1437" y="1290"/>
                <a:ext cx="86"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48179" name="Oval 64">
              <a:extLst>
                <a:ext uri="{FF2B5EF4-FFF2-40B4-BE49-F238E27FC236}">
                  <a16:creationId xmlns:a16="http://schemas.microsoft.com/office/drawing/2014/main" id="{B8607E3A-B8DE-498C-BEE1-A9D170A25A11}"/>
                </a:ext>
              </a:extLst>
            </p:cNvPr>
            <p:cNvSpPr>
              <a:spLocks noChangeArrowheads="1"/>
            </p:cNvSpPr>
            <p:nvPr/>
          </p:nvSpPr>
          <p:spPr bwMode="auto">
            <a:xfrm>
              <a:off x="1659" y="1992"/>
              <a:ext cx="6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8180" name="Rectangle 65">
              <a:extLst>
                <a:ext uri="{FF2B5EF4-FFF2-40B4-BE49-F238E27FC236}">
                  <a16:creationId xmlns:a16="http://schemas.microsoft.com/office/drawing/2014/main" id="{BED1C977-BFE4-47A3-A1DF-05750DD0CFCD}"/>
                </a:ext>
              </a:extLst>
            </p:cNvPr>
            <p:cNvSpPr>
              <a:spLocks noChangeArrowheads="1"/>
            </p:cNvSpPr>
            <p:nvPr/>
          </p:nvSpPr>
          <p:spPr bwMode="auto">
            <a:xfrm>
              <a:off x="1645" y="1095"/>
              <a:ext cx="113" cy="28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8181" name="Rectangle 66">
              <a:extLst>
                <a:ext uri="{FF2B5EF4-FFF2-40B4-BE49-F238E27FC236}">
                  <a16:creationId xmlns:a16="http://schemas.microsoft.com/office/drawing/2014/main" id="{4610C6AD-92C3-4F4B-B40A-A5468E40AD84}"/>
                </a:ext>
              </a:extLst>
            </p:cNvPr>
            <p:cNvSpPr>
              <a:spLocks noChangeArrowheads="1"/>
            </p:cNvSpPr>
            <p:nvPr/>
          </p:nvSpPr>
          <p:spPr bwMode="auto">
            <a:xfrm rot="10800000">
              <a:off x="2575" y="1785"/>
              <a:ext cx="113" cy="288"/>
            </a:xfrm>
            <a:prstGeom prst="rect">
              <a:avLst/>
            </a:prstGeom>
            <a:solidFill>
              <a:schemeClr val="bg1"/>
            </a:solidFill>
            <a:ln w="3810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8182" name="Rectangle 67">
              <a:extLst>
                <a:ext uri="{FF2B5EF4-FFF2-40B4-BE49-F238E27FC236}">
                  <a16:creationId xmlns:a16="http://schemas.microsoft.com/office/drawing/2014/main" id="{520E4910-CC5F-4643-B3F7-B1DB48E65E9F}"/>
                </a:ext>
              </a:extLst>
            </p:cNvPr>
            <p:cNvSpPr>
              <a:spLocks noChangeArrowheads="1"/>
            </p:cNvSpPr>
            <p:nvPr/>
          </p:nvSpPr>
          <p:spPr bwMode="auto">
            <a:xfrm rot="30116">
              <a:off x="2304" y="1920"/>
              <a:ext cx="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S</a:t>
              </a:r>
              <a:endParaRPr lang="en-US" altLang="zh-CN" sz="2400" b="1">
                <a:latin typeface="Times New Roman" panose="02020603050405020304" pitchFamily="18" charset="0"/>
              </a:endParaRPr>
            </a:p>
          </p:txBody>
        </p:sp>
        <p:sp>
          <p:nvSpPr>
            <p:cNvPr id="48183" name="Line 68">
              <a:extLst>
                <a:ext uri="{FF2B5EF4-FFF2-40B4-BE49-F238E27FC236}">
                  <a16:creationId xmlns:a16="http://schemas.microsoft.com/office/drawing/2014/main" id="{CDB8F48C-73A9-4C55-9722-D3C1BC9EA8AE}"/>
                </a:ext>
              </a:extLst>
            </p:cNvPr>
            <p:cNvSpPr>
              <a:spLocks noChangeShapeType="1"/>
            </p:cNvSpPr>
            <p:nvPr/>
          </p:nvSpPr>
          <p:spPr bwMode="auto">
            <a:xfrm>
              <a:off x="912" y="2352"/>
              <a:ext cx="336"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8184" name="Text Box 69">
              <a:extLst>
                <a:ext uri="{FF2B5EF4-FFF2-40B4-BE49-F238E27FC236}">
                  <a16:creationId xmlns:a16="http://schemas.microsoft.com/office/drawing/2014/main" id="{F40206FD-3850-4A7A-9040-8F0B076C7039}"/>
                </a:ext>
              </a:extLst>
            </p:cNvPr>
            <p:cNvSpPr txBox="1">
              <a:spLocks noChangeArrowheads="1"/>
            </p:cNvSpPr>
            <p:nvPr/>
          </p:nvSpPr>
          <p:spPr bwMode="auto">
            <a:xfrm>
              <a:off x="1296" y="2160"/>
              <a:ext cx="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i="1">
                  <a:solidFill>
                    <a:srgbClr val="003399"/>
                  </a:solidFill>
                  <a:latin typeface="Times New Roman" panose="02020603050405020304" pitchFamily="18" charset="0"/>
                </a:rPr>
                <a:t>I</a:t>
              </a:r>
              <a:r>
                <a:rPr lang="en-US" altLang="zh-CN" sz="2400" b="1" baseline="-25000">
                  <a:solidFill>
                    <a:srgbClr val="003399"/>
                  </a:solidFill>
                  <a:latin typeface="Times New Roman" panose="02020603050405020304" pitchFamily="18" charset="0"/>
                </a:rPr>
                <a:t>S</a:t>
              </a:r>
              <a:endParaRPr lang="en-US" altLang="zh-CN" sz="2400" b="1">
                <a:solidFill>
                  <a:srgbClr val="003399"/>
                </a:solidFill>
                <a:latin typeface="Times New Roman" panose="02020603050405020304" pitchFamily="18" charset="0"/>
              </a:endParaRPr>
            </a:p>
          </p:txBody>
        </p:sp>
        <p:sp>
          <p:nvSpPr>
            <p:cNvPr id="48185" name="Text Box 70">
              <a:extLst>
                <a:ext uri="{FF2B5EF4-FFF2-40B4-BE49-F238E27FC236}">
                  <a16:creationId xmlns:a16="http://schemas.microsoft.com/office/drawing/2014/main" id="{B8629C1F-AE7B-4DF4-A91D-48067AAFF6F2}"/>
                </a:ext>
              </a:extLst>
            </p:cNvPr>
            <p:cNvSpPr txBox="1">
              <a:spLocks noChangeArrowheads="1"/>
            </p:cNvSpPr>
            <p:nvPr/>
          </p:nvSpPr>
          <p:spPr bwMode="auto">
            <a:xfrm>
              <a:off x="2391" y="240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3399"/>
                  </a:solidFill>
                  <a:latin typeface="Times New Roman" panose="02020603050405020304" pitchFamily="18" charset="0"/>
                </a:rPr>
                <a:t>e</a:t>
              </a:r>
            </a:p>
          </p:txBody>
        </p:sp>
        <p:sp>
          <p:nvSpPr>
            <p:cNvPr id="48186" name="Oval 72">
              <a:extLst>
                <a:ext uri="{FF2B5EF4-FFF2-40B4-BE49-F238E27FC236}">
                  <a16:creationId xmlns:a16="http://schemas.microsoft.com/office/drawing/2014/main" id="{791FAA02-33AF-4A3A-BD4D-74709C3AF807}"/>
                </a:ext>
              </a:extLst>
            </p:cNvPr>
            <p:cNvSpPr>
              <a:spLocks noChangeArrowheads="1"/>
            </p:cNvSpPr>
            <p:nvPr/>
          </p:nvSpPr>
          <p:spPr bwMode="auto">
            <a:xfrm>
              <a:off x="2592" y="2400"/>
              <a:ext cx="67" cy="57"/>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85005" name="Text Box 74">
            <a:extLst>
              <a:ext uri="{FF2B5EF4-FFF2-40B4-BE49-F238E27FC236}">
                <a16:creationId xmlns:a16="http://schemas.microsoft.com/office/drawing/2014/main" id="{A17DC07D-81B2-4387-BD80-6F8E50B21CCB}"/>
              </a:ext>
            </a:extLst>
          </p:cNvPr>
          <p:cNvSpPr txBox="1">
            <a:spLocks noChangeArrowheads="1"/>
          </p:cNvSpPr>
          <p:nvPr/>
        </p:nvSpPr>
        <p:spPr bwMode="auto">
          <a:xfrm>
            <a:off x="762000" y="5257800"/>
            <a:ext cx="8077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说明：前</a:t>
            </a:r>
            <a:r>
              <a:rPr lang="en-US" altLang="zh-CN" sz="2400" b="1"/>
              <a:t>3</a:t>
            </a:r>
            <a:r>
              <a:rPr lang="zh-CN" altLang="en-US" sz="2400" b="1"/>
              <a:t>个方程，每个方程中都有新的支路，他们是相互独立的。第</a:t>
            </a:r>
            <a:r>
              <a:rPr lang="en-US" altLang="zh-CN" sz="2400" b="1"/>
              <a:t>4</a:t>
            </a:r>
            <a:r>
              <a:rPr lang="zh-CN" altLang="en-US" sz="2400" b="1"/>
              <a:t>个方程中没有新的支路，将前</a:t>
            </a:r>
            <a:r>
              <a:rPr lang="en-US" altLang="zh-CN" sz="2400" b="1"/>
              <a:t>3</a:t>
            </a:r>
            <a:r>
              <a:rPr lang="zh-CN" altLang="en-US" sz="2400" b="1"/>
              <a:t>个方程相加就得到第</a:t>
            </a:r>
            <a:r>
              <a:rPr lang="en-US" altLang="zh-CN" sz="2400" b="1"/>
              <a:t>4</a:t>
            </a:r>
            <a:r>
              <a:rPr lang="zh-CN" altLang="en-US" sz="2400" b="1"/>
              <a:t>个方程，它不是独立的。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wipe(left)">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0037"/>
                                        </p:tgtEl>
                                        <p:attrNameLst>
                                          <p:attrName>style.visibility</p:attrName>
                                        </p:attrNameLst>
                                      </p:cBhvr>
                                      <p:to>
                                        <p:strVal val="visible"/>
                                      </p:to>
                                    </p:set>
                                    <p:animEffect transition="in" filter="wipe(left)">
                                      <p:cBhvr>
                                        <p:cTn id="12" dur="500"/>
                                        <p:tgtEl>
                                          <p:spTgt spid="3000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0035"/>
                                        </p:tgtEl>
                                        <p:attrNameLst>
                                          <p:attrName>style.visibility</p:attrName>
                                        </p:attrNameLst>
                                      </p:cBhvr>
                                      <p:to>
                                        <p:strVal val="visible"/>
                                      </p:to>
                                    </p:set>
                                    <p:animEffect transition="in" filter="wipe(left)">
                                      <p:cBhvr>
                                        <p:cTn id="17" dur="500"/>
                                        <p:tgtEl>
                                          <p:spTgt spid="3000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0038"/>
                                        </p:tgtEl>
                                        <p:attrNameLst>
                                          <p:attrName>style.visibility</p:attrName>
                                        </p:attrNameLst>
                                      </p:cBhvr>
                                      <p:to>
                                        <p:strVal val="visible"/>
                                      </p:to>
                                    </p:set>
                                    <p:animEffect transition="in" filter="wipe(left)">
                                      <p:cBhvr>
                                        <p:cTn id="22" dur="500"/>
                                        <p:tgtEl>
                                          <p:spTgt spid="3000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0036"/>
                                        </p:tgtEl>
                                        <p:attrNameLst>
                                          <p:attrName>style.visibility</p:attrName>
                                        </p:attrNameLst>
                                      </p:cBhvr>
                                      <p:to>
                                        <p:strVal val="visible"/>
                                      </p:to>
                                    </p:set>
                                    <p:animEffect transition="in" filter="wipe(left)">
                                      <p:cBhvr>
                                        <p:cTn id="27" dur="500"/>
                                        <p:tgtEl>
                                          <p:spTgt spid="3000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0039"/>
                                        </p:tgtEl>
                                        <p:attrNameLst>
                                          <p:attrName>style.visibility</p:attrName>
                                        </p:attrNameLst>
                                      </p:cBhvr>
                                      <p:to>
                                        <p:strVal val="visible"/>
                                      </p:to>
                                    </p:set>
                                    <p:animEffect transition="in" filter="wipe(left)">
                                      <p:cBhvr>
                                        <p:cTn id="32" dur="500"/>
                                        <p:tgtEl>
                                          <p:spTgt spid="3000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0040"/>
                                        </p:tgtEl>
                                        <p:attrNameLst>
                                          <p:attrName>style.visibility</p:attrName>
                                        </p:attrNameLst>
                                      </p:cBhvr>
                                      <p:to>
                                        <p:strVal val="visible"/>
                                      </p:to>
                                    </p:set>
                                    <p:animEffect transition="in" filter="wipe(left)">
                                      <p:cBhvr>
                                        <p:cTn id="37" dur="500"/>
                                        <p:tgtEl>
                                          <p:spTgt spid="30004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0041"/>
                                        </p:tgtEl>
                                        <p:attrNameLst>
                                          <p:attrName>style.visibility</p:attrName>
                                        </p:attrNameLst>
                                      </p:cBhvr>
                                      <p:to>
                                        <p:strVal val="visible"/>
                                      </p:to>
                                    </p:set>
                                    <p:animEffect transition="in" filter="wipe(left)">
                                      <p:cBhvr>
                                        <p:cTn id="42" dur="500"/>
                                        <p:tgtEl>
                                          <p:spTgt spid="30004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5005"/>
                                        </p:tgtEl>
                                        <p:attrNameLst>
                                          <p:attrName>style.visibility</p:attrName>
                                        </p:attrNameLst>
                                      </p:cBhvr>
                                      <p:to>
                                        <p:strVal val="visible"/>
                                      </p:to>
                                    </p:set>
                                    <p:anim calcmode="lin" valueType="num">
                                      <p:cBhvr additive="base">
                                        <p:cTn id="47" dur="500" fill="hold"/>
                                        <p:tgtEl>
                                          <p:spTgt spid="85005"/>
                                        </p:tgtEl>
                                        <p:attrNameLst>
                                          <p:attrName>ppt_x</p:attrName>
                                        </p:attrNameLst>
                                      </p:cBhvr>
                                      <p:tavLst>
                                        <p:tav tm="0">
                                          <p:val>
                                            <p:strVal val="#ppt_x"/>
                                          </p:val>
                                        </p:tav>
                                        <p:tav tm="100000">
                                          <p:val>
                                            <p:strVal val="#ppt_x"/>
                                          </p:val>
                                        </p:tav>
                                      </p:tavLst>
                                    </p:anim>
                                    <p:anim calcmode="lin" valueType="num">
                                      <p:cBhvr additive="base">
                                        <p:cTn id="48" dur="500" fill="hold"/>
                                        <p:tgtEl>
                                          <p:spTgt spid="850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autoUpdateAnimBg="0"/>
      <p:bldP spid="300035" grpId="0" autoUpdateAnimBg="0"/>
      <p:bldP spid="300036" grpId="0" autoUpdateAnimBg="0"/>
      <p:bldP spid="300037" grpId="0" autoUpdateAnimBg="0"/>
      <p:bldP spid="300038" grpId="0" autoUpdateAnimBg="0"/>
      <p:bldP spid="300039" grpId="0" autoUpdateAnimBg="0"/>
      <p:bldP spid="300040" grpId="0" autoUpdateAnimBg="0"/>
      <p:bldP spid="300041" grpId="0" autoUpdateAnimBg="0"/>
      <p:bldP spid="8500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F00A9525-F0CD-4CD9-AA14-A8D9A8E91D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DA83420-81F9-4BE2-B654-5E59C99AD411}" type="slidenum">
              <a:rPr lang="en-US" altLang="zh-CN" sz="1400" smtClean="0"/>
              <a:pPr>
                <a:spcBef>
                  <a:spcPct val="0"/>
                </a:spcBef>
                <a:buFontTx/>
                <a:buNone/>
              </a:pPr>
              <a:t>54</a:t>
            </a:fld>
            <a:endParaRPr lang="en-US" altLang="zh-CN" sz="1400"/>
          </a:p>
        </p:txBody>
      </p:sp>
      <p:sp>
        <p:nvSpPr>
          <p:cNvPr id="49155" name="Rectangle 2">
            <a:extLst>
              <a:ext uri="{FF2B5EF4-FFF2-40B4-BE49-F238E27FC236}">
                <a16:creationId xmlns:a16="http://schemas.microsoft.com/office/drawing/2014/main" id="{0A08E030-AA9B-43CE-81F1-DFCAAE4D729A}"/>
              </a:ext>
            </a:extLst>
          </p:cNvPr>
          <p:cNvSpPr>
            <a:spLocks noGrp="1" noChangeArrowheads="1"/>
          </p:cNvSpPr>
          <p:nvPr>
            <p:ph type="ctrTitle"/>
          </p:nvPr>
        </p:nvSpPr>
        <p:spPr>
          <a:xfrm>
            <a:off x="762000" y="533400"/>
            <a:ext cx="7924800" cy="533400"/>
          </a:xfrm>
        </p:spPr>
        <p:txBody>
          <a:bodyPr/>
          <a:lstStyle/>
          <a:p>
            <a:pPr eaLnBrk="1" hangingPunct="1"/>
            <a:r>
              <a:rPr lang="en-US" altLang="zh-CN" b="1">
                <a:latin typeface="宋体" panose="02010600030101010101" pitchFamily="2" charset="-122"/>
              </a:rPr>
              <a:t>1.7  </a:t>
            </a:r>
            <a:r>
              <a:rPr lang="zh-CN" altLang="en-US" b="1">
                <a:latin typeface="宋体" panose="02010600030101010101" pitchFamily="2" charset="-122"/>
              </a:rPr>
              <a:t>简单的电阻电路</a:t>
            </a:r>
          </a:p>
        </p:txBody>
      </p:sp>
      <p:sp>
        <p:nvSpPr>
          <p:cNvPr id="49156" name="Rectangle 3">
            <a:extLst>
              <a:ext uri="{FF2B5EF4-FFF2-40B4-BE49-F238E27FC236}">
                <a16:creationId xmlns:a16="http://schemas.microsoft.com/office/drawing/2014/main" id="{1EEAB94B-1FDD-49F1-993A-C3599A3E9FB4}"/>
              </a:ext>
            </a:extLst>
          </p:cNvPr>
          <p:cNvSpPr>
            <a:spLocks noGrp="1" noChangeArrowheads="1"/>
          </p:cNvSpPr>
          <p:nvPr>
            <p:ph type="subTitle" idx="1"/>
          </p:nvPr>
        </p:nvSpPr>
        <p:spPr>
          <a:xfrm>
            <a:off x="685800" y="1295400"/>
            <a:ext cx="6400800" cy="533400"/>
          </a:xfrm>
        </p:spPr>
        <p:txBody>
          <a:bodyPr/>
          <a:lstStyle/>
          <a:p>
            <a:pPr algn="l" eaLnBrk="1" hangingPunct="1"/>
            <a:r>
              <a:rPr lang="en-US" altLang="zh-CN" sz="2800" b="1">
                <a:latin typeface="宋体" panose="02010600030101010101" pitchFamily="2" charset="-122"/>
              </a:rPr>
              <a:t>1.7.1  </a:t>
            </a:r>
            <a:r>
              <a:rPr lang="zh-CN" altLang="en-US" sz="2800" b="1">
                <a:latin typeface="宋体" panose="02010600030101010101" pitchFamily="2" charset="-122"/>
              </a:rPr>
              <a:t>电阻的串联</a:t>
            </a:r>
          </a:p>
        </p:txBody>
      </p:sp>
      <p:grpSp>
        <p:nvGrpSpPr>
          <p:cNvPr id="49157" name="Group 4">
            <a:extLst>
              <a:ext uri="{FF2B5EF4-FFF2-40B4-BE49-F238E27FC236}">
                <a16:creationId xmlns:a16="http://schemas.microsoft.com/office/drawing/2014/main" id="{FF158312-4D86-474F-97E7-E2B811139DC3}"/>
              </a:ext>
            </a:extLst>
          </p:cNvPr>
          <p:cNvGrpSpPr>
            <a:grpSpLocks/>
          </p:cNvGrpSpPr>
          <p:nvPr/>
        </p:nvGrpSpPr>
        <p:grpSpPr bwMode="auto">
          <a:xfrm>
            <a:off x="990600" y="3200400"/>
            <a:ext cx="2293938" cy="2703513"/>
            <a:chOff x="240" y="649"/>
            <a:chExt cx="1445" cy="1703"/>
          </a:xfrm>
        </p:grpSpPr>
        <p:sp>
          <p:nvSpPr>
            <p:cNvPr id="49163" name="Line 5">
              <a:extLst>
                <a:ext uri="{FF2B5EF4-FFF2-40B4-BE49-F238E27FC236}">
                  <a16:creationId xmlns:a16="http://schemas.microsoft.com/office/drawing/2014/main" id="{62AB55CF-9C63-4CC8-B9AE-00955F2D271D}"/>
                </a:ext>
              </a:extLst>
            </p:cNvPr>
            <p:cNvSpPr>
              <a:spLocks noChangeShapeType="1"/>
            </p:cNvSpPr>
            <p:nvPr/>
          </p:nvSpPr>
          <p:spPr bwMode="auto">
            <a:xfrm>
              <a:off x="528" y="2313"/>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4" name="Line 6">
              <a:extLst>
                <a:ext uri="{FF2B5EF4-FFF2-40B4-BE49-F238E27FC236}">
                  <a16:creationId xmlns:a16="http://schemas.microsoft.com/office/drawing/2014/main" id="{3629DF2E-E7DC-4420-807A-2051C2899709}"/>
                </a:ext>
              </a:extLst>
            </p:cNvPr>
            <p:cNvSpPr>
              <a:spLocks noChangeShapeType="1"/>
            </p:cNvSpPr>
            <p:nvPr/>
          </p:nvSpPr>
          <p:spPr bwMode="auto">
            <a:xfrm>
              <a:off x="1296" y="1024"/>
              <a:ext cx="0" cy="234"/>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7" name="Rectangle 7">
              <a:extLst>
                <a:ext uri="{FF2B5EF4-FFF2-40B4-BE49-F238E27FC236}">
                  <a16:creationId xmlns:a16="http://schemas.microsoft.com/office/drawing/2014/main" id="{24980229-54E6-4141-9AF5-870C318257F7}"/>
                </a:ext>
              </a:extLst>
            </p:cNvPr>
            <p:cNvSpPr>
              <a:spLocks noChangeArrowheads="1"/>
            </p:cNvSpPr>
            <p:nvPr/>
          </p:nvSpPr>
          <p:spPr bwMode="auto">
            <a:xfrm>
              <a:off x="1376" y="1257"/>
              <a:ext cx="225" cy="269"/>
            </a:xfrm>
            <a:prstGeom prst="rect">
              <a:avLst/>
            </a:prstGeom>
            <a:noFill/>
            <a:ln w="9525">
              <a:noFill/>
              <a:miter lim="800000"/>
              <a:headEnd/>
              <a:tailEnd/>
            </a:ln>
          </p:spPr>
          <p:txBody>
            <a:bodyPr wrap="none" lIns="0" tIns="0" rIns="0" bIns="0">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endParaRPr kumimoji="1" lang="en-US" altLang="zh-CN" sz="2800" b="1">
                <a:effectLst>
                  <a:outerShdw blurRad="38100" dist="38100" dir="2700000" algn="tl">
                    <a:srgbClr val="C0C0C0"/>
                  </a:outerShdw>
                </a:effectLst>
                <a:latin typeface="Times New Roman" charset="0"/>
              </a:endParaRPr>
            </a:p>
          </p:txBody>
        </p:sp>
        <p:sp>
          <p:nvSpPr>
            <p:cNvPr id="138248" name="Rectangle 8">
              <a:extLst>
                <a:ext uri="{FF2B5EF4-FFF2-40B4-BE49-F238E27FC236}">
                  <a16:creationId xmlns:a16="http://schemas.microsoft.com/office/drawing/2014/main" id="{7E7E5326-D4FC-4051-9966-96F38B239BC0}"/>
                </a:ext>
              </a:extLst>
            </p:cNvPr>
            <p:cNvSpPr>
              <a:spLocks noChangeArrowheads="1"/>
            </p:cNvSpPr>
            <p:nvPr/>
          </p:nvSpPr>
          <p:spPr bwMode="auto">
            <a:xfrm rot="-10800000">
              <a:off x="1235" y="1257"/>
              <a:ext cx="109" cy="227"/>
            </a:xfrm>
            <a:prstGeom prst="rect">
              <a:avLst/>
            </a:prstGeom>
            <a:noFill/>
            <a:ln w="39751">
              <a:solidFill>
                <a:schemeClr val="tx2"/>
              </a:solidFill>
              <a:miter lim="800000"/>
              <a:headEnd/>
              <a:tailEnd/>
            </a:ln>
          </p:spPr>
          <p:txBody>
            <a:bodyPr rot="10800000"/>
            <a:lstStyle/>
            <a:p>
              <a:pPr algn="ctr">
                <a:defRPr/>
              </a:pPr>
              <a:endParaRPr lang="en-US" sz="2800" b="1">
                <a:effectLst>
                  <a:outerShdw blurRad="38100" dist="38100" dir="2700000" algn="tl">
                    <a:srgbClr val="C0C0C0"/>
                  </a:outerShdw>
                </a:effectLst>
                <a:latin typeface="Times New Roman" charset="0"/>
              </a:endParaRPr>
            </a:p>
          </p:txBody>
        </p:sp>
        <p:sp>
          <p:nvSpPr>
            <p:cNvPr id="138249" name="Rectangle 9">
              <a:extLst>
                <a:ext uri="{FF2B5EF4-FFF2-40B4-BE49-F238E27FC236}">
                  <a16:creationId xmlns:a16="http://schemas.microsoft.com/office/drawing/2014/main" id="{5708CC4D-ECCC-4239-90D7-155211C994F4}"/>
                </a:ext>
              </a:extLst>
            </p:cNvPr>
            <p:cNvSpPr>
              <a:spLocks noChangeArrowheads="1"/>
            </p:cNvSpPr>
            <p:nvPr/>
          </p:nvSpPr>
          <p:spPr bwMode="auto">
            <a:xfrm>
              <a:off x="929" y="1177"/>
              <a:ext cx="354" cy="327"/>
            </a:xfrm>
            <a:prstGeom prst="rect">
              <a:avLst/>
            </a:prstGeom>
            <a:noFill/>
            <a:ln w="9525">
              <a:noFill/>
              <a:miter lim="800000"/>
              <a:headEnd/>
              <a:tailEnd/>
            </a:ln>
            <a:effectLst/>
          </p:spPr>
          <p:txBody>
            <a:bodyPr wrap="none">
              <a:spAutoFit/>
            </a:bodyPr>
            <a:lstStyle/>
            <a:p>
              <a:pPr>
                <a:defRPr/>
              </a:pPr>
              <a:r>
                <a:rPr kumimoji="1" lang="en-US" altLang="zh-CN" sz="2800" b="1" i="1">
                  <a:solidFill>
                    <a:srgbClr val="FF0000"/>
                  </a:solidFill>
                  <a:effectLst>
                    <a:outerShdw blurRad="38100" dist="38100" dir="2700000" algn="tl">
                      <a:srgbClr val="C0C0C0"/>
                    </a:outerShdw>
                  </a:effectLst>
                  <a:latin typeface="Times New Roman" charset="0"/>
                </a:rPr>
                <a:t>U</a:t>
              </a:r>
              <a:r>
                <a:rPr kumimoji="1" lang="en-US" altLang="zh-CN" sz="2800" b="1" baseline="-25000">
                  <a:solidFill>
                    <a:srgbClr val="FF0000"/>
                  </a:solidFill>
                  <a:effectLst>
                    <a:outerShdw blurRad="38100" dist="38100" dir="2700000" algn="tl">
                      <a:srgbClr val="C0C0C0"/>
                    </a:outerShdw>
                  </a:effectLst>
                  <a:latin typeface="Times New Roman" charset="0"/>
                </a:rPr>
                <a:t>1</a:t>
              </a:r>
              <a:endParaRPr kumimoji="1" lang="en-US" altLang="zh-CN" sz="2800" b="1" i="1">
                <a:solidFill>
                  <a:srgbClr val="FF0000"/>
                </a:solidFill>
                <a:effectLst>
                  <a:outerShdw blurRad="38100" dist="38100" dir="2700000" algn="tl">
                    <a:srgbClr val="C0C0C0"/>
                  </a:outerShdw>
                </a:effectLst>
                <a:latin typeface="Times New Roman" charset="0"/>
              </a:endParaRPr>
            </a:p>
          </p:txBody>
        </p:sp>
        <p:sp>
          <p:nvSpPr>
            <p:cNvPr id="49168" name="Line 10">
              <a:extLst>
                <a:ext uri="{FF2B5EF4-FFF2-40B4-BE49-F238E27FC236}">
                  <a16:creationId xmlns:a16="http://schemas.microsoft.com/office/drawing/2014/main" id="{E5B0F480-F71C-4A4C-9544-39819FB9FFAC}"/>
                </a:ext>
              </a:extLst>
            </p:cNvPr>
            <p:cNvSpPr>
              <a:spLocks noChangeShapeType="1"/>
            </p:cNvSpPr>
            <p:nvPr/>
          </p:nvSpPr>
          <p:spPr bwMode="auto">
            <a:xfrm rot="5400000" flipH="1" flipV="1">
              <a:off x="798" y="803"/>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9" name="Line 11">
              <a:extLst>
                <a:ext uri="{FF2B5EF4-FFF2-40B4-BE49-F238E27FC236}">
                  <a16:creationId xmlns:a16="http://schemas.microsoft.com/office/drawing/2014/main" id="{CC6E937A-BCF2-45C3-BB54-F16379B83C99}"/>
                </a:ext>
              </a:extLst>
            </p:cNvPr>
            <p:cNvSpPr>
              <a:spLocks noChangeShapeType="1"/>
            </p:cNvSpPr>
            <p:nvPr/>
          </p:nvSpPr>
          <p:spPr bwMode="auto">
            <a:xfrm flipH="1" flipV="1">
              <a:off x="528" y="1017"/>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2" name="Rectangle 12">
              <a:extLst>
                <a:ext uri="{FF2B5EF4-FFF2-40B4-BE49-F238E27FC236}">
                  <a16:creationId xmlns:a16="http://schemas.microsoft.com/office/drawing/2014/main" id="{A46B286A-20C1-4DA3-84B9-EE888EDF789B}"/>
                </a:ext>
              </a:extLst>
            </p:cNvPr>
            <p:cNvSpPr>
              <a:spLocks noChangeArrowheads="1"/>
            </p:cNvSpPr>
            <p:nvPr/>
          </p:nvSpPr>
          <p:spPr bwMode="auto">
            <a:xfrm>
              <a:off x="369" y="1513"/>
              <a:ext cx="278" cy="327"/>
            </a:xfrm>
            <a:prstGeom prst="rect">
              <a:avLst/>
            </a:prstGeom>
            <a:noFill/>
            <a:ln w="9525">
              <a:noFill/>
              <a:miter lim="800000"/>
              <a:headEnd/>
              <a:tailEnd/>
            </a:ln>
            <a:effectLst/>
          </p:spPr>
          <p:txBody>
            <a:bodyPr wrap="none">
              <a:spAutoFit/>
            </a:bodyPr>
            <a:lstStyle/>
            <a:p>
              <a:pPr>
                <a:defRPr/>
              </a:pPr>
              <a:r>
                <a:rPr kumimoji="1" lang="en-US" altLang="zh-CN" sz="2800" b="1" i="1">
                  <a:solidFill>
                    <a:srgbClr val="FF0000"/>
                  </a:solidFill>
                  <a:effectLst>
                    <a:outerShdw blurRad="38100" dist="38100" dir="2700000" algn="tl">
                      <a:srgbClr val="C0C0C0"/>
                    </a:outerShdw>
                  </a:effectLst>
                  <a:latin typeface="Times New Roman" charset="0"/>
                </a:rPr>
                <a:t>U</a:t>
              </a:r>
              <a:endParaRPr kumimoji="1" lang="en-US" altLang="zh-CN" sz="2800" b="1" baseline="-25000">
                <a:solidFill>
                  <a:srgbClr val="FF0000"/>
                </a:solidFill>
                <a:effectLst>
                  <a:outerShdw blurRad="38100" dist="38100" dir="2700000" algn="tl">
                    <a:srgbClr val="C0C0C0"/>
                  </a:outerShdw>
                </a:effectLst>
                <a:latin typeface="Times New Roman" charset="0"/>
              </a:endParaRPr>
            </a:p>
          </p:txBody>
        </p:sp>
        <p:sp>
          <p:nvSpPr>
            <p:cNvPr id="138253" name="Rectangle 13">
              <a:extLst>
                <a:ext uri="{FF2B5EF4-FFF2-40B4-BE49-F238E27FC236}">
                  <a16:creationId xmlns:a16="http://schemas.microsoft.com/office/drawing/2014/main" id="{1A8D9518-3FAD-412B-B4DF-CDDE04BB6004}"/>
                </a:ext>
              </a:extLst>
            </p:cNvPr>
            <p:cNvSpPr>
              <a:spLocks noChangeArrowheads="1"/>
            </p:cNvSpPr>
            <p:nvPr/>
          </p:nvSpPr>
          <p:spPr bwMode="auto">
            <a:xfrm>
              <a:off x="1344" y="1833"/>
              <a:ext cx="341" cy="327"/>
            </a:xfrm>
            <a:prstGeom prst="rect">
              <a:avLst/>
            </a:prstGeom>
            <a:noFill/>
            <a:ln w="9525">
              <a:noFill/>
              <a:miter lim="800000"/>
              <a:headEnd/>
              <a:tailEnd/>
            </a:ln>
            <a:effectLst/>
          </p:spPr>
          <p:txBody>
            <a:bodyPr>
              <a:spAutoFit/>
            </a:bodyPr>
            <a:lstStyle/>
            <a:p>
              <a:pPr>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p>
          </p:txBody>
        </p:sp>
        <p:sp>
          <p:nvSpPr>
            <p:cNvPr id="138254" name="Rectangle 14">
              <a:extLst>
                <a:ext uri="{FF2B5EF4-FFF2-40B4-BE49-F238E27FC236}">
                  <a16:creationId xmlns:a16="http://schemas.microsoft.com/office/drawing/2014/main" id="{B915CF41-4457-4CD1-98CB-E91E00FBDD05}"/>
                </a:ext>
              </a:extLst>
            </p:cNvPr>
            <p:cNvSpPr>
              <a:spLocks noChangeArrowheads="1"/>
            </p:cNvSpPr>
            <p:nvPr/>
          </p:nvSpPr>
          <p:spPr bwMode="auto">
            <a:xfrm>
              <a:off x="911" y="1753"/>
              <a:ext cx="354" cy="327"/>
            </a:xfrm>
            <a:prstGeom prst="rect">
              <a:avLst/>
            </a:prstGeom>
            <a:noFill/>
            <a:ln w="9525">
              <a:noFill/>
              <a:miter lim="800000"/>
              <a:headEnd/>
              <a:tailEnd/>
            </a:ln>
            <a:effectLst/>
          </p:spPr>
          <p:txBody>
            <a:bodyPr wrap="none">
              <a:spAutoFit/>
            </a:bodyPr>
            <a:lstStyle/>
            <a:p>
              <a:pPr>
                <a:defRPr/>
              </a:pPr>
              <a:r>
                <a:rPr kumimoji="1" lang="en-US" altLang="zh-CN" sz="2800" b="1" i="1">
                  <a:solidFill>
                    <a:srgbClr val="FF0000"/>
                  </a:solidFill>
                  <a:effectLst>
                    <a:outerShdw blurRad="38100" dist="38100" dir="2700000" algn="tl">
                      <a:srgbClr val="C0C0C0"/>
                    </a:outerShdw>
                  </a:effectLst>
                  <a:latin typeface="Times New Roman" charset="0"/>
                </a:rPr>
                <a:t>U</a:t>
              </a:r>
              <a:r>
                <a:rPr kumimoji="1" lang="en-US" altLang="zh-CN" sz="2800" b="1" baseline="-25000">
                  <a:solidFill>
                    <a:srgbClr val="FF0000"/>
                  </a:solidFill>
                  <a:effectLst>
                    <a:outerShdw blurRad="38100" dist="38100" dir="2700000" algn="tl">
                      <a:srgbClr val="C0C0C0"/>
                    </a:outerShdw>
                  </a:effectLst>
                  <a:latin typeface="Times New Roman" charset="0"/>
                </a:rPr>
                <a:t>2</a:t>
              </a:r>
            </a:p>
          </p:txBody>
        </p:sp>
        <p:sp>
          <p:nvSpPr>
            <p:cNvPr id="138255" name="Rectangle 15">
              <a:extLst>
                <a:ext uri="{FF2B5EF4-FFF2-40B4-BE49-F238E27FC236}">
                  <a16:creationId xmlns:a16="http://schemas.microsoft.com/office/drawing/2014/main" id="{FB94D130-E83B-4A7A-BC1E-96E09A4D7BFC}"/>
                </a:ext>
              </a:extLst>
            </p:cNvPr>
            <p:cNvSpPr>
              <a:spLocks noChangeArrowheads="1"/>
            </p:cNvSpPr>
            <p:nvPr/>
          </p:nvSpPr>
          <p:spPr bwMode="auto">
            <a:xfrm>
              <a:off x="726" y="649"/>
              <a:ext cx="203"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sz="2800" b="1" i="1">
                  <a:solidFill>
                    <a:srgbClr val="FF0000"/>
                  </a:solidFill>
                  <a:effectLst>
                    <a:outerShdw blurRad="38100" dist="38100" dir="2700000" algn="tl">
                      <a:srgbClr val="C0C0C0"/>
                    </a:outerShdw>
                  </a:effectLst>
                  <a:latin typeface="Times New Roman" panose="02020603050405020304" pitchFamily="18" charset="0"/>
                </a:rPr>
                <a:t>I</a:t>
              </a:r>
            </a:p>
          </p:txBody>
        </p:sp>
        <p:sp>
          <p:nvSpPr>
            <p:cNvPr id="138256" name="Text Box 16">
              <a:extLst>
                <a:ext uri="{FF2B5EF4-FFF2-40B4-BE49-F238E27FC236}">
                  <a16:creationId xmlns:a16="http://schemas.microsoft.com/office/drawing/2014/main" id="{82554F0A-0C2E-48EC-A9DC-3CEB724EBE6A}"/>
                </a:ext>
              </a:extLst>
            </p:cNvPr>
            <p:cNvSpPr txBox="1">
              <a:spLocks noChangeArrowheads="1"/>
            </p:cNvSpPr>
            <p:nvPr/>
          </p:nvSpPr>
          <p:spPr bwMode="auto">
            <a:xfrm>
              <a:off x="854" y="1017"/>
              <a:ext cx="507" cy="327"/>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panose="02020603050405020304" pitchFamily="18" charset="0"/>
                </a:rPr>
                <a:t>+</a:t>
              </a:r>
            </a:p>
          </p:txBody>
        </p:sp>
        <p:sp>
          <p:nvSpPr>
            <p:cNvPr id="138257" name="Text Box 17">
              <a:extLst>
                <a:ext uri="{FF2B5EF4-FFF2-40B4-BE49-F238E27FC236}">
                  <a16:creationId xmlns:a16="http://schemas.microsoft.com/office/drawing/2014/main" id="{8602EA30-4B9C-42C8-88B6-3A9006F1DAF9}"/>
                </a:ext>
              </a:extLst>
            </p:cNvPr>
            <p:cNvSpPr txBox="1">
              <a:spLocks noChangeArrowheads="1"/>
            </p:cNvSpPr>
            <p:nvPr/>
          </p:nvSpPr>
          <p:spPr bwMode="auto">
            <a:xfrm>
              <a:off x="960" y="1401"/>
              <a:ext cx="274" cy="32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charset="0"/>
                  <a:cs typeface="Times New Roman" charset="0"/>
                </a:rPr>
                <a:t>–</a:t>
              </a:r>
              <a:endParaRPr lang="en-US" altLang="zh-CN" sz="2800" b="1">
                <a:solidFill>
                  <a:srgbClr val="FF0000"/>
                </a:solidFill>
                <a:effectLst>
                  <a:outerShdw blurRad="38100" dist="38100" dir="2700000" algn="tl">
                    <a:srgbClr val="C0C0C0"/>
                  </a:outerShdw>
                </a:effectLst>
                <a:latin typeface="Times New Roman" charset="0"/>
              </a:endParaRPr>
            </a:p>
          </p:txBody>
        </p:sp>
        <p:sp>
          <p:nvSpPr>
            <p:cNvPr id="138258" name="Text Box 18">
              <a:extLst>
                <a:ext uri="{FF2B5EF4-FFF2-40B4-BE49-F238E27FC236}">
                  <a16:creationId xmlns:a16="http://schemas.microsoft.com/office/drawing/2014/main" id="{AEB07934-19C0-4E01-AA17-9AA0BB4574C1}"/>
                </a:ext>
              </a:extLst>
            </p:cNvPr>
            <p:cNvSpPr txBox="1">
              <a:spLocks noChangeArrowheads="1"/>
            </p:cNvSpPr>
            <p:nvPr/>
          </p:nvSpPr>
          <p:spPr bwMode="auto">
            <a:xfrm>
              <a:off x="240" y="1017"/>
              <a:ext cx="507" cy="327"/>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panose="02020603050405020304" pitchFamily="18" charset="0"/>
                </a:rPr>
                <a:t>+</a:t>
              </a:r>
            </a:p>
          </p:txBody>
        </p:sp>
        <p:sp>
          <p:nvSpPr>
            <p:cNvPr id="138259" name="Text Box 19">
              <a:extLst>
                <a:ext uri="{FF2B5EF4-FFF2-40B4-BE49-F238E27FC236}">
                  <a16:creationId xmlns:a16="http://schemas.microsoft.com/office/drawing/2014/main" id="{E9C1BD2D-0DD2-46CE-9A25-1674E978537E}"/>
                </a:ext>
              </a:extLst>
            </p:cNvPr>
            <p:cNvSpPr txBox="1">
              <a:spLocks noChangeArrowheads="1"/>
            </p:cNvSpPr>
            <p:nvPr/>
          </p:nvSpPr>
          <p:spPr bwMode="auto">
            <a:xfrm>
              <a:off x="854" y="1593"/>
              <a:ext cx="507" cy="327"/>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panose="02020603050405020304" pitchFamily="18" charset="0"/>
                </a:rPr>
                <a:t>+</a:t>
              </a:r>
            </a:p>
          </p:txBody>
        </p:sp>
        <p:sp>
          <p:nvSpPr>
            <p:cNvPr id="138260" name="Text Box 20">
              <a:extLst>
                <a:ext uri="{FF2B5EF4-FFF2-40B4-BE49-F238E27FC236}">
                  <a16:creationId xmlns:a16="http://schemas.microsoft.com/office/drawing/2014/main" id="{3736A606-DF29-4C2C-9C0D-C24DE946B833}"/>
                </a:ext>
              </a:extLst>
            </p:cNvPr>
            <p:cNvSpPr txBox="1">
              <a:spLocks noChangeArrowheads="1"/>
            </p:cNvSpPr>
            <p:nvPr/>
          </p:nvSpPr>
          <p:spPr bwMode="auto">
            <a:xfrm>
              <a:off x="384" y="2025"/>
              <a:ext cx="274" cy="327"/>
            </a:xfrm>
            <a:prstGeom prst="rect">
              <a:avLst/>
            </a:prstGeom>
            <a:noFill/>
            <a:ln w="9525">
              <a:noFill/>
              <a:miter lim="800000"/>
              <a:headEnd/>
              <a:tailEnd/>
            </a:ln>
            <a:effectLst/>
          </p:spPr>
          <p:txBody>
            <a:bodyPr>
              <a:spAutoFit/>
            </a:bodyPr>
            <a:lstStyle/>
            <a:p>
              <a:pPr algn="ctr">
                <a:spcBef>
                  <a:spcPct val="50000"/>
                </a:spcBef>
                <a:defRPr/>
              </a:pPr>
              <a:r>
                <a:rPr lang="en-US" altLang="zh-CN" sz="2800" b="1">
                  <a:effectLst>
                    <a:outerShdw blurRad="38100" dist="38100" dir="2700000" algn="tl">
                      <a:srgbClr val="C0C0C0"/>
                    </a:outerShdw>
                  </a:effectLst>
                  <a:latin typeface="Times New Roman" charset="0"/>
                  <a:cs typeface="Times New Roman" charset="0"/>
                </a:rPr>
                <a:t>–</a:t>
              </a:r>
              <a:endParaRPr lang="en-US" altLang="zh-CN" sz="2800" b="1">
                <a:effectLst>
                  <a:outerShdw blurRad="38100" dist="38100" dir="2700000" algn="tl">
                    <a:srgbClr val="C0C0C0"/>
                  </a:outerShdw>
                </a:effectLst>
                <a:latin typeface="Times New Roman" charset="0"/>
              </a:endParaRPr>
            </a:p>
          </p:txBody>
        </p:sp>
        <p:sp>
          <p:nvSpPr>
            <p:cNvPr id="138261" name="Text Box 21">
              <a:extLst>
                <a:ext uri="{FF2B5EF4-FFF2-40B4-BE49-F238E27FC236}">
                  <a16:creationId xmlns:a16="http://schemas.microsoft.com/office/drawing/2014/main" id="{A5ED6DD8-D836-400A-AA1A-659AD68AF06C}"/>
                </a:ext>
              </a:extLst>
            </p:cNvPr>
            <p:cNvSpPr txBox="1">
              <a:spLocks noChangeArrowheads="1"/>
            </p:cNvSpPr>
            <p:nvPr/>
          </p:nvSpPr>
          <p:spPr bwMode="auto">
            <a:xfrm>
              <a:off x="960" y="1977"/>
              <a:ext cx="274" cy="32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charset="0"/>
                  <a:cs typeface="Times New Roman" charset="0"/>
                </a:rPr>
                <a:t>–</a:t>
              </a:r>
              <a:endParaRPr lang="en-US" altLang="zh-CN" sz="2800" b="1">
                <a:solidFill>
                  <a:srgbClr val="FF0000"/>
                </a:solidFill>
                <a:effectLst>
                  <a:outerShdw blurRad="38100" dist="38100" dir="2700000" algn="tl">
                    <a:srgbClr val="C0C0C0"/>
                  </a:outerShdw>
                </a:effectLst>
                <a:latin typeface="Times New Roman" charset="0"/>
              </a:endParaRPr>
            </a:p>
          </p:txBody>
        </p:sp>
        <p:sp>
          <p:nvSpPr>
            <p:cNvPr id="49180" name="Line 22">
              <a:extLst>
                <a:ext uri="{FF2B5EF4-FFF2-40B4-BE49-F238E27FC236}">
                  <a16:creationId xmlns:a16="http://schemas.microsoft.com/office/drawing/2014/main" id="{D1323F2E-CC43-499E-B4D0-BBBA4EAA5E51}"/>
                </a:ext>
              </a:extLst>
            </p:cNvPr>
            <p:cNvSpPr>
              <a:spLocks noChangeShapeType="1"/>
            </p:cNvSpPr>
            <p:nvPr/>
          </p:nvSpPr>
          <p:spPr bwMode="auto">
            <a:xfrm>
              <a:off x="1296" y="2073"/>
              <a:ext cx="0" cy="234"/>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1" name="Line 23">
              <a:extLst>
                <a:ext uri="{FF2B5EF4-FFF2-40B4-BE49-F238E27FC236}">
                  <a16:creationId xmlns:a16="http://schemas.microsoft.com/office/drawing/2014/main" id="{29B4AD9B-FDBF-4ECA-A631-0C0F8E1E78AB}"/>
                </a:ext>
              </a:extLst>
            </p:cNvPr>
            <p:cNvSpPr>
              <a:spLocks noChangeShapeType="1"/>
            </p:cNvSpPr>
            <p:nvPr/>
          </p:nvSpPr>
          <p:spPr bwMode="auto">
            <a:xfrm>
              <a:off x="1296" y="1497"/>
              <a:ext cx="0" cy="336"/>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2" name="Oval 24">
              <a:extLst>
                <a:ext uri="{FF2B5EF4-FFF2-40B4-BE49-F238E27FC236}">
                  <a16:creationId xmlns:a16="http://schemas.microsoft.com/office/drawing/2014/main" id="{8499F713-1CA0-4A52-AE4C-42E0164E930F}"/>
                </a:ext>
              </a:extLst>
            </p:cNvPr>
            <p:cNvSpPr>
              <a:spLocks noChangeArrowheads="1"/>
            </p:cNvSpPr>
            <p:nvPr/>
          </p:nvSpPr>
          <p:spPr bwMode="auto">
            <a:xfrm>
              <a:off x="480" y="1009"/>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49183" name="Oval 25">
              <a:extLst>
                <a:ext uri="{FF2B5EF4-FFF2-40B4-BE49-F238E27FC236}">
                  <a16:creationId xmlns:a16="http://schemas.microsoft.com/office/drawing/2014/main" id="{ABC4CF9B-AB45-42C5-9262-650A57192FBE}"/>
                </a:ext>
              </a:extLst>
            </p:cNvPr>
            <p:cNvSpPr>
              <a:spLocks noChangeArrowheads="1"/>
            </p:cNvSpPr>
            <p:nvPr/>
          </p:nvSpPr>
          <p:spPr bwMode="auto">
            <a:xfrm>
              <a:off x="480" y="2287"/>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8266" name="Rectangle 26">
              <a:extLst>
                <a:ext uri="{FF2B5EF4-FFF2-40B4-BE49-F238E27FC236}">
                  <a16:creationId xmlns:a16="http://schemas.microsoft.com/office/drawing/2014/main" id="{0FE62BCD-FF88-42DC-A648-F11B622D2F4A}"/>
                </a:ext>
              </a:extLst>
            </p:cNvPr>
            <p:cNvSpPr>
              <a:spLocks noChangeArrowheads="1"/>
            </p:cNvSpPr>
            <p:nvPr/>
          </p:nvSpPr>
          <p:spPr bwMode="auto">
            <a:xfrm rot="-10800000">
              <a:off x="1235" y="1846"/>
              <a:ext cx="109" cy="227"/>
            </a:xfrm>
            <a:prstGeom prst="rect">
              <a:avLst/>
            </a:prstGeom>
            <a:noFill/>
            <a:ln w="39751">
              <a:solidFill>
                <a:schemeClr val="tx2"/>
              </a:solidFill>
              <a:miter lim="800000"/>
              <a:headEnd/>
              <a:tailEnd/>
            </a:ln>
          </p:spPr>
          <p:txBody>
            <a:bodyPr rot="10800000"/>
            <a:lstStyle/>
            <a:p>
              <a:pPr algn="ctr">
                <a:defRPr/>
              </a:pPr>
              <a:endParaRPr lang="en-US" sz="2800" b="1">
                <a:effectLst>
                  <a:outerShdw blurRad="38100" dist="38100" dir="2700000" algn="tl">
                    <a:srgbClr val="C0C0C0"/>
                  </a:outerShdw>
                </a:effectLst>
                <a:latin typeface="Times New Roman" charset="0"/>
              </a:endParaRPr>
            </a:p>
          </p:txBody>
        </p:sp>
      </p:grpSp>
      <p:sp>
        <p:nvSpPr>
          <p:cNvPr id="138281" name="Rectangle 41">
            <a:extLst>
              <a:ext uri="{FF2B5EF4-FFF2-40B4-BE49-F238E27FC236}">
                <a16:creationId xmlns:a16="http://schemas.microsoft.com/office/drawing/2014/main" id="{3A331CFD-373E-4D08-9D88-AA519495C4BA}"/>
              </a:ext>
            </a:extLst>
          </p:cNvPr>
          <p:cNvSpPr>
            <a:spLocks noChangeArrowheads="1"/>
          </p:cNvSpPr>
          <p:nvPr/>
        </p:nvSpPr>
        <p:spPr bwMode="auto">
          <a:xfrm>
            <a:off x="990600" y="1752600"/>
            <a:ext cx="7620000" cy="1066800"/>
          </a:xfrm>
          <a:prstGeom prst="rect">
            <a:avLst/>
          </a:prstGeom>
          <a:noFill/>
          <a:ln w="9525">
            <a:noFill/>
            <a:miter lim="800000"/>
            <a:headEnd/>
            <a:tailEnd/>
          </a:ln>
        </p:spPr>
        <p:txBody>
          <a:bodyPr anchor="ctr"/>
          <a:lstStyle/>
          <a:p>
            <a:pPr eaLnBrk="1" hangingPunct="1">
              <a:lnSpc>
                <a:spcPct val="105000"/>
              </a:lnSpc>
              <a:spcBef>
                <a:spcPct val="5000"/>
              </a:spcBef>
              <a:defRPr/>
            </a:pPr>
            <a:r>
              <a:rPr kumimoji="1" lang="en-US" altLang="zh-CN" sz="2800" b="1">
                <a:solidFill>
                  <a:schemeClr val="tx2"/>
                </a:solidFill>
                <a:effectLst>
                  <a:outerShdw blurRad="38100" dist="38100" dir="2700000" algn="tl">
                    <a:srgbClr val="C0C0C0"/>
                  </a:outerShdw>
                </a:effectLst>
                <a:latin typeface="Times New Roman" charset="0"/>
              </a:rPr>
              <a:t>      </a:t>
            </a:r>
            <a:r>
              <a:rPr kumimoji="1" lang="zh-CN" altLang="en-US" sz="2800" b="1">
                <a:solidFill>
                  <a:schemeClr val="tx2"/>
                </a:solidFill>
                <a:effectLst>
                  <a:outerShdw blurRad="38100" dist="38100" dir="2700000" algn="tl">
                    <a:srgbClr val="C0C0C0"/>
                  </a:outerShdw>
                </a:effectLst>
                <a:latin typeface="Times New Roman" charset="0"/>
              </a:rPr>
              <a:t>电阻串联时流过各个元件的是同一个电流，由</a:t>
            </a:r>
            <a:r>
              <a:rPr kumimoji="1" lang="en-US" altLang="zh-CN" sz="2800" b="1">
                <a:solidFill>
                  <a:schemeClr val="tx2"/>
                </a:solidFill>
                <a:effectLst>
                  <a:outerShdw blurRad="38100" dist="38100" dir="2700000" algn="tl">
                    <a:srgbClr val="C0C0C0"/>
                  </a:outerShdw>
                </a:effectLst>
                <a:latin typeface="Times New Roman" charset="0"/>
              </a:rPr>
              <a:t>KVL</a:t>
            </a:r>
            <a:r>
              <a:rPr kumimoji="1" lang="zh-CN" altLang="en-US" sz="2800" b="1">
                <a:solidFill>
                  <a:schemeClr val="tx2"/>
                </a:solidFill>
                <a:effectLst>
                  <a:outerShdw blurRad="38100" dist="38100" dir="2700000" algn="tl">
                    <a:srgbClr val="C0C0C0"/>
                  </a:outerShdw>
                </a:effectLst>
                <a:latin typeface="Times New Roman" charset="0"/>
              </a:rPr>
              <a:t>得</a:t>
            </a:r>
          </a:p>
        </p:txBody>
      </p:sp>
      <p:sp>
        <p:nvSpPr>
          <p:cNvPr id="138282" name="Rectangle 42">
            <a:extLst>
              <a:ext uri="{FF2B5EF4-FFF2-40B4-BE49-F238E27FC236}">
                <a16:creationId xmlns:a16="http://schemas.microsoft.com/office/drawing/2014/main" id="{BC3F1319-60C1-405A-A20F-70ABC4D6F8E4}"/>
              </a:ext>
            </a:extLst>
          </p:cNvPr>
          <p:cNvSpPr>
            <a:spLocks noChangeArrowheads="1"/>
          </p:cNvSpPr>
          <p:nvPr/>
        </p:nvSpPr>
        <p:spPr bwMode="auto">
          <a:xfrm>
            <a:off x="4038600" y="3886200"/>
            <a:ext cx="3587750" cy="1905000"/>
          </a:xfrm>
          <a:prstGeom prst="rect">
            <a:avLst/>
          </a:prstGeom>
          <a:noFill/>
          <a:ln w="9525">
            <a:noFill/>
            <a:miter lim="800000"/>
            <a:headEnd/>
            <a:tailEnd/>
          </a:ln>
        </p:spPr>
        <p:txBody>
          <a:bodyPr anchor="ctr"/>
          <a:lstStyle/>
          <a:p>
            <a:pPr eaLnBrk="1" hangingPunct="1">
              <a:lnSpc>
                <a:spcPct val="105000"/>
              </a:lnSpc>
              <a:spcBef>
                <a:spcPct val="5000"/>
              </a:spcBef>
              <a:defRPr/>
            </a:pPr>
            <a:r>
              <a:rPr kumimoji="1" lang="zh-CN" altLang="en-US" sz="2800" b="1">
                <a:effectLst>
                  <a:outerShdw blurRad="38100" dist="38100" dir="2700000" algn="tl">
                    <a:srgbClr val="C0C0C0"/>
                  </a:outerShdw>
                </a:effectLst>
                <a:latin typeface="Times New Roman" charset="0"/>
              </a:rPr>
              <a:t>由      </a:t>
            </a:r>
          </a:p>
          <a:p>
            <a:pPr algn="ctr" eaLnBrk="1" hangingPunct="1">
              <a:lnSpc>
                <a:spcPct val="105000"/>
              </a:lnSpc>
              <a:spcBef>
                <a:spcPct val="5000"/>
              </a:spcBef>
              <a:defRPr/>
            </a:pPr>
            <a:r>
              <a:rPr kumimoji="1" lang="en-US" altLang="zh-CN" sz="2800" b="1" i="1">
                <a:effectLst>
                  <a:outerShdw blurRad="38100" dist="38100" dir="2700000" algn="tl">
                    <a:srgbClr val="C0C0C0"/>
                  </a:outerShdw>
                </a:effectLst>
                <a:latin typeface="Times New Roman" charset="0"/>
              </a:rPr>
              <a:t>RI </a:t>
            </a:r>
            <a:r>
              <a:rPr kumimoji="1" lang="en-US" altLang="zh-CN" sz="2800" b="1">
                <a:effectLst>
                  <a:outerShdw blurRad="38100" dist="38100" dir="2700000" algn="tl">
                    <a:srgbClr val="C0C0C0"/>
                  </a:outerShdw>
                </a:effectLst>
                <a:latin typeface="Times New Roman" charset="0"/>
              </a:rPr>
              <a:t>=</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r>
              <a:rPr kumimoji="1" lang="en-US" altLang="zh-CN" sz="2800" b="1" i="1">
                <a:effectLst>
                  <a:outerShdw blurRad="38100" dist="38100" dir="2700000" algn="tl">
                    <a:srgbClr val="C0C0C0"/>
                  </a:outerShdw>
                </a:effectLst>
                <a:latin typeface="Times New Roman" charset="0"/>
              </a:rPr>
              <a:t>I</a:t>
            </a:r>
            <a:r>
              <a:rPr kumimoji="1" lang="en-US" altLang="zh-CN" sz="2800" b="1">
                <a:effectLst>
                  <a:outerShdw blurRad="38100" dist="38100" dir="2700000" algn="tl">
                    <a:srgbClr val="C0C0C0"/>
                  </a:outerShdw>
                </a:effectLst>
                <a:latin typeface="Times New Roman" charset="0"/>
              </a:rPr>
              <a:t>+</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r>
              <a:rPr kumimoji="1" lang="en-US" altLang="zh-CN" sz="2800" b="1" i="1">
                <a:effectLst>
                  <a:outerShdw blurRad="38100" dist="38100" dir="2700000" algn="tl">
                    <a:srgbClr val="C0C0C0"/>
                  </a:outerShdw>
                </a:effectLst>
                <a:latin typeface="Times New Roman" charset="0"/>
              </a:rPr>
              <a:t>I    </a:t>
            </a:r>
          </a:p>
          <a:p>
            <a:pPr eaLnBrk="1" hangingPunct="1">
              <a:lnSpc>
                <a:spcPct val="105000"/>
              </a:lnSpc>
              <a:spcBef>
                <a:spcPct val="5000"/>
              </a:spcBef>
              <a:defRPr/>
            </a:pPr>
            <a:r>
              <a:rPr kumimoji="1" lang="zh-CN" altLang="en-US" sz="2800" b="1">
                <a:effectLst>
                  <a:outerShdw blurRad="38100" dist="38100" dir="2700000" algn="tl">
                    <a:srgbClr val="C0C0C0"/>
                  </a:outerShdw>
                </a:effectLst>
                <a:latin typeface="Times New Roman" charset="0"/>
              </a:rPr>
              <a:t>得     </a:t>
            </a:r>
          </a:p>
          <a:p>
            <a:pPr algn="ctr" eaLnBrk="1" hangingPunct="1">
              <a:lnSpc>
                <a:spcPct val="105000"/>
              </a:lnSpc>
              <a:spcBef>
                <a:spcPct val="5000"/>
              </a:spcBef>
              <a:defRPr/>
            </a:pPr>
            <a:r>
              <a:rPr kumimoji="1" lang="en-US" altLang="zh-CN" sz="2800" b="1" i="1">
                <a:effectLst>
                  <a:outerShdw blurRad="38100" dist="38100" dir="2700000" algn="tl">
                    <a:srgbClr val="C0C0C0"/>
                  </a:outerShdw>
                </a:effectLst>
                <a:latin typeface="Times New Roman" charset="0"/>
              </a:rPr>
              <a:t>R </a:t>
            </a:r>
            <a:r>
              <a:rPr kumimoji="1" lang="en-US" altLang="zh-CN" sz="2800" b="1">
                <a:effectLst>
                  <a:outerShdw blurRad="38100" dist="38100" dir="2700000" algn="tl">
                    <a:srgbClr val="C0C0C0"/>
                  </a:outerShdw>
                </a:effectLst>
                <a:latin typeface="Times New Roman" charset="0"/>
              </a:rPr>
              <a:t>=</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r>
              <a:rPr kumimoji="1" lang="en-US" altLang="zh-CN" sz="2800" b="1">
                <a:effectLst>
                  <a:outerShdw blurRad="38100" dist="38100" dir="2700000" algn="tl">
                    <a:srgbClr val="C0C0C0"/>
                  </a:outerShdw>
                </a:effectLst>
                <a:latin typeface="Times New Roman" charset="0"/>
              </a:rPr>
              <a:t>+</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p>
          <a:p>
            <a:pPr algn="ctr" eaLnBrk="1" hangingPunct="1">
              <a:lnSpc>
                <a:spcPct val="105000"/>
              </a:lnSpc>
              <a:spcBef>
                <a:spcPct val="5000"/>
              </a:spcBef>
              <a:defRPr/>
            </a:pPr>
            <a:endParaRPr kumimoji="1" lang="en-US" altLang="zh-CN" sz="2800" b="1" baseline="-25000">
              <a:solidFill>
                <a:srgbClr val="000099"/>
              </a:solidFill>
              <a:effectLst>
                <a:outerShdw blurRad="38100" dist="38100" dir="2700000" algn="tl">
                  <a:srgbClr val="C0C0C0"/>
                </a:outerShdw>
              </a:effectLst>
              <a:latin typeface="Times New Roman" charset="0"/>
            </a:endParaRPr>
          </a:p>
        </p:txBody>
      </p:sp>
      <p:sp>
        <p:nvSpPr>
          <p:cNvPr id="138283" name="Rectangle 43">
            <a:extLst>
              <a:ext uri="{FF2B5EF4-FFF2-40B4-BE49-F238E27FC236}">
                <a16:creationId xmlns:a16="http://schemas.microsoft.com/office/drawing/2014/main" id="{55838925-E5C8-4357-9834-D2AC88A8E05D}"/>
              </a:ext>
            </a:extLst>
          </p:cNvPr>
          <p:cNvSpPr>
            <a:spLocks noChangeArrowheads="1"/>
          </p:cNvSpPr>
          <p:nvPr/>
        </p:nvSpPr>
        <p:spPr bwMode="auto">
          <a:xfrm>
            <a:off x="4114800" y="2667000"/>
            <a:ext cx="2362200" cy="609600"/>
          </a:xfrm>
          <a:prstGeom prst="rect">
            <a:avLst/>
          </a:prstGeom>
          <a:noFill/>
          <a:ln w="9525">
            <a:noFill/>
            <a:miter lim="800000"/>
            <a:headEnd/>
            <a:tailEnd/>
          </a:ln>
        </p:spPr>
        <p:txBody>
          <a:bodyPr anchor="ctr"/>
          <a:lstStyle/>
          <a:p>
            <a:pPr eaLnBrk="1" hangingPunct="1">
              <a:lnSpc>
                <a:spcPct val="105000"/>
              </a:lnSpc>
              <a:spcBef>
                <a:spcPct val="5000"/>
              </a:spcBef>
              <a:defRPr/>
            </a:pPr>
            <a:r>
              <a:rPr kumimoji="1" lang="en-US" altLang="zh-CN" sz="2800" b="1" i="1">
                <a:solidFill>
                  <a:srgbClr val="3333FF"/>
                </a:solidFill>
                <a:effectLst>
                  <a:outerShdw blurRad="38100" dist="38100" dir="2700000" algn="tl">
                    <a:srgbClr val="C0C0C0"/>
                  </a:outerShdw>
                </a:effectLst>
                <a:latin typeface="Times New Roman" charset="0"/>
              </a:rPr>
              <a:t>U </a:t>
            </a:r>
            <a:r>
              <a:rPr kumimoji="1" lang="en-US" altLang="zh-CN" sz="2800" b="1">
                <a:solidFill>
                  <a:srgbClr val="3333FF"/>
                </a:solidFill>
                <a:effectLst>
                  <a:outerShdw blurRad="38100" dist="38100" dir="2700000" algn="tl">
                    <a:srgbClr val="C0C0C0"/>
                  </a:outerShdw>
                </a:effectLst>
                <a:latin typeface="Times New Roman" charset="0"/>
              </a:rPr>
              <a:t>=</a:t>
            </a:r>
            <a:r>
              <a:rPr kumimoji="1" lang="en-US" altLang="zh-CN" sz="2800" b="1" i="1">
                <a:solidFill>
                  <a:srgbClr val="3333FF"/>
                </a:solidFill>
                <a:effectLst>
                  <a:outerShdw blurRad="38100" dist="38100" dir="2700000" algn="tl">
                    <a:srgbClr val="C0C0C0"/>
                  </a:outerShdw>
                </a:effectLst>
                <a:latin typeface="Times New Roman" charset="0"/>
              </a:rPr>
              <a:t>U</a:t>
            </a:r>
            <a:r>
              <a:rPr kumimoji="1" lang="en-US" altLang="zh-CN" sz="2800" b="1" baseline="-25000">
                <a:solidFill>
                  <a:srgbClr val="3333FF"/>
                </a:solidFill>
                <a:effectLst>
                  <a:outerShdw blurRad="38100" dist="38100" dir="2700000" algn="tl">
                    <a:srgbClr val="C0C0C0"/>
                  </a:outerShdw>
                </a:effectLst>
                <a:latin typeface="Times New Roman" charset="0"/>
              </a:rPr>
              <a:t>1</a:t>
            </a:r>
            <a:r>
              <a:rPr kumimoji="1" lang="en-US" altLang="zh-CN" sz="2800" b="1">
                <a:solidFill>
                  <a:srgbClr val="3333FF"/>
                </a:solidFill>
                <a:effectLst>
                  <a:outerShdw blurRad="38100" dist="38100" dir="2700000" algn="tl">
                    <a:srgbClr val="C0C0C0"/>
                  </a:outerShdw>
                </a:effectLst>
                <a:latin typeface="Times New Roman" charset="0"/>
              </a:rPr>
              <a:t>+</a:t>
            </a:r>
            <a:r>
              <a:rPr kumimoji="1" lang="en-US" altLang="zh-CN" sz="2800" b="1" i="1">
                <a:solidFill>
                  <a:srgbClr val="3333FF"/>
                </a:solidFill>
                <a:effectLst>
                  <a:outerShdw blurRad="38100" dist="38100" dir="2700000" algn="tl">
                    <a:srgbClr val="C0C0C0"/>
                  </a:outerShdw>
                </a:effectLst>
                <a:latin typeface="Times New Roman" charset="0"/>
              </a:rPr>
              <a:t>U</a:t>
            </a:r>
            <a:r>
              <a:rPr kumimoji="1" lang="en-US" altLang="zh-CN" sz="2800" b="1" baseline="-25000">
                <a:solidFill>
                  <a:srgbClr val="3333FF"/>
                </a:solidFill>
                <a:effectLst>
                  <a:outerShdw blurRad="38100" dist="38100" dir="2700000" algn="tl">
                    <a:srgbClr val="C0C0C0"/>
                  </a:outerShdw>
                </a:effectLst>
                <a:latin typeface="Times New Roman" charset="0"/>
              </a:rPr>
              <a:t>2</a:t>
            </a:r>
          </a:p>
        </p:txBody>
      </p:sp>
      <p:sp>
        <p:nvSpPr>
          <p:cNvPr id="138285" name="Rectangle 45">
            <a:extLst>
              <a:ext uri="{FF2B5EF4-FFF2-40B4-BE49-F238E27FC236}">
                <a16:creationId xmlns:a16="http://schemas.microsoft.com/office/drawing/2014/main" id="{74E84999-14BD-498D-8F36-41BD26B69D4C}"/>
              </a:ext>
            </a:extLst>
          </p:cNvPr>
          <p:cNvSpPr>
            <a:spLocks noChangeArrowheads="1"/>
          </p:cNvSpPr>
          <p:nvPr/>
        </p:nvSpPr>
        <p:spPr bwMode="auto">
          <a:xfrm>
            <a:off x="3276600" y="3124200"/>
            <a:ext cx="5410200" cy="685800"/>
          </a:xfrm>
          <a:prstGeom prst="rect">
            <a:avLst/>
          </a:prstGeom>
          <a:noFill/>
          <a:ln w="9525">
            <a:noFill/>
            <a:miter lim="800000"/>
            <a:headEnd/>
            <a:tailEnd/>
          </a:ln>
        </p:spPr>
        <p:txBody>
          <a:bodyPr anchor="ctr"/>
          <a:lstStyle/>
          <a:p>
            <a:pPr eaLnBrk="1" hangingPunct="1">
              <a:lnSpc>
                <a:spcPct val="105000"/>
              </a:lnSpc>
              <a:spcBef>
                <a:spcPct val="5000"/>
              </a:spcBef>
              <a:defRPr/>
            </a:pPr>
            <a:r>
              <a:rPr kumimoji="1" lang="zh-CN" altLang="en-US" sz="2800" b="1">
                <a:solidFill>
                  <a:srgbClr val="3333FF"/>
                </a:solidFill>
                <a:effectLst>
                  <a:outerShdw blurRad="38100" dist="38100" dir="2700000" algn="tl">
                    <a:srgbClr val="C0C0C0"/>
                  </a:outerShdw>
                </a:effectLst>
                <a:latin typeface="Times New Roman" charset="0"/>
              </a:rPr>
              <a:t>总的电压等于各个元件电压之和。</a:t>
            </a:r>
          </a:p>
        </p:txBody>
      </p:sp>
      <p:sp>
        <p:nvSpPr>
          <p:cNvPr id="138287" name="Text Box 47">
            <a:extLst>
              <a:ext uri="{FF2B5EF4-FFF2-40B4-BE49-F238E27FC236}">
                <a16:creationId xmlns:a16="http://schemas.microsoft.com/office/drawing/2014/main" id="{3DD35D6E-530A-40C0-9522-F5D7829DB50C}"/>
              </a:ext>
            </a:extLst>
          </p:cNvPr>
          <p:cNvSpPr txBox="1">
            <a:spLocks noChangeArrowheads="1"/>
          </p:cNvSpPr>
          <p:nvPr/>
        </p:nvSpPr>
        <p:spPr bwMode="auto">
          <a:xfrm>
            <a:off x="3276600" y="5715000"/>
            <a:ext cx="5638800" cy="1160463"/>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i="1">
                <a:solidFill>
                  <a:srgbClr val="3333FF"/>
                </a:solidFill>
                <a:effectLst>
                  <a:outerShdw blurRad="38100" dist="38100" dir="2700000" algn="tl">
                    <a:srgbClr val="C0C0C0"/>
                  </a:outerShdw>
                </a:effectLst>
                <a:latin typeface="Times New Roman" charset="0"/>
              </a:rPr>
              <a:t>R </a:t>
            </a:r>
            <a:r>
              <a:rPr kumimoji="1" lang="zh-CN" altLang="en-US" sz="2800" b="1">
                <a:solidFill>
                  <a:srgbClr val="3333FF"/>
                </a:solidFill>
                <a:effectLst>
                  <a:outerShdw blurRad="38100" dist="38100" dir="2700000" algn="tl">
                    <a:srgbClr val="C0C0C0"/>
                  </a:outerShdw>
                </a:effectLst>
                <a:latin typeface="Times New Roman" charset="0"/>
              </a:rPr>
              <a:t>称为</a:t>
            </a:r>
            <a:r>
              <a:rPr kumimoji="1" lang="en-US" altLang="zh-CN" sz="2800" b="1" i="1">
                <a:solidFill>
                  <a:srgbClr val="3333FF"/>
                </a:solidFill>
                <a:effectLst>
                  <a:outerShdw blurRad="38100" dist="38100" dir="2700000" algn="tl">
                    <a:srgbClr val="C0C0C0"/>
                  </a:outerShdw>
                </a:effectLst>
                <a:latin typeface="Times New Roman" charset="0"/>
              </a:rPr>
              <a:t>R</a:t>
            </a:r>
            <a:r>
              <a:rPr kumimoji="1" lang="en-US" altLang="zh-CN" sz="2800" b="1" baseline="-25000">
                <a:solidFill>
                  <a:srgbClr val="3333FF"/>
                </a:solidFill>
                <a:effectLst>
                  <a:outerShdw blurRad="38100" dist="38100" dir="2700000" algn="tl">
                    <a:srgbClr val="C0C0C0"/>
                  </a:outerShdw>
                </a:effectLst>
                <a:latin typeface="Times New Roman" charset="0"/>
              </a:rPr>
              <a:t>1</a:t>
            </a:r>
            <a:r>
              <a:rPr kumimoji="1" lang="zh-CN" altLang="en-US" sz="2800" b="1">
                <a:solidFill>
                  <a:srgbClr val="3333FF"/>
                </a:solidFill>
                <a:effectLst>
                  <a:outerShdw blurRad="38100" dist="38100" dir="2700000" algn="tl">
                    <a:srgbClr val="C0C0C0"/>
                  </a:outerShdw>
                </a:effectLst>
                <a:latin typeface="Times New Roman" charset="0"/>
              </a:rPr>
              <a:t>与</a:t>
            </a:r>
            <a:r>
              <a:rPr kumimoji="1" lang="en-US" altLang="zh-CN" sz="2800" b="1" i="1">
                <a:solidFill>
                  <a:srgbClr val="3333FF"/>
                </a:solidFill>
                <a:effectLst>
                  <a:outerShdw blurRad="38100" dist="38100" dir="2700000" algn="tl">
                    <a:srgbClr val="C0C0C0"/>
                  </a:outerShdw>
                </a:effectLst>
                <a:latin typeface="Times New Roman" charset="0"/>
              </a:rPr>
              <a:t>R</a:t>
            </a:r>
            <a:r>
              <a:rPr kumimoji="1" lang="en-US" altLang="zh-CN" sz="2800" b="1" baseline="-25000">
                <a:solidFill>
                  <a:srgbClr val="3333FF"/>
                </a:solidFill>
                <a:effectLst>
                  <a:outerShdw blurRad="38100" dist="38100" dir="2700000" algn="tl">
                    <a:srgbClr val="C0C0C0"/>
                  </a:outerShdw>
                </a:effectLst>
                <a:latin typeface="Times New Roman" charset="0"/>
              </a:rPr>
              <a:t>2</a:t>
            </a:r>
            <a:r>
              <a:rPr kumimoji="1" lang="zh-CN" altLang="en-US" sz="2800" b="1">
                <a:solidFill>
                  <a:srgbClr val="3333FF"/>
                </a:solidFill>
                <a:effectLst>
                  <a:outerShdw blurRad="38100" dist="38100" dir="2700000" algn="tl">
                    <a:srgbClr val="C0C0C0"/>
                  </a:outerShdw>
                </a:effectLst>
                <a:latin typeface="Times New Roman" charset="0"/>
              </a:rPr>
              <a:t>串联时的等效电阻。</a:t>
            </a:r>
          </a:p>
          <a:p>
            <a:pPr eaLnBrk="1" hangingPunct="1">
              <a:spcBef>
                <a:spcPct val="50000"/>
              </a:spcBef>
              <a:defRPr/>
            </a:pPr>
            <a:endParaRPr kumimoji="1" lang="en-US" altLang="zh-CN" sz="2800" b="1">
              <a:effectLst>
                <a:outerShdw blurRad="38100" dist="38100" dir="2700000" algn="tl">
                  <a:srgbClr val="C0C0C0"/>
                </a:outerShdw>
              </a:effectLst>
              <a:latin typeface="Times New Roman"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50" name="Rectangle 6">
            <a:extLst>
              <a:ext uri="{FF2B5EF4-FFF2-40B4-BE49-F238E27FC236}">
                <a16:creationId xmlns:a16="http://schemas.microsoft.com/office/drawing/2014/main" id="{37BCC96B-51EE-4F35-9678-318685C02221}"/>
              </a:ext>
            </a:extLst>
          </p:cNvPr>
          <p:cNvSpPr>
            <a:spLocks noChangeArrowheads="1"/>
          </p:cNvSpPr>
          <p:nvPr/>
        </p:nvSpPr>
        <p:spPr bwMode="auto">
          <a:xfrm>
            <a:off x="838200" y="1447800"/>
            <a:ext cx="5289550" cy="796925"/>
          </a:xfrm>
          <a:prstGeom prst="rect">
            <a:avLst/>
          </a:prstGeom>
          <a:noFill/>
          <a:ln w="9525">
            <a:noFill/>
            <a:miter lim="800000"/>
            <a:headEnd/>
            <a:tailEnd/>
          </a:ln>
        </p:spPr>
        <p:txBody>
          <a:bodyPr anchor="ctr"/>
          <a:lstStyle/>
          <a:p>
            <a:pPr eaLnBrk="1" hangingPunct="1">
              <a:lnSpc>
                <a:spcPct val="105000"/>
              </a:lnSpc>
              <a:spcBef>
                <a:spcPct val="5000"/>
              </a:spcBef>
              <a:defRPr/>
            </a:pPr>
            <a:r>
              <a:rPr kumimoji="1" lang="zh-CN" altLang="en-US" sz="2800" b="1">
                <a:solidFill>
                  <a:srgbClr val="000099"/>
                </a:solidFill>
                <a:effectLst>
                  <a:outerShdw blurRad="38100" dist="38100" dir="2700000" algn="tl">
                    <a:srgbClr val="C0C0C0"/>
                  </a:outerShdw>
                </a:effectLst>
                <a:latin typeface="Times New Roman" charset="0"/>
              </a:rPr>
              <a:t>两个电阻串联时的分压公式：</a:t>
            </a:r>
          </a:p>
        </p:txBody>
      </p:sp>
      <p:graphicFrame>
        <p:nvGraphicFramePr>
          <p:cNvPr id="50179" name="Object 7">
            <a:extLst>
              <a:ext uri="{FF2B5EF4-FFF2-40B4-BE49-F238E27FC236}">
                <a16:creationId xmlns:a16="http://schemas.microsoft.com/office/drawing/2014/main" id="{EE58E0FD-C5B8-417B-8F1D-E3806DE0647A}"/>
              </a:ext>
            </a:extLst>
          </p:cNvPr>
          <p:cNvGraphicFramePr>
            <a:graphicFrameLocks noChangeAspect="1"/>
          </p:cNvGraphicFramePr>
          <p:nvPr/>
        </p:nvGraphicFramePr>
        <p:xfrm>
          <a:off x="2692400" y="2438400"/>
          <a:ext cx="2336800" cy="1035050"/>
        </p:xfrm>
        <a:graphic>
          <a:graphicData uri="http://schemas.openxmlformats.org/presentationml/2006/ole">
            <mc:AlternateContent xmlns:mc="http://schemas.openxmlformats.org/markup-compatibility/2006">
              <mc:Choice xmlns:v="urn:schemas-microsoft-com:vml" Requires="v">
                <p:oleObj spid="_x0000_s12377" name="公式" r:id="rId3" imgW="985209" imgH="430021" progId="Equation.3">
                  <p:embed/>
                </p:oleObj>
              </mc:Choice>
              <mc:Fallback>
                <p:oleObj name="公式" r:id="rId3" imgW="985209" imgH="430021"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0" y="2438400"/>
                        <a:ext cx="2336800"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0" name="Object 8">
            <a:extLst>
              <a:ext uri="{FF2B5EF4-FFF2-40B4-BE49-F238E27FC236}">
                <a16:creationId xmlns:a16="http://schemas.microsoft.com/office/drawing/2014/main" id="{CF8EA080-1C68-4BDC-AAD3-825D0834E9D6}"/>
              </a:ext>
            </a:extLst>
          </p:cNvPr>
          <p:cNvGraphicFramePr>
            <a:graphicFrameLocks noChangeAspect="1"/>
          </p:cNvGraphicFramePr>
          <p:nvPr/>
        </p:nvGraphicFramePr>
        <p:xfrm>
          <a:off x="5638800" y="2438400"/>
          <a:ext cx="2438400" cy="1065213"/>
        </p:xfrm>
        <a:graphic>
          <a:graphicData uri="http://schemas.openxmlformats.org/presentationml/2006/ole">
            <mc:AlternateContent xmlns:mc="http://schemas.openxmlformats.org/markup-compatibility/2006">
              <mc:Choice xmlns:v="urn:schemas-microsoft-com:vml" Requires="v">
                <p:oleObj spid="_x0000_s12378" name="公式" r:id="rId5" imgW="1001398" imgH="430021" progId="Equation.3">
                  <p:embed/>
                </p:oleObj>
              </mc:Choice>
              <mc:Fallback>
                <p:oleObj name="公式" r:id="rId5" imgW="1001398" imgH="430021"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2438400"/>
                        <a:ext cx="2438400"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0181" name="Group 55">
            <a:extLst>
              <a:ext uri="{FF2B5EF4-FFF2-40B4-BE49-F238E27FC236}">
                <a16:creationId xmlns:a16="http://schemas.microsoft.com/office/drawing/2014/main" id="{4664EEEC-956A-4225-A716-AF0E7408C987}"/>
              </a:ext>
            </a:extLst>
          </p:cNvPr>
          <p:cNvGrpSpPr>
            <a:grpSpLocks/>
          </p:cNvGrpSpPr>
          <p:nvPr/>
        </p:nvGrpSpPr>
        <p:grpSpPr bwMode="auto">
          <a:xfrm>
            <a:off x="601663" y="3468688"/>
            <a:ext cx="2293937" cy="2703512"/>
            <a:chOff x="283" y="336"/>
            <a:chExt cx="1445" cy="1703"/>
          </a:xfrm>
        </p:grpSpPr>
        <p:sp>
          <p:nvSpPr>
            <p:cNvPr id="50198" name="Line 12">
              <a:extLst>
                <a:ext uri="{FF2B5EF4-FFF2-40B4-BE49-F238E27FC236}">
                  <a16:creationId xmlns:a16="http://schemas.microsoft.com/office/drawing/2014/main" id="{F4C5B2DC-CFAC-4FDC-B4BC-FB61F77FDED3}"/>
                </a:ext>
              </a:extLst>
            </p:cNvPr>
            <p:cNvSpPr>
              <a:spLocks noChangeShapeType="1"/>
            </p:cNvSpPr>
            <p:nvPr/>
          </p:nvSpPr>
          <p:spPr bwMode="auto">
            <a:xfrm>
              <a:off x="571" y="2000"/>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9" name="Line 13">
              <a:extLst>
                <a:ext uri="{FF2B5EF4-FFF2-40B4-BE49-F238E27FC236}">
                  <a16:creationId xmlns:a16="http://schemas.microsoft.com/office/drawing/2014/main" id="{173C5CBB-C293-4EDB-A625-D5E90C7D2821}"/>
                </a:ext>
              </a:extLst>
            </p:cNvPr>
            <p:cNvSpPr>
              <a:spLocks noChangeShapeType="1"/>
            </p:cNvSpPr>
            <p:nvPr/>
          </p:nvSpPr>
          <p:spPr bwMode="auto">
            <a:xfrm>
              <a:off x="1339" y="711"/>
              <a:ext cx="0" cy="234"/>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Rectangle 14">
              <a:extLst>
                <a:ext uri="{FF2B5EF4-FFF2-40B4-BE49-F238E27FC236}">
                  <a16:creationId xmlns:a16="http://schemas.microsoft.com/office/drawing/2014/main" id="{F3392D07-FDD6-4CBF-884C-0438786A5093}"/>
                </a:ext>
              </a:extLst>
            </p:cNvPr>
            <p:cNvSpPr>
              <a:spLocks noChangeArrowheads="1"/>
            </p:cNvSpPr>
            <p:nvPr/>
          </p:nvSpPr>
          <p:spPr bwMode="auto">
            <a:xfrm>
              <a:off x="1419" y="944"/>
              <a:ext cx="225" cy="269"/>
            </a:xfrm>
            <a:prstGeom prst="rect">
              <a:avLst/>
            </a:prstGeom>
            <a:noFill/>
            <a:ln w="9525">
              <a:noFill/>
              <a:miter lim="800000"/>
              <a:headEnd/>
              <a:tailEnd/>
            </a:ln>
          </p:spPr>
          <p:txBody>
            <a:bodyPr wrap="none" lIns="0" tIns="0" rIns="0" bIns="0">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endParaRPr kumimoji="1" lang="en-US" altLang="zh-CN" sz="2800" b="1">
                <a:effectLst>
                  <a:outerShdw blurRad="38100" dist="38100" dir="2700000" algn="tl">
                    <a:srgbClr val="C0C0C0"/>
                  </a:outerShdw>
                </a:effectLst>
                <a:latin typeface="Times New Roman" charset="0"/>
              </a:endParaRPr>
            </a:p>
          </p:txBody>
        </p:sp>
        <p:sp>
          <p:nvSpPr>
            <p:cNvPr id="57359" name="Rectangle 15">
              <a:extLst>
                <a:ext uri="{FF2B5EF4-FFF2-40B4-BE49-F238E27FC236}">
                  <a16:creationId xmlns:a16="http://schemas.microsoft.com/office/drawing/2014/main" id="{AF59B64D-1C9B-42E1-B5D1-9483F370B936}"/>
                </a:ext>
              </a:extLst>
            </p:cNvPr>
            <p:cNvSpPr>
              <a:spLocks noChangeArrowheads="1"/>
            </p:cNvSpPr>
            <p:nvPr/>
          </p:nvSpPr>
          <p:spPr bwMode="auto">
            <a:xfrm rot="-10800000">
              <a:off x="1278" y="944"/>
              <a:ext cx="109" cy="227"/>
            </a:xfrm>
            <a:prstGeom prst="rect">
              <a:avLst/>
            </a:prstGeom>
            <a:noFill/>
            <a:ln w="39751">
              <a:solidFill>
                <a:schemeClr val="tx2"/>
              </a:solidFill>
              <a:miter lim="800000"/>
              <a:headEnd/>
              <a:tailEnd/>
            </a:ln>
          </p:spPr>
          <p:txBody>
            <a:bodyPr rot="10800000"/>
            <a:lstStyle/>
            <a:p>
              <a:pPr algn="ctr">
                <a:defRPr/>
              </a:pPr>
              <a:endParaRPr lang="en-US" sz="2800" b="1">
                <a:effectLst>
                  <a:outerShdw blurRad="38100" dist="38100" dir="2700000" algn="tl">
                    <a:srgbClr val="C0C0C0"/>
                  </a:outerShdw>
                </a:effectLst>
                <a:latin typeface="Times New Roman" charset="0"/>
              </a:endParaRPr>
            </a:p>
          </p:txBody>
        </p:sp>
        <p:sp>
          <p:nvSpPr>
            <p:cNvPr id="57360" name="Rectangle 16">
              <a:extLst>
                <a:ext uri="{FF2B5EF4-FFF2-40B4-BE49-F238E27FC236}">
                  <a16:creationId xmlns:a16="http://schemas.microsoft.com/office/drawing/2014/main" id="{154E3787-B72F-4ED5-A969-7D5B49A151C9}"/>
                </a:ext>
              </a:extLst>
            </p:cNvPr>
            <p:cNvSpPr>
              <a:spLocks noChangeArrowheads="1"/>
            </p:cNvSpPr>
            <p:nvPr/>
          </p:nvSpPr>
          <p:spPr bwMode="auto">
            <a:xfrm>
              <a:off x="912" y="864"/>
              <a:ext cx="354" cy="327"/>
            </a:xfrm>
            <a:prstGeom prst="rect">
              <a:avLst/>
            </a:prstGeom>
            <a:noFill/>
            <a:ln w="9525">
              <a:noFill/>
              <a:miter lim="800000"/>
              <a:headEnd/>
              <a:tailEnd/>
            </a:ln>
            <a:effectLst/>
          </p:spPr>
          <p:txBody>
            <a:bodyPr wrap="none">
              <a:spAutoFit/>
            </a:bodyPr>
            <a:lstStyle/>
            <a:p>
              <a:pPr>
                <a:defRPr/>
              </a:pPr>
              <a:r>
                <a:rPr kumimoji="1" lang="en-US" altLang="zh-CN" sz="2800" b="1" i="1">
                  <a:solidFill>
                    <a:srgbClr val="FF0000"/>
                  </a:solidFill>
                  <a:effectLst>
                    <a:outerShdw blurRad="38100" dist="38100" dir="2700000" algn="tl">
                      <a:srgbClr val="C0C0C0"/>
                    </a:outerShdw>
                  </a:effectLst>
                  <a:latin typeface="Times New Roman" charset="0"/>
                </a:rPr>
                <a:t>U</a:t>
              </a:r>
              <a:r>
                <a:rPr kumimoji="1" lang="en-US" altLang="zh-CN" sz="2800" b="1" baseline="-25000">
                  <a:solidFill>
                    <a:srgbClr val="FF0000"/>
                  </a:solidFill>
                  <a:effectLst>
                    <a:outerShdw blurRad="38100" dist="38100" dir="2700000" algn="tl">
                      <a:srgbClr val="C0C0C0"/>
                    </a:outerShdw>
                  </a:effectLst>
                  <a:latin typeface="Times New Roman" charset="0"/>
                </a:rPr>
                <a:t>1</a:t>
              </a:r>
              <a:endParaRPr kumimoji="1" lang="en-US" altLang="zh-CN" sz="2800" b="1" i="1">
                <a:solidFill>
                  <a:srgbClr val="FF0000"/>
                </a:solidFill>
                <a:effectLst>
                  <a:outerShdw blurRad="38100" dist="38100" dir="2700000" algn="tl">
                    <a:srgbClr val="C0C0C0"/>
                  </a:outerShdw>
                </a:effectLst>
                <a:latin typeface="Times New Roman" charset="0"/>
              </a:endParaRPr>
            </a:p>
          </p:txBody>
        </p:sp>
        <p:sp>
          <p:nvSpPr>
            <p:cNvPr id="50203" name="Line 17">
              <a:extLst>
                <a:ext uri="{FF2B5EF4-FFF2-40B4-BE49-F238E27FC236}">
                  <a16:creationId xmlns:a16="http://schemas.microsoft.com/office/drawing/2014/main" id="{89AF94E4-FB9A-478E-BA22-31CE59630E5F}"/>
                </a:ext>
              </a:extLst>
            </p:cNvPr>
            <p:cNvSpPr>
              <a:spLocks noChangeShapeType="1"/>
            </p:cNvSpPr>
            <p:nvPr/>
          </p:nvSpPr>
          <p:spPr bwMode="auto">
            <a:xfrm rot="5400000" flipH="1" flipV="1">
              <a:off x="841" y="490"/>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4" name="Line 18">
              <a:extLst>
                <a:ext uri="{FF2B5EF4-FFF2-40B4-BE49-F238E27FC236}">
                  <a16:creationId xmlns:a16="http://schemas.microsoft.com/office/drawing/2014/main" id="{52C39853-E76D-4C64-9B49-BCC263FC58BE}"/>
                </a:ext>
              </a:extLst>
            </p:cNvPr>
            <p:cNvSpPr>
              <a:spLocks noChangeShapeType="1"/>
            </p:cNvSpPr>
            <p:nvPr/>
          </p:nvSpPr>
          <p:spPr bwMode="auto">
            <a:xfrm flipH="1" flipV="1">
              <a:off x="571" y="704"/>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3" name="Rectangle 19">
              <a:extLst>
                <a:ext uri="{FF2B5EF4-FFF2-40B4-BE49-F238E27FC236}">
                  <a16:creationId xmlns:a16="http://schemas.microsoft.com/office/drawing/2014/main" id="{DFDAD5BF-9071-4DDD-BCF4-98A4CFC600F6}"/>
                </a:ext>
              </a:extLst>
            </p:cNvPr>
            <p:cNvSpPr>
              <a:spLocks noChangeArrowheads="1"/>
            </p:cNvSpPr>
            <p:nvPr/>
          </p:nvSpPr>
          <p:spPr bwMode="auto">
            <a:xfrm>
              <a:off x="412" y="1200"/>
              <a:ext cx="278" cy="327"/>
            </a:xfrm>
            <a:prstGeom prst="rect">
              <a:avLst/>
            </a:prstGeom>
            <a:noFill/>
            <a:ln w="9525">
              <a:noFill/>
              <a:miter lim="800000"/>
              <a:headEnd/>
              <a:tailEnd/>
            </a:ln>
            <a:effectLst/>
          </p:spPr>
          <p:txBody>
            <a:bodyPr wrap="none">
              <a:spAutoFit/>
            </a:bodyPr>
            <a:lstStyle/>
            <a:p>
              <a:pPr>
                <a:defRPr/>
              </a:pPr>
              <a:r>
                <a:rPr kumimoji="1" lang="en-US" altLang="zh-CN" sz="2800" b="1" i="1">
                  <a:solidFill>
                    <a:srgbClr val="FF0000"/>
                  </a:solidFill>
                  <a:effectLst>
                    <a:outerShdw blurRad="38100" dist="38100" dir="2700000" algn="tl">
                      <a:srgbClr val="C0C0C0"/>
                    </a:outerShdw>
                  </a:effectLst>
                  <a:latin typeface="Times New Roman" charset="0"/>
                </a:rPr>
                <a:t>U</a:t>
              </a:r>
              <a:endParaRPr kumimoji="1" lang="en-US" altLang="zh-CN" sz="2800" b="1" baseline="-25000">
                <a:solidFill>
                  <a:srgbClr val="FF0000"/>
                </a:solidFill>
                <a:effectLst>
                  <a:outerShdw blurRad="38100" dist="38100" dir="2700000" algn="tl">
                    <a:srgbClr val="C0C0C0"/>
                  </a:outerShdw>
                </a:effectLst>
                <a:latin typeface="Times New Roman" charset="0"/>
              </a:endParaRPr>
            </a:p>
          </p:txBody>
        </p:sp>
        <p:sp>
          <p:nvSpPr>
            <p:cNvPr id="57364" name="Rectangle 20">
              <a:extLst>
                <a:ext uri="{FF2B5EF4-FFF2-40B4-BE49-F238E27FC236}">
                  <a16:creationId xmlns:a16="http://schemas.microsoft.com/office/drawing/2014/main" id="{A73BF013-1F6D-48C5-9ECC-BF1B2BCB363C}"/>
                </a:ext>
              </a:extLst>
            </p:cNvPr>
            <p:cNvSpPr>
              <a:spLocks noChangeArrowheads="1"/>
            </p:cNvSpPr>
            <p:nvPr/>
          </p:nvSpPr>
          <p:spPr bwMode="auto">
            <a:xfrm>
              <a:off x="1387" y="1520"/>
              <a:ext cx="341" cy="327"/>
            </a:xfrm>
            <a:prstGeom prst="rect">
              <a:avLst/>
            </a:prstGeom>
            <a:noFill/>
            <a:ln w="9525">
              <a:noFill/>
              <a:miter lim="800000"/>
              <a:headEnd/>
              <a:tailEnd/>
            </a:ln>
            <a:effectLst/>
          </p:spPr>
          <p:txBody>
            <a:bodyPr>
              <a:spAutoFit/>
            </a:bodyPr>
            <a:lstStyle/>
            <a:p>
              <a:pPr>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p>
          </p:txBody>
        </p:sp>
        <p:sp>
          <p:nvSpPr>
            <p:cNvPr id="57365" name="Rectangle 21">
              <a:extLst>
                <a:ext uri="{FF2B5EF4-FFF2-40B4-BE49-F238E27FC236}">
                  <a16:creationId xmlns:a16="http://schemas.microsoft.com/office/drawing/2014/main" id="{57040D36-D999-48E6-8DE2-D3F8FC49CF2D}"/>
                </a:ext>
              </a:extLst>
            </p:cNvPr>
            <p:cNvSpPr>
              <a:spLocks noChangeArrowheads="1"/>
            </p:cNvSpPr>
            <p:nvPr/>
          </p:nvSpPr>
          <p:spPr bwMode="auto">
            <a:xfrm>
              <a:off x="912" y="1440"/>
              <a:ext cx="354" cy="327"/>
            </a:xfrm>
            <a:prstGeom prst="rect">
              <a:avLst/>
            </a:prstGeom>
            <a:noFill/>
            <a:ln w="9525">
              <a:noFill/>
              <a:miter lim="800000"/>
              <a:headEnd/>
              <a:tailEnd/>
            </a:ln>
            <a:effectLst/>
          </p:spPr>
          <p:txBody>
            <a:bodyPr wrap="none">
              <a:spAutoFit/>
            </a:bodyPr>
            <a:lstStyle/>
            <a:p>
              <a:pPr>
                <a:defRPr/>
              </a:pPr>
              <a:r>
                <a:rPr kumimoji="1" lang="en-US" altLang="zh-CN" sz="2800" b="1" i="1">
                  <a:solidFill>
                    <a:srgbClr val="FF0000"/>
                  </a:solidFill>
                  <a:effectLst>
                    <a:outerShdw blurRad="38100" dist="38100" dir="2700000" algn="tl">
                      <a:srgbClr val="C0C0C0"/>
                    </a:outerShdw>
                  </a:effectLst>
                  <a:latin typeface="Times New Roman" charset="0"/>
                </a:rPr>
                <a:t>U</a:t>
              </a:r>
              <a:r>
                <a:rPr kumimoji="1" lang="en-US" altLang="zh-CN" sz="2800" b="1" baseline="-25000">
                  <a:solidFill>
                    <a:srgbClr val="FF0000"/>
                  </a:solidFill>
                  <a:effectLst>
                    <a:outerShdw blurRad="38100" dist="38100" dir="2700000" algn="tl">
                      <a:srgbClr val="C0C0C0"/>
                    </a:outerShdw>
                  </a:effectLst>
                  <a:latin typeface="Times New Roman" charset="0"/>
                </a:rPr>
                <a:t>2</a:t>
              </a:r>
            </a:p>
          </p:txBody>
        </p:sp>
        <p:sp>
          <p:nvSpPr>
            <p:cNvPr id="57366" name="Rectangle 22">
              <a:extLst>
                <a:ext uri="{FF2B5EF4-FFF2-40B4-BE49-F238E27FC236}">
                  <a16:creationId xmlns:a16="http://schemas.microsoft.com/office/drawing/2014/main" id="{BF53F2F9-51E2-4B6C-95D3-7B8945A719F0}"/>
                </a:ext>
              </a:extLst>
            </p:cNvPr>
            <p:cNvSpPr>
              <a:spLocks noChangeArrowheads="1"/>
            </p:cNvSpPr>
            <p:nvPr/>
          </p:nvSpPr>
          <p:spPr bwMode="auto">
            <a:xfrm>
              <a:off x="769" y="336"/>
              <a:ext cx="203"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sz="2800" b="1" i="1">
                  <a:solidFill>
                    <a:srgbClr val="FF0000"/>
                  </a:solidFill>
                  <a:effectLst>
                    <a:outerShdw blurRad="38100" dist="38100" dir="2700000" algn="tl">
                      <a:srgbClr val="C0C0C0"/>
                    </a:outerShdw>
                  </a:effectLst>
                  <a:latin typeface="Times New Roman" panose="02020603050405020304" pitchFamily="18" charset="0"/>
                </a:rPr>
                <a:t>I</a:t>
              </a:r>
            </a:p>
          </p:txBody>
        </p:sp>
        <p:sp>
          <p:nvSpPr>
            <p:cNvPr id="57367" name="Text Box 23">
              <a:extLst>
                <a:ext uri="{FF2B5EF4-FFF2-40B4-BE49-F238E27FC236}">
                  <a16:creationId xmlns:a16="http://schemas.microsoft.com/office/drawing/2014/main" id="{7F60BCF1-5BD6-4AC0-85AE-E7F2E371CCB8}"/>
                </a:ext>
              </a:extLst>
            </p:cNvPr>
            <p:cNvSpPr txBox="1">
              <a:spLocks noChangeArrowheads="1"/>
            </p:cNvSpPr>
            <p:nvPr/>
          </p:nvSpPr>
          <p:spPr bwMode="auto">
            <a:xfrm>
              <a:off x="897" y="704"/>
              <a:ext cx="507" cy="327"/>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panose="02020603050405020304" pitchFamily="18" charset="0"/>
                </a:rPr>
                <a:t>+</a:t>
              </a:r>
            </a:p>
          </p:txBody>
        </p:sp>
        <p:sp>
          <p:nvSpPr>
            <p:cNvPr id="57368" name="Text Box 24">
              <a:extLst>
                <a:ext uri="{FF2B5EF4-FFF2-40B4-BE49-F238E27FC236}">
                  <a16:creationId xmlns:a16="http://schemas.microsoft.com/office/drawing/2014/main" id="{8C9DF722-B352-4123-971D-105F98ACC046}"/>
                </a:ext>
              </a:extLst>
            </p:cNvPr>
            <p:cNvSpPr txBox="1">
              <a:spLocks noChangeArrowheads="1"/>
            </p:cNvSpPr>
            <p:nvPr/>
          </p:nvSpPr>
          <p:spPr bwMode="auto">
            <a:xfrm>
              <a:off x="1003" y="1088"/>
              <a:ext cx="274" cy="32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charset="0"/>
                  <a:cs typeface="Times New Roman" charset="0"/>
                </a:rPr>
                <a:t>–</a:t>
              </a:r>
              <a:endParaRPr lang="en-US" altLang="zh-CN" sz="2800" b="1">
                <a:solidFill>
                  <a:srgbClr val="FF0000"/>
                </a:solidFill>
                <a:effectLst>
                  <a:outerShdw blurRad="38100" dist="38100" dir="2700000" algn="tl">
                    <a:srgbClr val="C0C0C0"/>
                  </a:outerShdw>
                </a:effectLst>
                <a:latin typeface="Times New Roman" charset="0"/>
              </a:endParaRPr>
            </a:p>
          </p:txBody>
        </p:sp>
        <p:sp>
          <p:nvSpPr>
            <p:cNvPr id="57369" name="Text Box 25">
              <a:extLst>
                <a:ext uri="{FF2B5EF4-FFF2-40B4-BE49-F238E27FC236}">
                  <a16:creationId xmlns:a16="http://schemas.microsoft.com/office/drawing/2014/main" id="{E8A9A846-3A85-4A63-960E-E0C31DFF2347}"/>
                </a:ext>
              </a:extLst>
            </p:cNvPr>
            <p:cNvSpPr txBox="1">
              <a:spLocks noChangeArrowheads="1"/>
            </p:cNvSpPr>
            <p:nvPr/>
          </p:nvSpPr>
          <p:spPr bwMode="auto">
            <a:xfrm>
              <a:off x="283" y="704"/>
              <a:ext cx="507" cy="327"/>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panose="02020603050405020304" pitchFamily="18" charset="0"/>
                </a:rPr>
                <a:t>+</a:t>
              </a:r>
            </a:p>
          </p:txBody>
        </p:sp>
        <p:sp>
          <p:nvSpPr>
            <p:cNvPr id="57370" name="Text Box 26">
              <a:extLst>
                <a:ext uri="{FF2B5EF4-FFF2-40B4-BE49-F238E27FC236}">
                  <a16:creationId xmlns:a16="http://schemas.microsoft.com/office/drawing/2014/main" id="{9F39484E-89E8-4438-916D-27A141B8735C}"/>
                </a:ext>
              </a:extLst>
            </p:cNvPr>
            <p:cNvSpPr txBox="1">
              <a:spLocks noChangeArrowheads="1"/>
            </p:cNvSpPr>
            <p:nvPr/>
          </p:nvSpPr>
          <p:spPr bwMode="auto">
            <a:xfrm>
              <a:off x="897" y="1280"/>
              <a:ext cx="507" cy="327"/>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panose="02020603050405020304" pitchFamily="18" charset="0"/>
                </a:rPr>
                <a:t>+</a:t>
              </a:r>
            </a:p>
          </p:txBody>
        </p:sp>
        <p:sp>
          <p:nvSpPr>
            <p:cNvPr id="57371" name="Text Box 27">
              <a:extLst>
                <a:ext uri="{FF2B5EF4-FFF2-40B4-BE49-F238E27FC236}">
                  <a16:creationId xmlns:a16="http://schemas.microsoft.com/office/drawing/2014/main" id="{247E3821-8EE6-4895-BED0-A4517208FEFD}"/>
                </a:ext>
              </a:extLst>
            </p:cNvPr>
            <p:cNvSpPr txBox="1">
              <a:spLocks noChangeArrowheads="1"/>
            </p:cNvSpPr>
            <p:nvPr/>
          </p:nvSpPr>
          <p:spPr bwMode="auto">
            <a:xfrm>
              <a:off x="427" y="1712"/>
              <a:ext cx="274" cy="327"/>
            </a:xfrm>
            <a:prstGeom prst="rect">
              <a:avLst/>
            </a:prstGeom>
            <a:noFill/>
            <a:ln w="9525">
              <a:noFill/>
              <a:miter lim="800000"/>
              <a:headEnd/>
              <a:tailEnd/>
            </a:ln>
            <a:effectLst/>
          </p:spPr>
          <p:txBody>
            <a:bodyPr>
              <a:spAutoFit/>
            </a:bodyPr>
            <a:lstStyle/>
            <a:p>
              <a:pPr algn="ctr">
                <a:spcBef>
                  <a:spcPct val="50000"/>
                </a:spcBef>
                <a:defRPr/>
              </a:pPr>
              <a:r>
                <a:rPr lang="en-US" altLang="zh-CN" sz="2800" b="1">
                  <a:effectLst>
                    <a:outerShdw blurRad="38100" dist="38100" dir="2700000" algn="tl">
                      <a:srgbClr val="C0C0C0"/>
                    </a:outerShdw>
                  </a:effectLst>
                  <a:latin typeface="Times New Roman" charset="0"/>
                  <a:cs typeface="Times New Roman" charset="0"/>
                </a:rPr>
                <a:t>–</a:t>
              </a:r>
              <a:endParaRPr lang="en-US" altLang="zh-CN" sz="2800" b="1">
                <a:effectLst>
                  <a:outerShdw blurRad="38100" dist="38100" dir="2700000" algn="tl">
                    <a:srgbClr val="C0C0C0"/>
                  </a:outerShdw>
                </a:effectLst>
                <a:latin typeface="Times New Roman" charset="0"/>
              </a:endParaRPr>
            </a:p>
          </p:txBody>
        </p:sp>
        <p:sp>
          <p:nvSpPr>
            <p:cNvPr id="57372" name="Text Box 28">
              <a:extLst>
                <a:ext uri="{FF2B5EF4-FFF2-40B4-BE49-F238E27FC236}">
                  <a16:creationId xmlns:a16="http://schemas.microsoft.com/office/drawing/2014/main" id="{CD630058-4655-4824-9AAE-ABC6188F7227}"/>
                </a:ext>
              </a:extLst>
            </p:cNvPr>
            <p:cNvSpPr txBox="1">
              <a:spLocks noChangeArrowheads="1"/>
            </p:cNvSpPr>
            <p:nvPr/>
          </p:nvSpPr>
          <p:spPr bwMode="auto">
            <a:xfrm>
              <a:off x="1003" y="1664"/>
              <a:ext cx="274" cy="32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charset="0"/>
                  <a:cs typeface="Times New Roman" charset="0"/>
                </a:rPr>
                <a:t>–</a:t>
              </a:r>
              <a:endParaRPr lang="en-US" altLang="zh-CN" sz="2800" b="1">
                <a:solidFill>
                  <a:srgbClr val="FF0000"/>
                </a:solidFill>
                <a:effectLst>
                  <a:outerShdw blurRad="38100" dist="38100" dir="2700000" algn="tl">
                    <a:srgbClr val="C0C0C0"/>
                  </a:outerShdw>
                </a:effectLst>
                <a:latin typeface="Times New Roman" charset="0"/>
              </a:endParaRPr>
            </a:p>
          </p:txBody>
        </p:sp>
        <p:sp>
          <p:nvSpPr>
            <p:cNvPr id="50215" name="Line 29">
              <a:extLst>
                <a:ext uri="{FF2B5EF4-FFF2-40B4-BE49-F238E27FC236}">
                  <a16:creationId xmlns:a16="http://schemas.microsoft.com/office/drawing/2014/main" id="{D93CC4E2-FF1E-4F79-8754-0AF65AE3DC09}"/>
                </a:ext>
              </a:extLst>
            </p:cNvPr>
            <p:cNvSpPr>
              <a:spLocks noChangeShapeType="1"/>
            </p:cNvSpPr>
            <p:nvPr/>
          </p:nvSpPr>
          <p:spPr bwMode="auto">
            <a:xfrm>
              <a:off x="1339" y="1760"/>
              <a:ext cx="0" cy="234"/>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6" name="Line 30">
              <a:extLst>
                <a:ext uri="{FF2B5EF4-FFF2-40B4-BE49-F238E27FC236}">
                  <a16:creationId xmlns:a16="http://schemas.microsoft.com/office/drawing/2014/main" id="{7436C44B-A158-437A-A983-7E822369B078}"/>
                </a:ext>
              </a:extLst>
            </p:cNvPr>
            <p:cNvSpPr>
              <a:spLocks noChangeShapeType="1"/>
            </p:cNvSpPr>
            <p:nvPr/>
          </p:nvSpPr>
          <p:spPr bwMode="auto">
            <a:xfrm>
              <a:off x="1339" y="1184"/>
              <a:ext cx="0" cy="336"/>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7" name="Oval 31">
              <a:extLst>
                <a:ext uri="{FF2B5EF4-FFF2-40B4-BE49-F238E27FC236}">
                  <a16:creationId xmlns:a16="http://schemas.microsoft.com/office/drawing/2014/main" id="{B0DDB2B3-5ED1-4FE4-A62D-06C806E64DCA}"/>
                </a:ext>
              </a:extLst>
            </p:cNvPr>
            <p:cNvSpPr>
              <a:spLocks noChangeArrowheads="1"/>
            </p:cNvSpPr>
            <p:nvPr/>
          </p:nvSpPr>
          <p:spPr bwMode="auto">
            <a:xfrm>
              <a:off x="523" y="696"/>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0218" name="Oval 32">
              <a:extLst>
                <a:ext uri="{FF2B5EF4-FFF2-40B4-BE49-F238E27FC236}">
                  <a16:creationId xmlns:a16="http://schemas.microsoft.com/office/drawing/2014/main" id="{20B4E0D9-F3CD-4D32-9DFB-922E553E07E7}"/>
                </a:ext>
              </a:extLst>
            </p:cNvPr>
            <p:cNvSpPr>
              <a:spLocks noChangeArrowheads="1"/>
            </p:cNvSpPr>
            <p:nvPr/>
          </p:nvSpPr>
          <p:spPr bwMode="auto">
            <a:xfrm>
              <a:off x="523" y="1974"/>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7377" name="Rectangle 33">
              <a:extLst>
                <a:ext uri="{FF2B5EF4-FFF2-40B4-BE49-F238E27FC236}">
                  <a16:creationId xmlns:a16="http://schemas.microsoft.com/office/drawing/2014/main" id="{DA5C6798-76F4-47BC-BFB6-941119F9ABB1}"/>
                </a:ext>
              </a:extLst>
            </p:cNvPr>
            <p:cNvSpPr>
              <a:spLocks noChangeArrowheads="1"/>
            </p:cNvSpPr>
            <p:nvPr/>
          </p:nvSpPr>
          <p:spPr bwMode="auto">
            <a:xfrm rot="-10800000">
              <a:off x="1278" y="1533"/>
              <a:ext cx="109" cy="227"/>
            </a:xfrm>
            <a:prstGeom prst="rect">
              <a:avLst/>
            </a:prstGeom>
            <a:noFill/>
            <a:ln w="39751">
              <a:solidFill>
                <a:schemeClr val="tx2"/>
              </a:solidFill>
              <a:miter lim="800000"/>
              <a:headEnd/>
              <a:tailEnd/>
            </a:ln>
          </p:spPr>
          <p:txBody>
            <a:bodyPr rot="10800000"/>
            <a:lstStyle/>
            <a:p>
              <a:pPr algn="ctr">
                <a:defRPr/>
              </a:pPr>
              <a:endParaRPr lang="en-US" sz="2800" b="1">
                <a:effectLst>
                  <a:outerShdw blurRad="38100" dist="38100" dir="2700000" algn="tl">
                    <a:srgbClr val="C0C0C0"/>
                  </a:outerShdw>
                </a:effectLst>
                <a:latin typeface="Times New Roman" charset="0"/>
              </a:endParaRPr>
            </a:p>
          </p:txBody>
        </p:sp>
      </p:grpSp>
      <p:grpSp>
        <p:nvGrpSpPr>
          <p:cNvPr id="50182" name="Group 34">
            <a:extLst>
              <a:ext uri="{FF2B5EF4-FFF2-40B4-BE49-F238E27FC236}">
                <a16:creationId xmlns:a16="http://schemas.microsoft.com/office/drawing/2014/main" id="{0EEBC5B3-A664-4FA3-953D-B452EEF9E4E2}"/>
              </a:ext>
            </a:extLst>
          </p:cNvPr>
          <p:cNvGrpSpPr>
            <a:grpSpLocks/>
          </p:cNvGrpSpPr>
          <p:nvPr/>
        </p:nvGrpSpPr>
        <p:grpSpPr bwMode="auto">
          <a:xfrm>
            <a:off x="4953000" y="3962400"/>
            <a:ext cx="2209800" cy="2093913"/>
            <a:chOff x="240" y="2713"/>
            <a:chExt cx="1392" cy="1319"/>
          </a:xfrm>
        </p:grpSpPr>
        <p:sp>
          <p:nvSpPr>
            <p:cNvPr id="50185" name="Line 35">
              <a:extLst>
                <a:ext uri="{FF2B5EF4-FFF2-40B4-BE49-F238E27FC236}">
                  <a16:creationId xmlns:a16="http://schemas.microsoft.com/office/drawing/2014/main" id="{8918139C-C023-4724-9EBC-94E4023DE82E}"/>
                </a:ext>
              </a:extLst>
            </p:cNvPr>
            <p:cNvSpPr>
              <a:spLocks noChangeShapeType="1"/>
            </p:cNvSpPr>
            <p:nvPr/>
          </p:nvSpPr>
          <p:spPr bwMode="auto">
            <a:xfrm>
              <a:off x="528" y="3993"/>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Rectangle 36">
              <a:extLst>
                <a:ext uri="{FF2B5EF4-FFF2-40B4-BE49-F238E27FC236}">
                  <a16:creationId xmlns:a16="http://schemas.microsoft.com/office/drawing/2014/main" id="{326AE743-5A5D-482E-976A-91B2BF38CA53}"/>
                </a:ext>
              </a:extLst>
            </p:cNvPr>
            <p:cNvSpPr>
              <a:spLocks noChangeArrowheads="1"/>
            </p:cNvSpPr>
            <p:nvPr/>
          </p:nvSpPr>
          <p:spPr bwMode="auto">
            <a:xfrm>
              <a:off x="1328" y="3449"/>
              <a:ext cx="304" cy="269"/>
            </a:xfrm>
            <a:prstGeom prst="rect">
              <a:avLst/>
            </a:prstGeom>
            <a:noFill/>
            <a:ln w="9525">
              <a:noFill/>
              <a:miter lim="800000"/>
              <a:headEnd/>
              <a:tailEnd/>
            </a:ln>
          </p:spPr>
          <p:txBody>
            <a:bodyPr lIns="0" tIns="0" rIns="0" bIns="0">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R</a:t>
              </a:r>
              <a:endParaRPr kumimoji="1" lang="en-US" altLang="zh-CN" sz="2800" b="1">
                <a:effectLst>
                  <a:outerShdw blurRad="38100" dist="38100" dir="2700000" algn="tl">
                    <a:srgbClr val="C0C0C0"/>
                  </a:outerShdw>
                </a:effectLst>
                <a:latin typeface="Times New Roman" charset="0"/>
              </a:endParaRPr>
            </a:p>
          </p:txBody>
        </p:sp>
        <p:sp>
          <p:nvSpPr>
            <p:cNvPr id="57381" name="Rectangle 37">
              <a:extLst>
                <a:ext uri="{FF2B5EF4-FFF2-40B4-BE49-F238E27FC236}">
                  <a16:creationId xmlns:a16="http://schemas.microsoft.com/office/drawing/2014/main" id="{0CC79183-44D5-4553-99BC-32E768B8CF26}"/>
                </a:ext>
              </a:extLst>
            </p:cNvPr>
            <p:cNvSpPr>
              <a:spLocks noChangeArrowheads="1"/>
            </p:cNvSpPr>
            <p:nvPr/>
          </p:nvSpPr>
          <p:spPr bwMode="auto">
            <a:xfrm rot="-10800000">
              <a:off x="1235" y="3439"/>
              <a:ext cx="109" cy="227"/>
            </a:xfrm>
            <a:prstGeom prst="rect">
              <a:avLst/>
            </a:prstGeom>
            <a:noFill/>
            <a:ln w="39751">
              <a:solidFill>
                <a:schemeClr val="tx2"/>
              </a:solidFill>
              <a:miter lim="800000"/>
              <a:headEnd/>
              <a:tailEnd/>
            </a:ln>
          </p:spPr>
          <p:txBody>
            <a:bodyPr rot="10800000"/>
            <a:lstStyle/>
            <a:p>
              <a:pPr algn="ctr">
                <a:defRPr/>
              </a:pPr>
              <a:endParaRPr lang="en-US" sz="2800" b="1">
                <a:effectLst>
                  <a:outerShdw blurRad="38100" dist="38100" dir="2700000" algn="tl">
                    <a:srgbClr val="C0C0C0"/>
                  </a:outerShdw>
                </a:effectLst>
                <a:latin typeface="Times New Roman" charset="0"/>
              </a:endParaRPr>
            </a:p>
          </p:txBody>
        </p:sp>
        <p:sp>
          <p:nvSpPr>
            <p:cNvPr id="50188" name="Line 38">
              <a:extLst>
                <a:ext uri="{FF2B5EF4-FFF2-40B4-BE49-F238E27FC236}">
                  <a16:creationId xmlns:a16="http://schemas.microsoft.com/office/drawing/2014/main" id="{8D6A0A30-DE4C-4A55-B334-489ABD87AF69}"/>
                </a:ext>
              </a:extLst>
            </p:cNvPr>
            <p:cNvSpPr>
              <a:spLocks noChangeShapeType="1"/>
            </p:cNvSpPr>
            <p:nvPr/>
          </p:nvSpPr>
          <p:spPr bwMode="auto">
            <a:xfrm rot="5400000" flipH="1" flipV="1">
              <a:off x="798" y="2867"/>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9" name="Line 39">
              <a:extLst>
                <a:ext uri="{FF2B5EF4-FFF2-40B4-BE49-F238E27FC236}">
                  <a16:creationId xmlns:a16="http://schemas.microsoft.com/office/drawing/2014/main" id="{CB28ABD6-CD75-40BB-B002-36B26D541D1D}"/>
                </a:ext>
              </a:extLst>
            </p:cNvPr>
            <p:cNvSpPr>
              <a:spLocks noChangeShapeType="1"/>
            </p:cNvSpPr>
            <p:nvPr/>
          </p:nvSpPr>
          <p:spPr bwMode="auto">
            <a:xfrm flipH="1" flipV="1">
              <a:off x="528" y="3081"/>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84" name="Rectangle 40">
              <a:extLst>
                <a:ext uri="{FF2B5EF4-FFF2-40B4-BE49-F238E27FC236}">
                  <a16:creationId xmlns:a16="http://schemas.microsoft.com/office/drawing/2014/main" id="{DF5A5A2C-2217-4EC6-8E35-F6037883B43C}"/>
                </a:ext>
              </a:extLst>
            </p:cNvPr>
            <p:cNvSpPr>
              <a:spLocks noChangeArrowheads="1"/>
            </p:cNvSpPr>
            <p:nvPr/>
          </p:nvSpPr>
          <p:spPr bwMode="auto">
            <a:xfrm>
              <a:off x="369" y="3407"/>
              <a:ext cx="278" cy="327"/>
            </a:xfrm>
            <a:prstGeom prst="rect">
              <a:avLst/>
            </a:prstGeom>
            <a:noFill/>
            <a:ln w="9525">
              <a:noFill/>
              <a:miter lim="800000"/>
              <a:headEnd/>
              <a:tailEnd/>
            </a:ln>
            <a:effectLst/>
          </p:spPr>
          <p:txBody>
            <a:bodyPr wrap="none">
              <a:spAutoFit/>
            </a:bodyPr>
            <a:lstStyle/>
            <a:p>
              <a:pPr>
                <a:defRPr/>
              </a:pPr>
              <a:r>
                <a:rPr kumimoji="1" lang="en-US" altLang="zh-CN" sz="2800" b="1" i="1">
                  <a:solidFill>
                    <a:srgbClr val="FF0000"/>
                  </a:solidFill>
                  <a:effectLst>
                    <a:outerShdw blurRad="38100" dist="38100" dir="2700000" algn="tl">
                      <a:srgbClr val="C0C0C0"/>
                    </a:outerShdw>
                  </a:effectLst>
                  <a:latin typeface="Times New Roman" charset="0"/>
                </a:rPr>
                <a:t>U</a:t>
              </a:r>
              <a:endParaRPr kumimoji="1" lang="en-US" altLang="zh-CN" sz="2800" b="1" baseline="-25000">
                <a:solidFill>
                  <a:srgbClr val="FF0000"/>
                </a:solidFill>
                <a:effectLst>
                  <a:outerShdw blurRad="38100" dist="38100" dir="2700000" algn="tl">
                    <a:srgbClr val="C0C0C0"/>
                  </a:outerShdw>
                </a:effectLst>
                <a:latin typeface="Times New Roman" charset="0"/>
              </a:endParaRPr>
            </a:p>
          </p:txBody>
        </p:sp>
        <p:sp>
          <p:nvSpPr>
            <p:cNvPr id="57385" name="Rectangle 41">
              <a:extLst>
                <a:ext uri="{FF2B5EF4-FFF2-40B4-BE49-F238E27FC236}">
                  <a16:creationId xmlns:a16="http://schemas.microsoft.com/office/drawing/2014/main" id="{E68108B3-CC0D-401F-B6E4-1031EF65E038}"/>
                </a:ext>
              </a:extLst>
            </p:cNvPr>
            <p:cNvSpPr>
              <a:spLocks noChangeArrowheads="1"/>
            </p:cNvSpPr>
            <p:nvPr/>
          </p:nvSpPr>
          <p:spPr bwMode="auto">
            <a:xfrm>
              <a:off x="726" y="2713"/>
              <a:ext cx="203"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sz="2800" b="1" i="1">
                  <a:solidFill>
                    <a:srgbClr val="FF3300"/>
                  </a:solidFill>
                  <a:effectLst>
                    <a:outerShdw blurRad="38100" dist="38100" dir="2700000" algn="tl">
                      <a:srgbClr val="C0C0C0"/>
                    </a:outerShdw>
                  </a:effectLst>
                  <a:latin typeface="Times New Roman" panose="02020603050405020304" pitchFamily="18" charset="0"/>
                </a:rPr>
                <a:t>I</a:t>
              </a:r>
            </a:p>
          </p:txBody>
        </p:sp>
        <p:sp>
          <p:nvSpPr>
            <p:cNvPr id="57386" name="Text Box 42">
              <a:extLst>
                <a:ext uri="{FF2B5EF4-FFF2-40B4-BE49-F238E27FC236}">
                  <a16:creationId xmlns:a16="http://schemas.microsoft.com/office/drawing/2014/main" id="{74D76BB3-0678-4E52-8FEF-9A92B93593B8}"/>
                </a:ext>
              </a:extLst>
            </p:cNvPr>
            <p:cNvSpPr txBox="1">
              <a:spLocks noChangeArrowheads="1"/>
            </p:cNvSpPr>
            <p:nvPr/>
          </p:nvSpPr>
          <p:spPr bwMode="auto">
            <a:xfrm>
              <a:off x="240" y="3081"/>
              <a:ext cx="507" cy="327"/>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panose="02020603050405020304" pitchFamily="18" charset="0"/>
                </a:rPr>
                <a:t>+</a:t>
              </a:r>
            </a:p>
          </p:txBody>
        </p:sp>
        <p:sp>
          <p:nvSpPr>
            <p:cNvPr id="57387" name="Text Box 43">
              <a:extLst>
                <a:ext uri="{FF2B5EF4-FFF2-40B4-BE49-F238E27FC236}">
                  <a16:creationId xmlns:a16="http://schemas.microsoft.com/office/drawing/2014/main" id="{856B91FD-B31D-4BA3-AC3B-6399BCC64CA9}"/>
                </a:ext>
              </a:extLst>
            </p:cNvPr>
            <p:cNvSpPr txBox="1">
              <a:spLocks noChangeArrowheads="1"/>
            </p:cNvSpPr>
            <p:nvPr/>
          </p:nvSpPr>
          <p:spPr bwMode="auto">
            <a:xfrm>
              <a:off x="384" y="3705"/>
              <a:ext cx="274" cy="32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0000"/>
                  </a:solidFill>
                  <a:effectLst>
                    <a:outerShdw blurRad="38100" dist="38100" dir="2700000" algn="tl">
                      <a:srgbClr val="C0C0C0"/>
                    </a:outerShdw>
                  </a:effectLst>
                  <a:latin typeface="Times New Roman" charset="0"/>
                  <a:cs typeface="Times New Roman" charset="0"/>
                </a:rPr>
                <a:t>–</a:t>
              </a:r>
              <a:endParaRPr lang="en-US" altLang="zh-CN" sz="2800" b="1">
                <a:solidFill>
                  <a:srgbClr val="FF0000"/>
                </a:solidFill>
                <a:effectLst>
                  <a:outerShdw blurRad="38100" dist="38100" dir="2700000" algn="tl">
                    <a:srgbClr val="C0C0C0"/>
                  </a:outerShdw>
                </a:effectLst>
                <a:latin typeface="Times New Roman" charset="0"/>
              </a:endParaRPr>
            </a:p>
          </p:txBody>
        </p:sp>
        <p:sp>
          <p:nvSpPr>
            <p:cNvPr id="50194" name="Line 44">
              <a:extLst>
                <a:ext uri="{FF2B5EF4-FFF2-40B4-BE49-F238E27FC236}">
                  <a16:creationId xmlns:a16="http://schemas.microsoft.com/office/drawing/2014/main" id="{38806E9E-A035-4239-8C0F-BCD844C90CC4}"/>
                </a:ext>
              </a:extLst>
            </p:cNvPr>
            <p:cNvSpPr>
              <a:spLocks noChangeShapeType="1"/>
            </p:cNvSpPr>
            <p:nvPr/>
          </p:nvSpPr>
          <p:spPr bwMode="auto">
            <a:xfrm>
              <a:off x="1296" y="3652"/>
              <a:ext cx="0" cy="336"/>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5" name="Oval 45">
              <a:extLst>
                <a:ext uri="{FF2B5EF4-FFF2-40B4-BE49-F238E27FC236}">
                  <a16:creationId xmlns:a16="http://schemas.microsoft.com/office/drawing/2014/main" id="{E72FFD01-8D75-4FFA-8D58-6C8FF7116FC5}"/>
                </a:ext>
              </a:extLst>
            </p:cNvPr>
            <p:cNvSpPr>
              <a:spLocks noChangeArrowheads="1"/>
            </p:cNvSpPr>
            <p:nvPr/>
          </p:nvSpPr>
          <p:spPr bwMode="auto">
            <a:xfrm>
              <a:off x="480" y="3049"/>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0196" name="Oval 46">
              <a:extLst>
                <a:ext uri="{FF2B5EF4-FFF2-40B4-BE49-F238E27FC236}">
                  <a16:creationId xmlns:a16="http://schemas.microsoft.com/office/drawing/2014/main" id="{A4E0CDA5-D699-4609-8C65-A8DD33D2FECC}"/>
                </a:ext>
              </a:extLst>
            </p:cNvPr>
            <p:cNvSpPr>
              <a:spLocks noChangeArrowheads="1"/>
            </p:cNvSpPr>
            <p:nvPr/>
          </p:nvSpPr>
          <p:spPr bwMode="auto">
            <a:xfrm>
              <a:off x="480" y="3967"/>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0197" name="Line 47">
              <a:extLst>
                <a:ext uri="{FF2B5EF4-FFF2-40B4-BE49-F238E27FC236}">
                  <a16:creationId xmlns:a16="http://schemas.microsoft.com/office/drawing/2014/main" id="{2E247DE1-FC9D-49A9-A4DA-B45067D5A26A}"/>
                </a:ext>
              </a:extLst>
            </p:cNvPr>
            <p:cNvSpPr>
              <a:spLocks noChangeShapeType="1"/>
            </p:cNvSpPr>
            <p:nvPr/>
          </p:nvSpPr>
          <p:spPr bwMode="auto">
            <a:xfrm>
              <a:off x="1296" y="3079"/>
              <a:ext cx="0" cy="36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50183" name="Object 54">
            <a:extLst>
              <a:ext uri="{FF2B5EF4-FFF2-40B4-BE49-F238E27FC236}">
                <a16:creationId xmlns:a16="http://schemas.microsoft.com/office/drawing/2014/main" id="{F871ACD5-59C4-42E9-B349-59BB33F92E77}"/>
              </a:ext>
            </a:extLst>
          </p:cNvPr>
          <p:cNvGraphicFramePr>
            <a:graphicFrameLocks noChangeAspect="1"/>
          </p:cNvGraphicFramePr>
          <p:nvPr/>
        </p:nvGraphicFramePr>
        <p:xfrm>
          <a:off x="1600200" y="457200"/>
          <a:ext cx="6248400" cy="984250"/>
        </p:xfrm>
        <a:graphic>
          <a:graphicData uri="http://schemas.openxmlformats.org/presentationml/2006/ole">
            <mc:AlternateContent xmlns:mc="http://schemas.openxmlformats.org/markup-compatibility/2006">
              <mc:Choice xmlns:v="urn:schemas-microsoft-com:vml" Requires="v">
                <p:oleObj spid="_x0000_s12379" name="Equation" r:id="rId7" imgW="2726863" imgH="413644" progId="Equation.3">
                  <p:embed/>
                </p:oleObj>
              </mc:Choice>
              <mc:Fallback>
                <p:oleObj name="Equation" r:id="rId7" imgW="2726863" imgH="413644" progId="Equation.3">
                  <p:embed/>
                  <p:pic>
                    <p:nvPicPr>
                      <p:cNvPr id="0" name="Object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457200"/>
                        <a:ext cx="624840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4" name="AutoShape 56">
            <a:extLst>
              <a:ext uri="{FF2B5EF4-FFF2-40B4-BE49-F238E27FC236}">
                <a16:creationId xmlns:a16="http://schemas.microsoft.com/office/drawing/2014/main" id="{3512C026-AEE1-452F-8D81-E10503DE5759}"/>
              </a:ext>
            </a:extLst>
          </p:cNvPr>
          <p:cNvSpPr>
            <a:spLocks noChangeArrowheads="1"/>
          </p:cNvSpPr>
          <p:nvPr/>
        </p:nvSpPr>
        <p:spPr bwMode="auto">
          <a:xfrm>
            <a:off x="3505200" y="4800600"/>
            <a:ext cx="1066800" cy="762000"/>
          </a:xfrm>
          <a:prstGeom prst="rightArrow">
            <a:avLst>
              <a:gd name="adj1" fmla="val 50000"/>
              <a:gd name="adj2" fmla="val 3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29A6FC56-35A8-4CA0-8858-F50B45FC847E}"/>
              </a:ext>
            </a:extLst>
          </p:cNvPr>
          <p:cNvSpPr>
            <a:spLocks noChangeArrowheads="1"/>
          </p:cNvSpPr>
          <p:nvPr/>
        </p:nvSpPr>
        <p:spPr bwMode="auto">
          <a:xfrm>
            <a:off x="3505200" y="2133600"/>
            <a:ext cx="5105400" cy="1524000"/>
          </a:xfrm>
          <a:prstGeom prst="rect">
            <a:avLst/>
          </a:prstGeom>
          <a:noFill/>
          <a:ln w="9525">
            <a:noFill/>
            <a:miter lim="800000"/>
            <a:headEnd/>
            <a:tailEnd/>
          </a:ln>
        </p:spPr>
        <p:txBody>
          <a:bodyPr anchor="ctr"/>
          <a:lstStyle/>
          <a:p>
            <a:pPr eaLnBrk="1" hangingPunct="1">
              <a:lnSpc>
                <a:spcPct val="120000"/>
              </a:lnSpc>
              <a:spcBef>
                <a:spcPct val="5000"/>
              </a:spcBef>
              <a:defRPr/>
            </a:pPr>
            <a:r>
              <a:rPr kumimoji="1" lang="zh-CN" altLang="en-US" b="1">
                <a:effectLst>
                  <a:outerShdw blurRad="38100" dist="38100" dir="2700000" algn="tl">
                    <a:srgbClr val="C0C0C0"/>
                  </a:outerShdw>
                </a:effectLst>
                <a:latin typeface="Times New Roman" charset="0"/>
              </a:rPr>
              <a:t>解：电位器滑动到下端时，输出电压等于电阻 </a:t>
            </a: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 </a:t>
            </a:r>
            <a:r>
              <a:rPr kumimoji="1" lang="zh-CN" altLang="en-US" b="1">
                <a:effectLst>
                  <a:outerShdw blurRad="38100" dist="38100" dir="2700000" algn="tl">
                    <a:srgbClr val="C0C0C0"/>
                  </a:outerShdw>
                </a:effectLst>
                <a:latin typeface="Times New Roman" charset="0"/>
              </a:rPr>
              <a:t>两端的电压，见下图。由电阻串联时的分压公式得到</a:t>
            </a:r>
          </a:p>
        </p:txBody>
      </p:sp>
      <p:graphicFrame>
        <p:nvGraphicFramePr>
          <p:cNvPr id="51203" name="Object 4">
            <a:extLst>
              <a:ext uri="{FF2B5EF4-FFF2-40B4-BE49-F238E27FC236}">
                <a16:creationId xmlns:a16="http://schemas.microsoft.com/office/drawing/2014/main" id="{7F538459-9EBE-4C0E-B2FC-A9F4A031FDA8}"/>
              </a:ext>
            </a:extLst>
          </p:cNvPr>
          <p:cNvGraphicFramePr>
            <a:graphicFrameLocks noChangeAspect="1"/>
          </p:cNvGraphicFramePr>
          <p:nvPr/>
        </p:nvGraphicFramePr>
        <p:xfrm>
          <a:off x="4879975" y="3794125"/>
          <a:ext cx="2968625" cy="2149475"/>
        </p:xfrm>
        <a:graphic>
          <a:graphicData uri="http://schemas.openxmlformats.org/presentationml/2006/ole">
            <mc:AlternateContent xmlns:mc="http://schemas.openxmlformats.org/markup-compatibility/2006">
              <mc:Choice xmlns:v="urn:schemas-microsoft-com:vml" Requires="v">
                <p:oleObj spid="_x0000_s13343" name="Equation" r:id="rId3" imgW="1507729" imgH="1088623" progId="Equation.3">
                  <p:embed/>
                </p:oleObj>
              </mc:Choice>
              <mc:Fallback>
                <p:oleObj name="Equation" r:id="rId3" imgW="1507729" imgH="108862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9975" y="3794125"/>
                        <a:ext cx="2968625" cy="214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4" name="Text Box 44">
            <a:extLst>
              <a:ext uri="{FF2B5EF4-FFF2-40B4-BE49-F238E27FC236}">
                <a16:creationId xmlns:a16="http://schemas.microsoft.com/office/drawing/2014/main" id="{9F4CC9EB-A183-4E72-B17F-24608A0A3363}"/>
              </a:ext>
            </a:extLst>
          </p:cNvPr>
          <p:cNvSpPr txBox="1">
            <a:spLocks noChangeArrowheads="1"/>
          </p:cNvSpPr>
          <p:nvPr/>
        </p:nvSpPr>
        <p:spPr bwMode="auto">
          <a:xfrm>
            <a:off x="3200400" y="609600"/>
            <a:ext cx="5486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solidFill>
                  <a:srgbClr val="FF3300"/>
                </a:solidFill>
              </a:rPr>
              <a:t>      [</a:t>
            </a:r>
            <a:r>
              <a:rPr lang="zh-CN" altLang="en-US" sz="2400" b="1">
                <a:solidFill>
                  <a:srgbClr val="FF3300"/>
                </a:solidFill>
              </a:rPr>
              <a:t>例</a:t>
            </a:r>
            <a:r>
              <a:rPr lang="en-US" altLang="zh-CN" sz="2400" b="1">
                <a:solidFill>
                  <a:srgbClr val="FF3300"/>
                </a:solidFill>
              </a:rPr>
              <a:t>1-4]</a:t>
            </a:r>
            <a:r>
              <a:rPr lang="zh-CN" altLang="en-US" sz="2400" b="1"/>
              <a:t>下图中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=500</a:t>
            </a:r>
            <a:r>
              <a:rPr lang="en-US" altLang="zh-CN" sz="2400" b="1">
                <a:latin typeface="Times New Roman" panose="02020603050405020304" pitchFamily="18" charset="0"/>
                <a:cs typeface="Times New Roman" panose="02020603050405020304" pitchFamily="18" charset="0"/>
              </a:rPr>
              <a:t>Ω</a:t>
            </a:r>
            <a:r>
              <a:rPr lang="zh-CN" altLang="en-US" sz="2400" b="1">
                <a:latin typeface="Times New Roman" panose="02020603050405020304" pitchFamily="18" charset="0"/>
              </a:rPr>
              <a:t>，</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 </a:t>
            </a:r>
            <a:r>
              <a:rPr lang="en-US" altLang="zh-CN" sz="2400" b="1">
                <a:latin typeface="Times New Roman" panose="02020603050405020304" pitchFamily="18" charset="0"/>
              </a:rPr>
              <a:t>=200</a:t>
            </a:r>
            <a:r>
              <a:rPr lang="en-US" altLang="zh-CN" sz="2400" b="1">
                <a:latin typeface="Times New Roman" panose="02020603050405020304" pitchFamily="18" charset="0"/>
                <a:cs typeface="Times New Roman" panose="02020603050405020304" pitchFamily="18" charset="0"/>
              </a:rPr>
              <a:t>Ω</a:t>
            </a:r>
            <a:r>
              <a:rPr lang="zh-CN" altLang="en-US" sz="2400" b="1">
                <a:latin typeface="Times New Roman" panose="02020603050405020304" pitchFamily="18" charset="0"/>
              </a:rPr>
              <a:t>，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 </a:t>
            </a:r>
            <a:r>
              <a:rPr lang="zh-CN" altLang="en-US" sz="2400" b="1">
                <a:latin typeface="Times New Roman" panose="02020603050405020304" pitchFamily="18" charset="0"/>
              </a:rPr>
              <a:t>为</a:t>
            </a:r>
            <a:r>
              <a:rPr lang="en-US" altLang="zh-CN" sz="2400" b="1">
                <a:latin typeface="Times New Roman" panose="02020603050405020304" pitchFamily="18" charset="0"/>
              </a:rPr>
              <a:t>500</a:t>
            </a:r>
            <a:r>
              <a:rPr lang="en-US" altLang="zh-CN" sz="2400" b="1">
                <a:latin typeface="Times New Roman" panose="02020603050405020304" pitchFamily="18" charset="0"/>
                <a:cs typeface="Times New Roman" panose="02020603050405020304" pitchFamily="18" charset="0"/>
              </a:rPr>
              <a:t>Ω</a:t>
            </a:r>
            <a:r>
              <a:rPr lang="zh-CN" altLang="en-US" sz="2400" b="1">
                <a:latin typeface="Times New Roman" panose="02020603050405020304" pitchFamily="18" charset="0"/>
              </a:rPr>
              <a:t>的电位</a:t>
            </a:r>
            <a:r>
              <a:rPr lang="zh-CN" altLang="en-US" sz="2400" b="1" baseline="-25000">
                <a:latin typeface="Times New Roman" panose="02020603050405020304" pitchFamily="18" charset="0"/>
              </a:rPr>
              <a:t> </a:t>
            </a:r>
            <a:r>
              <a:rPr lang="zh-CN" altLang="en-US" sz="2400" b="1">
                <a:latin typeface="Times New Roman" panose="02020603050405020304" pitchFamily="18" charset="0"/>
              </a:rPr>
              <a:t>。输入电压为</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=12V , </a:t>
            </a:r>
            <a:r>
              <a:rPr lang="zh-CN" altLang="en-US" sz="2400" b="1">
                <a:latin typeface="Times New Roman" panose="02020603050405020304" pitchFamily="18" charset="0"/>
              </a:rPr>
              <a:t>试计算输出电压</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2</a:t>
            </a:r>
            <a:r>
              <a:rPr lang="zh-CN" altLang="en-US" sz="2400" b="1">
                <a:latin typeface="Times New Roman" panose="02020603050405020304" pitchFamily="18" charset="0"/>
              </a:rPr>
              <a:t>的变化范围。</a:t>
            </a:r>
          </a:p>
        </p:txBody>
      </p:sp>
      <p:grpSp>
        <p:nvGrpSpPr>
          <p:cNvPr id="51205" name="Group 95">
            <a:extLst>
              <a:ext uri="{FF2B5EF4-FFF2-40B4-BE49-F238E27FC236}">
                <a16:creationId xmlns:a16="http://schemas.microsoft.com/office/drawing/2014/main" id="{BD5C25C5-514E-4371-ACBB-1BFD04FCDC4E}"/>
              </a:ext>
            </a:extLst>
          </p:cNvPr>
          <p:cNvGrpSpPr>
            <a:grpSpLocks/>
          </p:cNvGrpSpPr>
          <p:nvPr/>
        </p:nvGrpSpPr>
        <p:grpSpPr bwMode="auto">
          <a:xfrm>
            <a:off x="609600" y="609600"/>
            <a:ext cx="2514600" cy="2819400"/>
            <a:chOff x="288" y="1104"/>
            <a:chExt cx="1584" cy="1776"/>
          </a:xfrm>
        </p:grpSpPr>
        <p:grpSp>
          <p:nvGrpSpPr>
            <p:cNvPr id="51228" name="Group 66">
              <a:extLst>
                <a:ext uri="{FF2B5EF4-FFF2-40B4-BE49-F238E27FC236}">
                  <a16:creationId xmlns:a16="http://schemas.microsoft.com/office/drawing/2014/main" id="{C8D6D5D0-9D67-4D3C-9728-88B07D7943C4}"/>
                </a:ext>
              </a:extLst>
            </p:cNvPr>
            <p:cNvGrpSpPr>
              <a:grpSpLocks/>
            </p:cNvGrpSpPr>
            <p:nvPr/>
          </p:nvGrpSpPr>
          <p:grpSpPr bwMode="auto">
            <a:xfrm>
              <a:off x="991" y="1173"/>
              <a:ext cx="93" cy="1650"/>
              <a:chOff x="1898" y="2932"/>
              <a:chExt cx="187" cy="4125"/>
            </a:xfrm>
          </p:grpSpPr>
          <p:grpSp>
            <p:nvGrpSpPr>
              <p:cNvPr id="51237" name="Group 67">
                <a:extLst>
                  <a:ext uri="{FF2B5EF4-FFF2-40B4-BE49-F238E27FC236}">
                    <a16:creationId xmlns:a16="http://schemas.microsoft.com/office/drawing/2014/main" id="{6C089C21-68F3-442B-9F0F-B4170AFBD523}"/>
                  </a:ext>
                </a:extLst>
              </p:cNvPr>
              <p:cNvGrpSpPr>
                <a:grpSpLocks/>
              </p:cNvGrpSpPr>
              <p:nvPr/>
            </p:nvGrpSpPr>
            <p:grpSpPr bwMode="auto">
              <a:xfrm>
                <a:off x="1898" y="5418"/>
                <a:ext cx="187" cy="1639"/>
                <a:chOff x="743" y="567"/>
                <a:chExt cx="187" cy="1639"/>
              </a:xfrm>
            </p:grpSpPr>
            <p:sp>
              <p:nvSpPr>
                <p:cNvPr id="51244" name="Line 68">
                  <a:extLst>
                    <a:ext uri="{FF2B5EF4-FFF2-40B4-BE49-F238E27FC236}">
                      <a16:creationId xmlns:a16="http://schemas.microsoft.com/office/drawing/2014/main" id="{AB0666DC-CB38-44D1-9526-CAD562C67CE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5" name="Rectangle 69">
                  <a:extLst>
                    <a:ext uri="{FF2B5EF4-FFF2-40B4-BE49-F238E27FC236}">
                      <a16:creationId xmlns:a16="http://schemas.microsoft.com/office/drawing/2014/main" id="{31A55E3C-734B-4257-85F6-4FF6AC2C2BC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1238" name="Group 70">
                <a:extLst>
                  <a:ext uri="{FF2B5EF4-FFF2-40B4-BE49-F238E27FC236}">
                    <a16:creationId xmlns:a16="http://schemas.microsoft.com/office/drawing/2014/main" id="{4151A55A-DB19-4C34-88A2-E6BC2B6AE414}"/>
                  </a:ext>
                </a:extLst>
              </p:cNvPr>
              <p:cNvGrpSpPr>
                <a:grpSpLocks/>
              </p:cNvGrpSpPr>
              <p:nvPr/>
            </p:nvGrpSpPr>
            <p:grpSpPr bwMode="auto">
              <a:xfrm>
                <a:off x="1898" y="2932"/>
                <a:ext cx="187" cy="1639"/>
                <a:chOff x="743" y="567"/>
                <a:chExt cx="187" cy="1639"/>
              </a:xfrm>
            </p:grpSpPr>
            <p:sp>
              <p:nvSpPr>
                <p:cNvPr id="51242" name="Line 71">
                  <a:extLst>
                    <a:ext uri="{FF2B5EF4-FFF2-40B4-BE49-F238E27FC236}">
                      <a16:creationId xmlns:a16="http://schemas.microsoft.com/office/drawing/2014/main" id="{5D3558E7-E832-4281-AD74-BEE578AF3B5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3" name="Rectangle 72">
                  <a:extLst>
                    <a:ext uri="{FF2B5EF4-FFF2-40B4-BE49-F238E27FC236}">
                      <a16:creationId xmlns:a16="http://schemas.microsoft.com/office/drawing/2014/main" id="{4E1D715F-E91D-4162-AF72-3297D2F781F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1239" name="Group 73">
                <a:extLst>
                  <a:ext uri="{FF2B5EF4-FFF2-40B4-BE49-F238E27FC236}">
                    <a16:creationId xmlns:a16="http://schemas.microsoft.com/office/drawing/2014/main" id="{EEF5E3AE-1204-4365-9858-D81711FA12E0}"/>
                  </a:ext>
                </a:extLst>
              </p:cNvPr>
              <p:cNvGrpSpPr>
                <a:grpSpLocks/>
              </p:cNvGrpSpPr>
              <p:nvPr/>
            </p:nvGrpSpPr>
            <p:grpSpPr bwMode="auto">
              <a:xfrm>
                <a:off x="1898" y="4175"/>
                <a:ext cx="187" cy="1639"/>
                <a:chOff x="743" y="567"/>
                <a:chExt cx="187" cy="1639"/>
              </a:xfrm>
            </p:grpSpPr>
            <p:sp>
              <p:nvSpPr>
                <p:cNvPr id="51240" name="Line 74">
                  <a:extLst>
                    <a:ext uri="{FF2B5EF4-FFF2-40B4-BE49-F238E27FC236}">
                      <a16:creationId xmlns:a16="http://schemas.microsoft.com/office/drawing/2014/main" id="{B3FA25AF-BE5D-4239-854F-D78EB42FC3C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1" name="Rectangle 75">
                  <a:extLst>
                    <a:ext uri="{FF2B5EF4-FFF2-40B4-BE49-F238E27FC236}">
                      <a16:creationId xmlns:a16="http://schemas.microsoft.com/office/drawing/2014/main" id="{CD4F4451-76CF-45DC-9238-3C586577F22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sp>
          <p:nvSpPr>
            <p:cNvPr id="51229" name="Line 78">
              <a:extLst>
                <a:ext uri="{FF2B5EF4-FFF2-40B4-BE49-F238E27FC236}">
                  <a16:creationId xmlns:a16="http://schemas.microsoft.com/office/drawing/2014/main" id="{8FF289D8-6384-4451-AA27-DA2FB4FC7F43}"/>
                </a:ext>
              </a:extLst>
            </p:cNvPr>
            <p:cNvSpPr>
              <a:spLocks noChangeShapeType="1"/>
            </p:cNvSpPr>
            <p:nvPr/>
          </p:nvSpPr>
          <p:spPr bwMode="auto">
            <a:xfrm rot="-5400000">
              <a:off x="1248" y="1824"/>
              <a:ext cx="6" cy="390"/>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51230" name="Line 79">
              <a:extLst>
                <a:ext uri="{FF2B5EF4-FFF2-40B4-BE49-F238E27FC236}">
                  <a16:creationId xmlns:a16="http://schemas.microsoft.com/office/drawing/2014/main" id="{2BF47C63-FB3F-4E2E-9FCA-3414F6549E50}"/>
                </a:ext>
              </a:extLst>
            </p:cNvPr>
            <p:cNvSpPr>
              <a:spLocks noChangeShapeType="1"/>
            </p:cNvSpPr>
            <p:nvPr/>
          </p:nvSpPr>
          <p:spPr bwMode="auto">
            <a:xfrm>
              <a:off x="472" y="1182"/>
              <a:ext cx="5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1" name="Line 80">
              <a:extLst>
                <a:ext uri="{FF2B5EF4-FFF2-40B4-BE49-F238E27FC236}">
                  <a16:creationId xmlns:a16="http://schemas.microsoft.com/office/drawing/2014/main" id="{D198D548-6004-40D6-A2AD-5B61C7E369B4}"/>
                </a:ext>
              </a:extLst>
            </p:cNvPr>
            <p:cNvSpPr>
              <a:spLocks noChangeShapeType="1"/>
            </p:cNvSpPr>
            <p:nvPr/>
          </p:nvSpPr>
          <p:spPr bwMode="auto">
            <a:xfrm>
              <a:off x="480" y="2832"/>
              <a:ext cx="100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2" name="Text Box 82">
              <a:extLst>
                <a:ext uri="{FF2B5EF4-FFF2-40B4-BE49-F238E27FC236}">
                  <a16:creationId xmlns:a16="http://schemas.microsoft.com/office/drawing/2014/main" id="{367A3005-0693-4A23-B0C3-8393B9A0C866}"/>
                </a:ext>
              </a:extLst>
            </p:cNvPr>
            <p:cNvSpPr txBox="1">
              <a:spLocks noChangeArrowheads="1"/>
            </p:cNvSpPr>
            <p:nvPr/>
          </p:nvSpPr>
          <p:spPr bwMode="auto">
            <a:xfrm>
              <a:off x="672" y="134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p>
          </p:txBody>
        </p:sp>
        <p:sp>
          <p:nvSpPr>
            <p:cNvPr id="51233" name="Text Box 83">
              <a:extLst>
                <a:ext uri="{FF2B5EF4-FFF2-40B4-BE49-F238E27FC236}">
                  <a16:creationId xmlns:a16="http://schemas.microsoft.com/office/drawing/2014/main" id="{E0C95D52-E2B4-4CCD-8141-A3373DBFF125}"/>
                </a:ext>
              </a:extLst>
            </p:cNvPr>
            <p:cNvSpPr txBox="1">
              <a:spLocks noChangeArrowheads="1"/>
            </p:cNvSpPr>
            <p:nvPr/>
          </p:nvSpPr>
          <p:spPr bwMode="auto">
            <a:xfrm>
              <a:off x="672"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p>
          </p:txBody>
        </p:sp>
        <p:sp>
          <p:nvSpPr>
            <p:cNvPr id="51234" name="Text Box 84">
              <a:extLst>
                <a:ext uri="{FF2B5EF4-FFF2-40B4-BE49-F238E27FC236}">
                  <a16:creationId xmlns:a16="http://schemas.microsoft.com/office/drawing/2014/main" id="{A1FC40B2-4154-4342-9055-9BA7E25314FF}"/>
                </a:ext>
              </a:extLst>
            </p:cNvPr>
            <p:cNvSpPr txBox="1">
              <a:spLocks noChangeArrowheads="1"/>
            </p:cNvSpPr>
            <p:nvPr/>
          </p:nvSpPr>
          <p:spPr bwMode="auto">
            <a:xfrm>
              <a:off x="672"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p>
          </p:txBody>
        </p:sp>
        <p:sp>
          <p:nvSpPr>
            <p:cNvPr id="51235" name="Text Box 85">
              <a:extLst>
                <a:ext uri="{FF2B5EF4-FFF2-40B4-BE49-F238E27FC236}">
                  <a16:creationId xmlns:a16="http://schemas.microsoft.com/office/drawing/2014/main" id="{7190E6FE-BB9E-4739-9E1C-AD31BCCC6513}"/>
                </a:ext>
              </a:extLst>
            </p:cNvPr>
            <p:cNvSpPr txBox="1">
              <a:spLocks noChangeArrowheads="1"/>
            </p:cNvSpPr>
            <p:nvPr/>
          </p:nvSpPr>
          <p:spPr bwMode="auto">
            <a:xfrm>
              <a:off x="288" y="1104"/>
              <a:ext cx="432"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50000"/>
                </a:spcBef>
                <a:buFontTx/>
                <a:buNone/>
              </a:pPr>
              <a:r>
                <a:rPr lang="en-US" altLang="zh-CN" sz="2400" b="1">
                  <a:latin typeface="Times New Roman" panose="02020603050405020304" pitchFamily="18" charset="0"/>
                </a:rPr>
                <a:t>+</a:t>
              </a:r>
            </a:p>
            <a:p>
              <a:pPr eaLnBrk="1" hangingPunct="1">
                <a:lnSpc>
                  <a:spcPct val="200000"/>
                </a:lnSpc>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1</a:t>
              </a:r>
            </a:p>
            <a:p>
              <a:pPr eaLnBrk="1" hangingPunct="1">
                <a:lnSpc>
                  <a:spcPct val="200000"/>
                </a:lnSpc>
                <a:spcBef>
                  <a:spcPct val="50000"/>
                </a:spcBef>
                <a:buFontTx/>
                <a:buNone/>
              </a:pPr>
              <a:r>
                <a:rPr lang="zh-CN" altLang="en-US" sz="2400" b="1">
                  <a:latin typeface="Times New Roman" panose="02020603050405020304" pitchFamily="18" charset="0"/>
                </a:rPr>
                <a:t>－</a:t>
              </a:r>
            </a:p>
          </p:txBody>
        </p:sp>
        <p:sp>
          <p:nvSpPr>
            <p:cNvPr id="51236" name="Text Box 86">
              <a:extLst>
                <a:ext uri="{FF2B5EF4-FFF2-40B4-BE49-F238E27FC236}">
                  <a16:creationId xmlns:a16="http://schemas.microsoft.com/office/drawing/2014/main" id="{993C33A9-6BE2-4768-B2E8-AB5716C30232}"/>
                </a:ext>
              </a:extLst>
            </p:cNvPr>
            <p:cNvSpPr txBox="1">
              <a:spLocks noChangeArrowheads="1"/>
            </p:cNvSpPr>
            <p:nvPr/>
          </p:nvSpPr>
          <p:spPr bwMode="auto">
            <a:xfrm>
              <a:off x="1440" y="1902"/>
              <a:ext cx="432"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t>
              </a:r>
            </a:p>
            <a:p>
              <a:pPr eaLnBrk="1" hangingPunct="1">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2</a:t>
              </a:r>
            </a:p>
            <a:p>
              <a:pPr eaLnBrk="1" hangingPunct="1">
                <a:spcBef>
                  <a:spcPct val="50000"/>
                </a:spcBef>
                <a:buFontTx/>
                <a:buNone/>
              </a:pPr>
              <a:r>
                <a:rPr lang="zh-CN" altLang="en-US" sz="2400" b="1">
                  <a:latin typeface="Times New Roman" panose="02020603050405020304" pitchFamily="18" charset="0"/>
                </a:rPr>
                <a:t>－</a:t>
              </a:r>
            </a:p>
          </p:txBody>
        </p:sp>
      </p:grpSp>
      <p:grpSp>
        <p:nvGrpSpPr>
          <p:cNvPr id="51206" name="Group 94">
            <a:extLst>
              <a:ext uri="{FF2B5EF4-FFF2-40B4-BE49-F238E27FC236}">
                <a16:creationId xmlns:a16="http://schemas.microsoft.com/office/drawing/2014/main" id="{85066C07-00CB-4CA9-B66B-28E5D508C7A8}"/>
              </a:ext>
            </a:extLst>
          </p:cNvPr>
          <p:cNvGrpSpPr>
            <a:grpSpLocks/>
          </p:cNvGrpSpPr>
          <p:nvPr/>
        </p:nvGrpSpPr>
        <p:grpSpPr bwMode="auto">
          <a:xfrm>
            <a:off x="1143000" y="3810000"/>
            <a:ext cx="3243263" cy="2625725"/>
            <a:chOff x="2544" y="1232"/>
            <a:chExt cx="2043" cy="1654"/>
          </a:xfrm>
        </p:grpSpPr>
        <p:sp>
          <p:nvSpPr>
            <p:cNvPr id="51207" name="Line 6">
              <a:extLst>
                <a:ext uri="{FF2B5EF4-FFF2-40B4-BE49-F238E27FC236}">
                  <a16:creationId xmlns:a16="http://schemas.microsoft.com/office/drawing/2014/main" id="{BDED391C-E789-4B4A-994D-53D74DB55D87}"/>
                </a:ext>
              </a:extLst>
            </p:cNvPr>
            <p:cNvSpPr>
              <a:spLocks noChangeShapeType="1"/>
            </p:cNvSpPr>
            <p:nvPr/>
          </p:nvSpPr>
          <p:spPr bwMode="auto">
            <a:xfrm>
              <a:off x="2832" y="2864"/>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8" name="Line 7">
              <a:extLst>
                <a:ext uri="{FF2B5EF4-FFF2-40B4-BE49-F238E27FC236}">
                  <a16:creationId xmlns:a16="http://schemas.microsoft.com/office/drawing/2014/main" id="{FFE9DC3D-5391-4A96-8896-9DACAE6CE17F}"/>
                </a:ext>
              </a:extLst>
            </p:cNvPr>
            <p:cNvSpPr>
              <a:spLocks noChangeShapeType="1"/>
            </p:cNvSpPr>
            <p:nvPr/>
          </p:nvSpPr>
          <p:spPr bwMode="auto">
            <a:xfrm>
              <a:off x="3600" y="1575"/>
              <a:ext cx="0" cy="234"/>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272" name="Rectangle 8">
              <a:extLst>
                <a:ext uri="{FF2B5EF4-FFF2-40B4-BE49-F238E27FC236}">
                  <a16:creationId xmlns:a16="http://schemas.microsoft.com/office/drawing/2014/main" id="{2AD85711-45EA-4313-9504-BEAC972B90F2}"/>
                </a:ext>
              </a:extLst>
            </p:cNvPr>
            <p:cNvSpPr>
              <a:spLocks noChangeArrowheads="1"/>
            </p:cNvSpPr>
            <p:nvPr/>
          </p:nvSpPr>
          <p:spPr bwMode="auto">
            <a:xfrm>
              <a:off x="3731" y="1776"/>
              <a:ext cx="541" cy="230"/>
            </a:xfrm>
            <a:prstGeom prst="rect">
              <a:avLst/>
            </a:prstGeom>
            <a:noFill/>
            <a:ln w="9525">
              <a:noFill/>
              <a:miter lim="800000"/>
              <a:headEnd/>
              <a:tailEnd/>
            </a:ln>
          </p:spPr>
          <p:txBody>
            <a:bodyPr wrap="none" lIns="0" tIns="0" rIns="0" bIns="0">
              <a:spAutoFit/>
            </a:bodyPr>
            <a:lstStyle/>
            <a:p>
              <a:pPr algn="ctr" eaLnBrk="1" hangingPunct="1">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r>
                <a:rPr kumimoji="1" lang="en-US" altLang="zh-CN" b="1">
                  <a:effectLst>
                    <a:outerShdw blurRad="38100" dist="38100" dir="2700000" algn="tl">
                      <a:srgbClr val="C0C0C0"/>
                    </a:outerShdw>
                  </a:effectLst>
                  <a:latin typeface="Times New Roman" charset="0"/>
                </a:rPr>
                <a:t>+ </a:t>
              </a: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p>
          </p:txBody>
        </p:sp>
        <p:sp>
          <p:nvSpPr>
            <p:cNvPr id="139273" name="Rectangle 9">
              <a:extLst>
                <a:ext uri="{FF2B5EF4-FFF2-40B4-BE49-F238E27FC236}">
                  <a16:creationId xmlns:a16="http://schemas.microsoft.com/office/drawing/2014/main" id="{1E7CFDFC-0F42-41E1-A57C-8F7663CE583F}"/>
                </a:ext>
              </a:extLst>
            </p:cNvPr>
            <p:cNvSpPr>
              <a:spLocks noChangeArrowheads="1"/>
            </p:cNvSpPr>
            <p:nvPr/>
          </p:nvSpPr>
          <p:spPr bwMode="auto">
            <a:xfrm rot="-10800000">
              <a:off x="3539" y="1808"/>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1211" name="Line 11">
              <a:extLst>
                <a:ext uri="{FF2B5EF4-FFF2-40B4-BE49-F238E27FC236}">
                  <a16:creationId xmlns:a16="http://schemas.microsoft.com/office/drawing/2014/main" id="{A5F568D3-371E-459C-AD95-F6259A981035}"/>
                </a:ext>
              </a:extLst>
            </p:cNvPr>
            <p:cNvSpPr>
              <a:spLocks noChangeShapeType="1"/>
            </p:cNvSpPr>
            <p:nvPr/>
          </p:nvSpPr>
          <p:spPr bwMode="auto">
            <a:xfrm rot="5400000" flipH="1" flipV="1">
              <a:off x="3102" y="135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2" name="Line 12">
              <a:extLst>
                <a:ext uri="{FF2B5EF4-FFF2-40B4-BE49-F238E27FC236}">
                  <a16:creationId xmlns:a16="http://schemas.microsoft.com/office/drawing/2014/main" id="{9C567438-08A5-4B6D-AF03-4648E8771078}"/>
                </a:ext>
              </a:extLst>
            </p:cNvPr>
            <p:cNvSpPr>
              <a:spLocks noChangeShapeType="1"/>
            </p:cNvSpPr>
            <p:nvPr/>
          </p:nvSpPr>
          <p:spPr bwMode="auto">
            <a:xfrm flipH="1" flipV="1">
              <a:off x="2832" y="1568"/>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7" name="Rectangle 13">
              <a:extLst>
                <a:ext uri="{FF2B5EF4-FFF2-40B4-BE49-F238E27FC236}">
                  <a16:creationId xmlns:a16="http://schemas.microsoft.com/office/drawing/2014/main" id="{058EB197-13CD-49DE-B5FF-B62AB1687ECE}"/>
                </a:ext>
              </a:extLst>
            </p:cNvPr>
            <p:cNvSpPr>
              <a:spLocks noChangeArrowheads="1"/>
            </p:cNvSpPr>
            <p:nvPr/>
          </p:nvSpPr>
          <p:spPr bwMode="auto">
            <a:xfrm>
              <a:off x="2673" y="2096"/>
              <a:ext cx="319" cy="288"/>
            </a:xfrm>
            <a:prstGeom prst="rect">
              <a:avLst/>
            </a:prstGeom>
            <a:noFill/>
            <a:ln w="9525">
              <a:noFill/>
              <a:miter lim="800000"/>
              <a:headEnd/>
              <a:tailEnd/>
            </a:ln>
            <a:effectLst/>
          </p:spPr>
          <p:txBody>
            <a:bodyPr wrap="none">
              <a:spAutoFit/>
            </a:bodyPr>
            <a:lstStyle/>
            <a:p>
              <a:pPr>
                <a:defRPr/>
              </a:pPr>
              <a:r>
                <a:rPr kumimoji="1" lang="en-US" altLang="zh-CN" b="1" i="1">
                  <a:solidFill>
                    <a:srgbClr val="FF0000"/>
                  </a:solidFill>
                  <a:effectLst>
                    <a:outerShdw blurRad="38100" dist="38100" dir="2700000" algn="tl">
                      <a:srgbClr val="C0C0C0"/>
                    </a:outerShdw>
                  </a:effectLst>
                  <a:latin typeface="Times New Roman" charset="0"/>
                </a:rPr>
                <a:t>U</a:t>
              </a:r>
              <a:r>
                <a:rPr kumimoji="1" lang="en-US" altLang="zh-CN" b="1" baseline="-25000">
                  <a:solidFill>
                    <a:srgbClr val="FF0000"/>
                  </a:solidFill>
                  <a:effectLst>
                    <a:outerShdw blurRad="38100" dist="38100" dir="2700000" algn="tl">
                      <a:srgbClr val="C0C0C0"/>
                    </a:outerShdw>
                  </a:effectLst>
                  <a:latin typeface="Times New Roman" charset="0"/>
                </a:rPr>
                <a:t>1</a:t>
              </a:r>
            </a:p>
          </p:txBody>
        </p:sp>
        <p:sp>
          <p:nvSpPr>
            <p:cNvPr id="139278" name="Rectangle 14">
              <a:extLst>
                <a:ext uri="{FF2B5EF4-FFF2-40B4-BE49-F238E27FC236}">
                  <a16:creationId xmlns:a16="http://schemas.microsoft.com/office/drawing/2014/main" id="{F9B30E4D-E0E2-482A-BB14-3C9BC763C054}"/>
                </a:ext>
              </a:extLst>
            </p:cNvPr>
            <p:cNvSpPr>
              <a:spLocks noChangeArrowheads="1"/>
            </p:cNvSpPr>
            <p:nvPr/>
          </p:nvSpPr>
          <p:spPr bwMode="auto">
            <a:xfrm>
              <a:off x="3648" y="2384"/>
              <a:ext cx="341" cy="288"/>
            </a:xfrm>
            <a:prstGeom prst="rect">
              <a:avLst/>
            </a:prstGeom>
            <a:noFill/>
            <a:ln w="9525">
              <a:noFill/>
              <a:miter lim="800000"/>
              <a:headEnd/>
              <a:tailEnd/>
            </a:ln>
            <a:effectLst/>
          </p:spPr>
          <p:txBody>
            <a:bodyPr>
              <a:spAutoFit/>
            </a:bodyPr>
            <a:lstStyle/>
            <a:p>
              <a:pPr>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p>
          </p:txBody>
        </p:sp>
        <p:sp>
          <p:nvSpPr>
            <p:cNvPr id="139280" name="Rectangle 16">
              <a:extLst>
                <a:ext uri="{FF2B5EF4-FFF2-40B4-BE49-F238E27FC236}">
                  <a16:creationId xmlns:a16="http://schemas.microsoft.com/office/drawing/2014/main" id="{00514AD1-AFB4-46EC-88FC-02DA5FE30DEC}"/>
                </a:ext>
              </a:extLst>
            </p:cNvPr>
            <p:cNvSpPr>
              <a:spLocks noChangeArrowheads="1"/>
            </p:cNvSpPr>
            <p:nvPr/>
          </p:nvSpPr>
          <p:spPr bwMode="auto">
            <a:xfrm>
              <a:off x="3030" y="1232"/>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FF0000"/>
                  </a:solidFill>
                  <a:effectLst>
                    <a:outerShdw blurRad="38100" dist="38100" dir="2700000" algn="tl">
                      <a:srgbClr val="C0C0C0"/>
                    </a:outerShdw>
                  </a:effectLst>
                  <a:latin typeface="Times New Roman" panose="02020603050405020304" pitchFamily="18" charset="0"/>
                </a:rPr>
                <a:t>I</a:t>
              </a:r>
            </a:p>
          </p:txBody>
        </p:sp>
        <p:sp>
          <p:nvSpPr>
            <p:cNvPr id="139283" name="Text Box 19">
              <a:extLst>
                <a:ext uri="{FF2B5EF4-FFF2-40B4-BE49-F238E27FC236}">
                  <a16:creationId xmlns:a16="http://schemas.microsoft.com/office/drawing/2014/main" id="{037F3299-22EF-4A04-9032-2F0F380EA378}"/>
                </a:ext>
              </a:extLst>
            </p:cNvPr>
            <p:cNvSpPr txBox="1">
              <a:spLocks noChangeArrowheads="1"/>
            </p:cNvSpPr>
            <p:nvPr/>
          </p:nvSpPr>
          <p:spPr bwMode="auto">
            <a:xfrm>
              <a:off x="2544" y="1568"/>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FF0000"/>
                  </a:solidFill>
                  <a:effectLst>
                    <a:outerShdw blurRad="38100" dist="38100" dir="2700000" algn="tl">
                      <a:srgbClr val="C0C0C0"/>
                    </a:outerShdw>
                  </a:effectLst>
                  <a:latin typeface="Times New Roman" panose="02020603050405020304" pitchFamily="18" charset="0"/>
                </a:rPr>
                <a:t>+</a:t>
              </a:r>
            </a:p>
          </p:txBody>
        </p:sp>
        <p:sp>
          <p:nvSpPr>
            <p:cNvPr id="139285" name="Text Box 21">
              <a:extLst>
                <a:ext uri="{FF2B5EF4-FFF2-40B4-BE49-F238E27FC236}">
                  <a16:creationId xmlns:a16="http://schemas.microsoft.com/office/drawing/2014/main" id="{C374513A-26EB-4CB7-B7CC-CB764A62774C}"/>
                </a:ext>
              </a:extLst>
            </p:cNvPr>
            <p:cNvSpPr txBox="1">
              <a:spLocks noChangeArrowheads="1"/>
            </p:cNvSpPr>
            <p:nvPr/>
          </p:nvSpPr>
          <p:spPr bwMode="auto">
            <a:xfrm>
              <a:off x="2688" y="2576"/>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effectLst>
                    <a:outerShdw blurRad="38100" dist="38100" dir="2700000" algn="tl">
                      <a:srgbClr val="C0C0C0"/>
                    </a:outerShdw>
                  </a:effectLst>
                  <a:latin typeface="Times New Roman" charset="0"/>
                  <a:cs typeface="Times New Roman" charset="0"/>
                </a:rPr>
                <a:t>–</a:t>
              </a:r>
              <a:endParaRPr lang="en-US" altLang="zh-CN" b="1">
                <a:effectLst>
                  <a:outerShdw blurRad="38100" dist="38100" dir="2700000" algn="tl">
                    <a:srgbClr val="C0C0C0"/>
                  </a:outerShdw>
                </a:effectLst>
                <a:latin typeface="Times New Roman" charset="0"/>
              </a:endParaRPr>
            </a:p>
          </p:txBody>
        </p:sp>
        <p:sp>
          <p:nvSpPr>
            <p:cNvPr id="139286" name="Text Box 22">
              <a:extLst>
                <a:ext uri="{FF2B5EF4-FFF2-40B4-BE49-F238E27FC236}">
                  <a16:creationId xmlns:a16="http://schemas.microsoft.com/office/drawing/2014/main" id="{2DCE4FF8-C596-426B-A346-464F65CE388C}"/>
                </a:ext>
              </a:extLst>
            </p:cNvPr>
            <p:cNvSpPr txBox="1">
              <a:spLocks noChangeArrowheads="1"/>
            </p:cNvSpPr>
            <p:nvPr/>
          </p:nvSpPr>
          <p:spPr bwMode="auto">
            <a:xfrm>
              <a:off x="4238" y="2592"/>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FF0000"/>
                  </a:solidFill>
                  <a:effectLst>
                    <a:outerShdw blurRad="38100" dist="38100" dir="2700000" algn="tl">
                      <a:srgbClr val="C0C0C0"/>
                    </a:outerShdw>
                  </a:effectLst>
                  <a:latin typeface="Times New Roman" charset="0"/>
                  <a:cs typeface="Times New Roman" charset="0"/>
                </a:rPr>
                <a:t>–</a:t>
              </a:r>
              <a:endParaRPr lang="en-US" altLang="zh-CN" b="1">
                <a:solidFill>
                  <a:srgbClr val="FF0000"/>
                </a:solidFill>
                <a:effectLst>
                  <a:outerShdw blurRad="38100" dist="38100" dir="2700000" algn="tl">
                    <a:srgbClr val="C0C0C0"/>
                  </a:outerShdw>
                </a:effectLst>
                <a:latin typeface="Times New Roman" charset="0"/>
              </a:endParaRPr>
            </a:p>
          </p:txBody>
        </p:sp>
        <p:sp>
          <p:nvSpPr>
            <p:cNvPr id="51219" name="Line 23">
              <a:extLst>
                <a:ext uri="{FF2B5EF4-FFF2-40B4-BE49-F238E27FC236}">
                  <a16:creationId xmlns:a16="http://schemas.microsoft.com/office/drawing/2014/main" id="{D9F0EC4F-4C08-4FD8-9158-9CBF581D6294}"/>
                </a:ext>
              </a:extLst>
            </p:cNvPr>
            <p:cNvSpPr>
              <a:spLocks noChangeShapeType="1"/>
            </p:cNvSpPr>
            <p:nvPr/>
          </p:nvSpPr>
          <p:spPr bwMode="auto">
            <a:xfrm>
              <a:off x="3600" y="2624"/>
              <a:ext cx="0" cy="234"/>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0" name="Line 24">
              <a:extLst>
                <a:ext uri="{FF2B5EF4-FFF2-40B4-BE49-F238E27FC236}">
                  <a16:creationId xmlns:a16="http://schemas.microsoft.com/office/drawing/2014/main" id="{F8BE1A13-BD07-465B-B01E-A480FDC36247}"/>
                </a:ext>
              </a:extLst>
            </p:cNvPr>
            <p:cNvSpPr>
              <a:spLocks noChangeShapeType="1"/>
            </p:cNvSpPr>
            <p:nvPr/>
          </p:nvSpPr>
          <p:spPr bwMode="auto">
            <a:xfrm>
              <a:off x="3600" y="2048"/>
              <a:ext cx="0" cy="336"/>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1" name="Oval 25">
              <a:extLst>
                <a:ext uri="{FF2B5EF4-FFF2-40B4-BE49-F238E27FC236}">
                  <a16:creationId xmlns:a16="http://schemas.microsoft.com/office/drawing/2014/main" id="{B3431A2B-ED0D-4092-A19B-E281B658AFFA}"/>
                </a:ext>
              </a:extLst>
            </p:cNvPr>
            <p:cNvSpPr>
              <a:spLocks noChangeArrowheads="1"/>
            </p:cNvSpPr>
            <p:nvPr/>
          </p:nvSpPr>
          <p:spPr bwMode="auto">
            <a:xfrm>
              <a:off x="2784" y="1560"/>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1222" name="Oval 26">
              <a:extLst>
                <a:ext uri="{FF2B5EF4-FFF2-40B4-BE49-F238E27FC236}">
                  <a16:creationId xmlns:a16="http://schemas.microsoft.com/office/drawing/2014/main" id="{66FC67A2-BC52-4ACB-A74F-BA3B621AA64B}"/>
                </a:ext>
              </a:extLst>
            </p:cNvPr>
            <p:cNvSpPr>
              <a:spLocks noChangeArrowheads="1"/>
            </p:cNvSpPr>
            <p:nvPr/>
          </p:nvSpPr>
          <p:spPr bwMode="auto">
            <a:xfrm>
              <a:off x="2784" y="2838"/>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9291" name="Rectangle 27">
              <a:extLst>
                <a:ext uri="{FF2B5EF4-FFF2-40B4-BE49-F238E27FC236}">
                  <a16:creationId xmlns:a16="http://schemas.microsoft.com/office/drawing/2014/main" id="{7339E769-D556-4E84-93C3-E77230EE4007}"/>
                </a:ext>
              </a:extLst>
            </p:cNvPr>
            <p:cNvSpPr>
              <a:spLocks noChangeArrowheads="1"/>
            </p:cNvSpPr>
            <p:nvPr/>
          </p:nvSpPr>
          <p:spPr bwMode="auto">
            <a:xfrm rot="-10800000">
              <a:off x="3539" y="2397"/>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1224" name="Line 88">
              <a:extLst>
                <a:ext uri="{FF2B5EF4-FFF2-40B4-BE49-F238E27FC236}">
                  <a16:creationId xmlns:a16="http://schemas.microsoft.com/office/drawing/2014/main" id="{BB260402-A417-4D6E-8866-93F38D8DB47E}"/>
                </a:ext>
              </a:extLst>
            </p:cNvPr>
            <p:cNvSpPr>
              <a:spLocks noChangeShapeType="1"/>
            </p:cNvSpPr>
            <p:nvPr/>
          </p:nvSpPr>
          <p:spPr bwMode="auto">
            <a:xfrm>
              <a:off x="3600" y="2208"/>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5" name="Line 90">
              <a:extLst>
                <a:ext uri="{FF2B5EF4-FFF2-40B4-BE49-F238E27FC236}">
                  <a16:creationId xmlns:a16="http://schemas.microsoft.com/office/drawing/2014/main" id="{F43CC917-6123-450B-AB5A-F965DBA254E6}"/>
                </a:ext>
              </a:extLst>
            </p:cNvPr>
            <p:cNvSpPr>
              <a:spLocks noChangeShapeType="1"/>
            </p:cNvSpPr>
            <p:nvPr/>
          </p:nvSpPr>
          <p:spPr bwMode="auto">
            <a:xfrm>
              <a:off x="3600" y="2832"/>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355" name="Rectangle 91">
              <a:extLst>
                <a:ext uri="{FF2B5EF4-FFF2-40B4-BE49-F238E27FC236}">
                  <a16:creationId xmlns:a16="http://schemas.microsoft.com/office/drawing/2014/main" id="{F21AB055-677B-44F2-BB9B-580F92C125FD}"/>
                </a:ext>
              </a:extLst>
            </p:cNvPr>
            <p:cNvSpPr>
              <a:spLocks noChangeArrowheads="1"/>
            </p:cNvSpPr>
            <p:nvPr/>
          </p:nvSpPr>
          <p:spPr bwMode="auto">
            <a:xfrm>
              <a:off x="4176" y="2400"/>
              <a:ext cx="319" cy="288"/>
            </a:xfrm>
            <a:prstGeom prst="rect">
              <a:avLst/>
            </a:prstGeom>
            <a:noFill/>
            <a:ln w="9525">
              <a:noFill/>
              <a:miter lim="800000"/>
              <a:headEnd/>
              <a:tailEnd/>
            </a:ln>
            <a:effectLst/>
          </p:spPr>
          <p:txBody>
            <a:bodyPr wrap="none">
              <a:spAutoFit/>
            </a:bodyPr>
            <a:lstStyle/>
            <a:p>
              <a:pPr>
                <a:defRPr/>
              </a:pPr>
              <a:r>
                <a:rPr kumimoji="1" lang="en-US" altLang="zh-CN" b="1" i="1">
                  <a:solidFill>
                    <a:srgbClr val="FF0000"/>
                  </a:solidFill>
                  <a:effectLst>
                    <a:outerShdw blurRad="38100" dist="38100" dir="2700000" algn="tl">
                      <a:srgbClr val="C0C0C0"/>
                    </a:outerShdw>
                  </a:effectLst>
                  <a:latin typeface="Times New Roman" charset="0"/>
                </a:rPr>
                <a:t>U</a:t>
              </a:r>
              <a:r>
                <a:rPr kumimoji="1" lang="en-US" altLang="zh-CN" b="1" baseline="-25000">
                  <a:solidFill>
                    <a:srgbClr val="FF0000"/>
                  </a:solidFill>
                  <a:effectLst>
                    <a:outerShdw blurRad="38100" dist="38100" dir="2700000" algn="tl">
                      <a:srgbClr val="C0C0C0"/>
                    </a:outerShdw>
                  </a:effectLst>
                  <a:latin typeface="Times New Roman" charset="0"/>
                </a:rPr>
                <a:t>2</a:t>
              </a:r>
            </a:p>
          </p:txBody>
        </p:sp>
        <p:sp>
          <p:nvSpPr>
            <p:cNvPr id="139357" name="Text Box 93">
              <a:extLst>
                <a:ext uri="{FF2B5EF4-FFF2-40B4-BE49-F238E27FC236}">
                  <a16:creationId xmlns:a16="http://schemas.microsoft.com/office/drawing/2014/main" id="{9F7EA945-12A0-4130-9CE1-D7EB77DB9EF0}"/>
                </a:ext>
              </a:extLst>
            </p:cNvPr>
            <p:cNvSpPr txBox="1">
              <a:spLocks noChangeArrowheads="1"/>
            </p:cNvSpPr>
            <p:nvPr/>
          </p:nvSpPr>
          <p:spPr bwMode="auto">
            <a:xfrm>
              <a:off x="4080" y="2160"/>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FF0000"/>
                  </a:solidFill>
                  <a:effectLst>
                    <a:outerShdw blurRad="38100" dist="38100" dir="2700000" algn="tl">
                      <a:srgbClr val="C0C0C0"/>
                    </a:outerShdw>
                  </a:effectLst>
                  <a:latin typeface="Times New Roman" panose="02020603050405020304" pitchFamily="18" charset="0"/>
                </a:rPr>
                <a:t>+</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FA48C14F-491C-41E0-8AF3-F652CC9D910F}"/>
              </a:ext>
            </a:extLst>
          </p:cNvPr>
          <p:cNvSpPr>
            <a:spLocks noChangeArrowheads="1"/>
          </p:cNvSpPr>
          <p:nvPr/>
        </p:nvSpPr>
        <p:spPr bwMode="auto">
          <a:xfrm>
            <a:off x="3276600" y="838200"/>
            <a:ext cx="5105400" cy="1752600"/>
          </a:xfrm>
          <a:prstGeom prst="rect">
            <a:avLst/>
          </a:prstGeom>
          <a:noFill/>
          <a:ln w="9525">
            <a:noFill/>
            <a:miter lim="800000"/>
            <a:headEnd/>
            <a:tailEnd/>
          </a:ln>
        </p:spPr>
        <p:txBody>
          <a:bodyPr anchor="ctr"/>
          <a:lstStyle/>
          <a:p>
            <a:pPr eaLnBrk="1" hangingPunct="1">
              <a:lnSpc>
                <a:spcPct val="120000"/>
              </a:lnSpc>
              <a:spcBef>
                <a:spcPct val="5000"/>
              </a:spcBef>
              <a:defRPr/>
            </a:pPr>
            <a:r>
              <a:rPr kumimoji="1" lang="en-US" altLang="zh-CN" b="1" dirty="0">
                <a:effectLst>
                  <a:outerShdw blurRad="38100" dist="38100" dir="2700000" algn="tl">
                    <a:srgbClr val="C0C0C0"/>
                  </a:outerShdw>
                </a:effectLst>
                <a:latin typeface="Times New Roman" charset="0"/>
              </a:rPr>
              <a:t>       </a:t>
            </a:r>
            <a:r>
              <a:rPr kumimoji="1" lang="zh-CN" altLang="en-US" b="1" dirty="0">
                <a:effectLst>
                  <a:outerShdw blurRad="38100" dist="38100" dir="2700000" algn="tl">
                    <a:srgbClr val="C0C0C0"/>
                  </a:outerShdw>
                </a:effectLst>
                <a:latin typeface="Times New Roman" charset="0"/>
              </a:rPr>
              <a:t>电位器滑动到上端时，输出电压等于电阻 </a:t>
            </a:r>
            <a:r>
              <a:rPr lang="en-US" altLang="zh-CN" b="1" i="1" dirty="0">
                <a:latin typeface="Times New Roman" charset="0"/>
              </a:rPr>
              <a:t>R</a:t>
            </a:r>
            <a:r>
              <a:rPr lang="en-US" altLang="zh-CN" b="1" baseline="-25000" dirty="0">
                <a:latin typeface="Times New Roman" charset="0"/>
              </a:rPr>
              <a:t>2</a:t>
            </a:r>
            <a:r>
              <a:rPr kumimoji="1" lang="zh-CN" altLang="en-US" b="1" dirty="0">
                <a:effectLst>
                  <a:outerShdw blurRad="38100" dist="38100" dir="2700000" algn="tl">
                    <a:srgbClr val="C0C0C0"/>
                  </a:outerShdw>
                </a:effectLst>
                <a:latin typeface="Times New Roman" charset="0"/>
              </a:rPr>
              <a:t>和电阻</a:t>
            </a:r>
            <a:r>
              <a:rPr kumimoji="1" lang="en-US" altLang="zh-CN" b="1" i="1" dirty="0">
                <a:effectLst>
                  <a:outerShdw blurRad="38100" dist="38100" dir="2700000" algn="tl">
                    <a:srgbClr val="C0C0C0"/>
                  </a:outerShdw>
                </a:effectLst>
                <a:latin typeface="Times New Roman" charset="0"/>
              </a:rPr>
              <a:t>R</a:t>
            </a:r>
            <a:r>
              <a:rPr kumimoji="1" lang="en-US" altLang="zh-CN" b="1" baseline="-25000" dirty="0">
                <a:effectLst>
                  <a:outerShdw blurRad="38100" dist="38100" dir="2700000" algn="tl">
                    <a:srgbClr val="C0C0C0"/>
                  </a:outerShdw>
                </a:effectLst>
                <a:latin typeface="Times New Roman" charset="0"/>
              </a:rPr>
              <a:t>3 </a:t>
            </a:r>
            <a:r>
              <a:rPr kumimoji="1" lang="zh-CN" altLang="en-US" b="1" dirty="0">
                <a:effectLst>
                  <a:outerShdw blurRad="38100" dist="38100" dir="2700000" algn="tl">
                    <a:srgbClr val="C0C0C0"/>
                  </a:outerShdw>
                </a:effectLst>
                <a:latin typeface="Times New Roman" charset="0"/>
              </a:rPr>
              <a:t>两端电压之和，见下图。由电阻串联时的分压公式得到</a:t>
            </a:r>
          </a:p>
        </p:txBody>
      </p:sp>
      <p:graphicFrame>
        <p:nvGraphicFramePr>
          <p:cNvPr id="52227" name="Object 3">
            <a:extLst>
              <a:ext uri="{FF2B5EF4-FFF2-40B4-BE49-F238E27FC236}">
                <a16:creationId xmlns:a16="http://schemas.microsoft.com/office/drawing/2014/main" id="{9503DDD9-68C6-419B-A6AD-8ECA40748776}"/>
              </a:ext>
            </a:extLst>
          </p:cNvPr>
          <p:cNvGraphicFramePr>
            <a:graphicFrameLocks noChangeAspect="1"/>
          </p:cNvGraphicFramePr>
          <p:nvPr/>
        </p:nvGraphicFramePr>
        <p:xfrm>
          <a:off x="4876800" y="2498725"/>
          <a:ext cx="2968625" cy="2149475"/>
        </p:xfrm>
        <a:graphic>
          <a:graphicData uri="http://schemas.openxmlformats.org/presentationml/2006/ole">
            <mc:AlternateContent xmlns:mc="http://schemas.openxmlformats.org/markup-compatibility/2006">
              <mc:Choice xmlns:v="urn:schemas-microsoft-com:vml" Requires="v">
                <p:oleObj spid="_x0000_s14367" name="Equation" r:id="rId3" imgW="1507729" imgH="1088623" progId="Equation.3">
                  <p:embed/>
                </p:oleObj>
              </mc:Choice>
              <mc:Fallback>
                <p:oleObj name="Equation" r:id="rId3" imgW="1507729" imgH="1088623"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498725"/>
                        <a:ext cx="2968625" cy="214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228" name="Group 5">
            <a:extLst>
              <a:ext uri="{FF2B5EF4-FFF2-40B4-BE49-F238E27FC236}">
                <a16:creationId xmlns:a16="http://schemas.microsoft.com/office/drawing/2014/main" id="{73B9EA68-025A-428A-A45D-B2D5FFDF0484}"/>
              </a:ext>
            </a:extLst>
          </p:cNvPr>
          <p:cNvGrpSpPr>
            <a:grpSpLocks/>
          </p:cNvGrpSpPr>
          <p:nvPr/>
        </p:nvGrpSpPr>
        <p:grpSpPr bwMode="auto">
          <a:xfrm>
            <a:off x="609600" y="609600"/>
            <a:ext cx="2514600" cy="2819400"/>
            <a:chOff x="288" y="1104"/>
            <a:chExt cx="1584" cy="1776"/>
          </a:xfrm>
        </p:grpSpPr>
        <p:grpSp>
          <p:nvGrpSpPr>
            <p:cNvPr id="52254" name="Group 6">
              <a:extLst>
                <a:ext uri="{FF2B5EF4-FFF2-40B4-BE49-F238E27FC236}">
                  <a16:creationId xmlns:a16="http://schemas.microsoft.com/office/drawing/2014/main" id="{A519E7CA-68AA-41B5-A872-4AE8C32D452C}"/>
                </a:ext>
              </a:extLst>
            </p:cNvPr>
            <p:cNvGrpSpPr>
              <a:grpSpLocks/>
            </p:cNvGrpSpPr>
            <p:nvPr/>
          </p:nvGrpSpPr>
          <p:grpSpPr bwMode="auto">
            <a:xfrm>
              <a:off x="991" y="1173"/>
              <a:ext cx="93" cy="1650"/>
              <a:chOff x="1898" y="2932"/>
              <a:chExt cx="187" cy="4125"/>
            </a:xfrm>
          </p:grpSpPr>
          <p:grpSp>
            <p:nvGrpSpPr>
              <p:cNvPr id="52263" name="Group 7">
                <a:extLst>
                  <a:ext uri="{FF2B5EF4-FFF2-40B4-BE49-F238E27FC236}">
                    <a16:creationId xmlns:a16="http://schemas.microsoft.com/office/drawing/2014/main" id="{1B325CCA-12A1-49D1-8EFF-67717452DE01}"/>
                  </a:ext>
                </a:extLst>
              </p:cNvPr>
              <p:cNvGrpSpPr>
                <a:grpSpLocks/>
              </p:cNvGrpSpPr>
              <p:nvPr/>
            </p:nvGrpSpPr>
            <p:grpSpPr bwMode="auto">
              <a:xfrm>
                <a:off x="1898" y="5418"/>
                <a:ext cx="187" cy="1639"/>
                <a:chOff x="743" y="567"/>
                <a:chExt cx="187" cy="1639"/>
              </a:xfrm>
            </p:grpSpPr>
            <p:sp>
              <p:nvSpPr>
                <p:cNvPr id="52270" name="Line 8">
                  <a:extLst>
                    <a:ext uri="{FF2B5EF4-FFF2-40B4-BE49-F238E27FC236}">
                      <a16:creationId xmlns:a16="http://schemas.microsoft.com/office/drawing/2014/main" id="{D1679228-C34C-4D14-A9AF-CF8B29F98C7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71" name="Rectangle 9">
                  <a:extLst>
                    <a:ext uri="{FF2B5EF4-FFF2-40B4-BE49-F238E27FC236}">
                      <a16:creationId xmlns:a16="http://schemas.microsoft.com/office/drawing/2014/main" id="{6874A3BB-BD83-4A24-B622-8A0A26CF9DE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2264" name="Group 10">
                <a:extLst>
                  <a:ext uri="{FF2B5EF4-FFF2-40B4-BE49-F238E27FC236}">
                    <a16:creationId xmlns:a16="http://schemas.microsoft.com/office/drawing/2014/main" id="{0707D04B-59A2-4263-BA71-1EBCA99A9644}"/>
                  </a:ext>
                </a:extLst>
              </p:cNvPr>
              <p:cNvGrpSpPr>
                <a:grpSpLocks/>
              </p:cNvGrpSpPr>
              <p:nvPr/>
            </p:nvGrpSpPr>
            <p:grpSpPr bwMode="auto">
              <a:xfrm>
                <a:off x="1898" y="2932"/>
                <a:ext cx="187" cy="1639"/>
                <a:chOff x="743" y="567"/>
                <a:chExt cx="187" cy="1639"/>
              </a:xfrm>
            </p:grpSpPr>
            <p:sp>
              <p:nvSpPr>
                <p:cNvPr id="52268" name="Line 11">
                  <a:extLst>
                    <a:ext uri="{FF2B5EF4-FFF2-40B4-BE49-F238E27FC236}">
                      <a16:creationId xmlns:a16="http://schemas.microsoft.com/office/drawing/2014/main" id="{46E8C828-284C-4BC2-AD0D-A760628E9F8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9" name="Rectangle 12">
                  <a:extLst>
                    <a:ext uri="{FF2B5EF4-FFF2-40B4-BE49-F238E27FC236}">
                      <a16:creationId xmlns:a16="http://schemas.microsoft.com/office/drawing/2014/main" id="{9102878F-0D13-45C0-851E-1EC15A14CE7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2265" name="Group 13">
                <a:extLst>
                  <a:ext uri="{FF2B5EF4-FFF2-40B4-BE49-F238E27FC236}">
                    <a16:creationId xmlns:a16="http://schemas.microsoft.com/office/drawing/2014/main" id="{C27E8A99-65FF-4A88-98F7-5684D18B7EF0}"/>
                  </a:ext>
                </a:extLst>
              </p:cNvPr>
              <p:cNvGrpSpPr>
                <a:grpSpLocks/>
              </p:cNvGrpSpPr>
              <p:nvPr/>
            </p:nvGrpSpPr>
            <p:grpSpPr bwMode="auto">
              <a:xfrm>
                <a:off x="1898" y="4175"/>
                <a:ext cx="187" cy="1639"/>
                <a:chOff x="743" y="567"/>
                <a:chExt cx="187" cy="1639"/>
              </a:xfrm>
            </p:grpSpPr>
            <p:sp>
              <p:nvSpPr>
                <p:cNvPr id="52266" name="Line 14">
                  <a:extLst>
                    <a:ext uri="{FF2B5EF4-FFF2-40B4-BE49-F238E27FC236}">
                      <a16:creationId xmlns:a16="http://schemas.microsoft.com/office/drawing/2014/main" id="{1CDDFC46-DAF2-48E5-B187-066DB4CDED4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7" name="Rectangle 15">
                  <a:extLst>
                    <a:ext uri="{FF2B5EF4-FFF2-40B4-BE49-F238E27FC236}">
                      <a16:creationId xmlns:a16="http://schemas.microsoft.com/office/drawing/2014/main" id="{1CB8E51B-240F-48DC-BCC6-349D82804AB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sp>
          <p:nvSpPr>
            <p:cNvPr id="52255" name="Line 16">
              <a:extLst>
                <a:ext uri="{FF2B5EF4-FFF2-40B4-BE49-F238E27FC236}">
                  <a16:creationId xmlns:a16="http://schemas.microsoft.com/office/drawing/2014/main" id="{511B6D43-E031-42C4-B6C3-B7D37BDFF06B}"/>
                </a:ext>
              </a:extLst>
            </p:cNvPr>
            <p:cNvSpPr>
              <a:spLocks noChangeShapeType="1"/>
            </p:cNvSpPr>
            <p:nvPr/>
          </p:nvSpPr>
          <p:spPr bwMode="auto">
            <a:xfrm rot="-5400000">
              <a:off x="1248" y="1824"/>
              <a:ext cx="6" cy="390"/>
            </a:xfrm>
            <a:prstGeom prst="line">
              <a:avLst/>
            </a:prstGeom>
            <a:noFill/>
            <a:ln w="38100">
              <a:solidFill>
                <a:srgbClr val="0000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52256" name="Line 17">
              <a:extLst>
                <a:ext uri="{FF2B5EF4-FFF2-40B4-BE49-F238E27FC236}">
                  <a16:creationId xmlns:a16="http://schemas.microsoft.com/office/drawing/2014/main" id="{B043F7E4-10CE-40C7-9D7C-57882689E7AB}"/>
                </a:ext>
              </a:extLst>
            </p:cNvPr>
            <p:cNvSpPr>
              <a:spLocks noChangeShapeType="1"/>
            </p:cNvSpPr>
            <p:nvPr/>
          </p:nvSpPr>
          <p:spPr bwMode="auto">
            <a:xfrm>
              <a:off x="472" y="1182"/>
              <a:ext cx="56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7" name="Line 18">
              <a:extLst>
                <a:ext uri="{FF2B5EF4-FFF2-40B4-BE49-F238E27FC236}">
                  <a16:creationId xmlns:a16="http://schemas.microsoft.com/office/drawing/2014/main" id="{159DEFC9-7CD2-4189-884F-5713D3082BCD}"/>
                </a:ext>
              </a:extLst>
            </p:cNvPr>
            <p:cNvSpPr>
              <a:spLocks noChangeShapeType="1"/>
            </p:cNvSpPr>
            <p:nvPr/>
          </p:nvSpPr>
          <p:spPr bwMode="auto">
            <a:xfrm>
              <a:off x="480" y="2832"/>
              <a:ext cx="100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8" name="Text Box 19">
              <a:extLst>
                <a:ext uri="{FF2B5EF4-FFF2-40B4-BE49-F238E27FC236}">
                  <a16:creationId xmlns:a16="http://schemas.microsoft.com/office/drawing/2014/main" id="{1F4CCC53-F500-4E03-906E-8602C5D859C6}"/>
                </a:ext>
              </a:extLst>
            </p:cNvPr>
            <p:cNvSpPr txBox="1">
              <a:spLocks noChangeArrowheads="1"/>
            </p:cNvSpPr>
            <p:nvPr/>
          </p:nvSpPr>
          <p:spPr bwMode="auto">
            <a:xfrm>
              <a:off x="672" y="134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p>
          </p:txBody>
        </p:sp>
        <p:sp>
          <p:nvSpPr>
            <p:cNvPr id="52259" name="Text Box 20">
              <a:extLst>
                <a:ext uri="{FF2B5EF4-FFF2-40B4-BE49-F238E27FC236}">
                  <a16:creationId xmlns:a16="http://schemas.microsoft.com/office/drawing/2014/main" id="{5EDC1DC4-5B06-4A7E-A199-6F3CC34304FE}"/>
                </a:ext>
              </a:extLst>
            </p:cNvPr>
            <p:cNvSpPr txBox="1">
              <a:spLocks noChangeArrowheads="1"/>
            </p:cNvSpPr>
            <p:nvPr/>
          </p:nvSpPr>
          <p:spPr bwMode="auto">
            <a:xfrm>
              <a:off x="672" y="18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p>
          </p:txBody>
        </p:sp>
        <p:sp>
          <p:nvSpPr>
            <p:cNvPr id="52260" name="Text Box 21">
              <a:extLst>
                <a:ext uri="{FF2B5EF4-FFF2-40B4-BE49-F238E27FC236}">
                  <a16:creationId xmlns:a16="http://schemas.microsoft.com/office/drawing/2014/main" id="{44482418-60FE-4B6A-9CC1-62067CA2AA0D}"/>
                </a:ext>
              </a:extLst>
            </p:cNvPr>
            <p:cNvSpPr txBox="1">
              <a:spLocks noChangeArrowheads="1"/>
            </p:cNvSpPr>
            <p:nvPr/>
          </p:nvSpPr>
          <p:spPr bwMode="auto">
            <a:xfrm>
              <a:off x="672"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p>
          </p:txBody>
        </p:sp>
        <p:sp>
          <p:nvSpPr>
            <p:cNvPr id="52261" name="Text Box 22">
              <a:extLst>
                <a:ext uri="{FF2B5EF4-FFF2-40B4-BE49-F238E27FC236}">
                  <a16:creationId xmlns:a16="http://schemas.microsoft.com/office/drawing/2014/main" id="{EFAE03AF-6A41-40E7-9211-7051D06863CB}"/>
                </a:ext>
              </a:extLst>
            </p:cNvPr>
            <p:cNvSpPr txBox="1">
              <a:spLocks noChangeArrowheads="1"/>
            </p:cNvSpPr>
            <p:nvPr/>
          </p:nvSpPr>
          <p:spPr bwMode="auto">
            <a:xfrm>
              <a:off x="288" y="1104"/>
              <a:ext cx="432"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50000"/>
                </a:spcBef>
                <a:buFontTx/>
                <a:buNone/>
              </a:pPr>
              <a:r>
                <a:rPr lang="en-US" altLang="zh-CN" sz="2400" b="1">
                  <a:latin typeface="Times New Roman" panose="02020603050405020304" pitchFamily="18" charset="0"/>
                </a:rPr>
                <a:t>+</a:t>
              </a:r>
            </a:p>
            <a:p>
              <a:pPr eaLnBrk="1" hangingPunct="1">
                <a:lnSpc>
                  <a:spcPct val="200000"/>
                </a:lnSpc>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1</a:t>
              </a:r>
            </a:p>
            <a:p>
              <a:pPr eaLnBrk="1" hangingPunct="1">
                <a:lnSpc>
                  <a:spcPct val="200000"/>
                </a:lnSpc>
                <a:spcBef>
                  <a:spcPct val="50000"/>
                </a:spcBef>
                <a:buFontTx/>
                <a:buNone/>
              </a:pPr>
              <a:r>
                <a:rPr lang="zh-CN" altLang="en-US" sz="2400" b="1">
                  <a:latin typeface="Times New Roman" panose="02020603050405020304" pitchFamily="18" charset="0"/>
                </a:rPr>
                <a:t>－</a:t>
              </a:r>
            </a:p>
          </p:txBody>
        </p:sp>
        <p:sp>
          <p:nvSpPr>
            <p:cNvPr id="52262" name="Text Box 23">
              <a:extLst>
                <a:ext uri="{FF2B5EF4-FFF2-40B4-BE49-F238E27FC236}">
                  <a16:creationId xmlns:a16="http://schemas.microsoft.com/office/drawing/2014/main" id="{FD99B19D-F325-47F4-B15B-9E9B6C9A1AB6}"/>
                </a:ext>
              </a:extLst>
            </p:cNvPr>
            <p:cNvSpPr txBox="1">
              <a:spLocks noChangeArrowheads="1"/>
            </p:cNvSpPr>
            <p:nvPr/>
          </p:nvSpPr>
          <p:spPr bwMode="auto">
            <a:xfrm>
              <a:off x="1440" y="1902"/>
              <a:ext cx="432"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a:t>
              </a:r>
            </a:p>
            <a:p>
              <a:pPr eaLnBrk="1" hangingPunct="1">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2</a:t>
              </a:r>
            </a:p>
            <a:p>
              <a:pPr eaLnBrk="1" hangingPunct="1">
                <a:spcBef>
                  <a:spcPct val="50000"/>
                </a:spcBef>
                <a:buFontTx/>
                <a:buNone/>
              </a:pPr>
              <a:r>
                <a:rPr lang="zh-CN" altLang="en-US" sz="2400" b="1">
                  <a:latin typeface="Times New Roman" panose="02020603050405020304" pitchFamily="18" charset="0"/>
                </a:rPr>
                <a:t>－</a:t>
              </a:r>
            </a:p>
          </p:txBody>
        </p:sp>
      </p:grpSp>
      <p:sp>
        <p:nvSpPr>
          <p:cNvPr id="52229" name="Text Box 46">
            <a:extLst>
              <a:ext uri="{FF2B5EF4-FFF2-40B4-BE49-F238E27FC236}">
                <a16:creationId xmlns:a16="http://schemas.microsoft.com/office/drawing/2014/main" id="{EF38F686-870F-4B0E-ADE3-933268B25B0F}"/>
              </a:ext>
            </a:extLst>
          </p:cNvPr>
          <p:cNvSpPr txBox="1">
            <a:spLocks noChangeArrowheads="1"/>
          </p:cNvSpPr>
          <p:nvPr/>
        </p:nvSpPr>
        <p:spPr bwMode="auto">
          <a:xfrm>
            <a:off x="4495800" y="4975225"/>
            <a:ext cx="39624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t>     </a:t>
            </a:r>
            <a:r>
              <a:rPr lang="zh-CN" altLang="en-US" sz="2400" b="1"/>
              <a:t>可见输出电压 </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2 </a:t>
            </a:r>
            <a:r>
              <a:rPr lang="zh-CN" altLang="en-US" sz="2400" b="1"/>
              <a:t>在</a:t>
            </a:r>
            <a:r>
              <a:rPr lang="en-US" altLang="zh-CN" sz="2400" b="1"/>
              <a:t>2V</a:t>
            </a:r>
            <a:r>
              <a:rPr lang="zh-CN" altLang="en-US" sz="2400" b="1"/>
              <a:t>～</a:t>
            </a:r>
            <a:r>
              <a:rPr lang="en-US" altLang="zh-CN" sz="2400" b="1"/>
              <a:t>7V</a:t>
            </a:r>
            <a:r>
              <a:rPr lang="zh-CN" altLang="en-US" sz="2400" b="1"/>
              <a:t>之间变化。</a:t>
            </a:r>
          </a:p>
        </p:txBody>
      </p:sp>
      <p:grpSp>
        <p:nvGrpSpPr>
          <p:cNvPr id="52230" name="Group 50">
            <a:extLst>
              <a:ext uri="{FF2B5EF4-FFF2-40B4-BE49-F238E27FC236}">
                <a16:creationId xmlns:a16="http://schemas.microsoft.com/office/drawing/2014/main" id="{A3ACCBF7-6CB3-4961-A935-660F093DB1C3}"/>
              </a:ext>
            </a:extLst>
          </p:cNvPr>
          <p:cNvGrpSpPr>
            <a:grpSpLocks/>
          </p:cNvGrpSpPr>
          <p:nvPr/>
        </p:nvGrpSpPr>
        <p:grpSpPr bwMode="auto">
          <a:xfrm>
            <a:off x="457200" y="3581400"/>
            <a:ext cx="3243263" cy="2625725"/>
            <a:chOff x="288" y="2256"/>
            <a:chExt cx="2043" cy="1654"/>
          </a:xfrm>
        </p:grpSpPr>
        <p:grpSp>
          <p:nvGrpSpPr>
            <p:cNvPr id="52231" name="Group 24">
              <a:extLst>
                <a:ext uri="{FF2B5EF4-FFF2-40B4-BE49-F238E27FC236}">
                  <a16:creationId xmlns:a16="http://schemas.microsoft.com/office/drawing/2014/main" id="{71D43AFC-7665-43F1-AB8D-E27561FA7259}"/>
                </a:ext>
              </a:extLst>
            </p:cNvPr>
            <p:cNvGrpSpPr>
              <a:grpSpLocks/>
            </p:cNvGrpSpPr>
            <p:nvPr/>
          </p:nvGrpSpPr>
          <p:grpSpPr bwMode="auto">
            <a:xfrm>
              <a:off x="288" y="2256"/>
              <a:ext cx="2043" cy="1654"/>
              <a:chOff x="2544" y="1232"/>
              <a:chExt cx="2043" cy="1654"/>
            </a:xfrm>
          </p:grpSpPr>
          <p:sp>
            <p:nvSpPr>
              <p:cNvPr id="52233" name="Line 25">
                <a:extLst>
                  <a:ext uri="{FF2B5EF4-FFF2-40B4-BE49-F238E27FC236}">
                    <a16:creationId xmlns:a16="http://schemas.microsoft.com/office/drawing/2014/main" id="{5AA7BC9B-7738-4235-98F6-7B514458A37D}"/>
                  </a:ext>
                </a:extLst>
              </p:cNvPr>
              <p:cNvSpPr>
                <a:spLocks noChangeShapeType="1"/>
              </p:cNvSpPr>
              <p:nvPr/>
            </p:nvSpPr>
            <p:spPr bwMode="auto">
              <a:xfrm>
                <a:off x="2832" y="2864"/>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4" name="Line 26">
                <a:extLst>
                  <a:ext uri="{FF2B5EF4-FFF2-40B4-BE49-F238E27FC236}">
                    <a16:creationId xmlns:a16="http://schemas.microsoft.com/office/drawing/2014/main" id="{871DC83B-04C7-4360-8188-DD3F38E72C48}"/>
                  </a:ext>
                </a:extLst>
              </p:cNvPr>
              <p:cNvSpPr>
                <a:spLocks noChangeShapeType="1"/>
              </p:cNvSpPr>
              <p:nvPr/>
            </p:nvSpPr>
            <p:spPr bwMode="auto">
              <a:xfrm>
                <a:off x="3600" y="1575"/>
                <a:ext cx="0" cy="234"/>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39" name="Rectangle 27">
                <a:extLst>
                  <a:ext uri="{FF2B5EF4-FFF2-40B4-BE49-F238E27FC236}">
                    <a16:creationId xmlns:a16="http://schemas.microsoft.com/office/drawing/2014/main" id="{864AB3FE-2D1C-4C87-94BE-792F4958CBF6}"/>
                  </a:ext>
                </a:extLst>
              </p:cNvPr>
              <p:cNvSpPr>
                <a:spLocks noChangeArrowheads="1"/>
              </p:cNvSpPr>
              <p:nvPr/>
            </p:nvSpPr>
            <p:spPr bwMode="auto">
              <a:xfrm>
                <a:off x="3905" y="1776"/>
                <a:ext cx="192" cy="230"/>
              </a:xfrm>
              <a:prstGeom prst="rect">
                <a:avLst/>
              </a:prstGeom>
              <a:noFill/>
              <a:ln w="9525">
                <a:noFill/>
                <a:miter lim="800000"/>
                <a:headEnd/>
                <a:tailEnd/>
              </a:ln>
            </p:spPr>
            <p:txBody>
              <a:bodyPr wrap="none" lIns="0" tIns="0" rIns="0" bIns="0">
                <a:spAutoFit/>
              </a:bodyPr>
              <a:lstStyle/>
              <a:p>
                <a:pPr algn="ctr" eaLnBrk="1" hangingPunct="1">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p>
            </p:txBody>
          </p:sp>
          <p:sp>
            <p:nvSpPr>
              <p:cNvPr id="141340" name="Rectangle 28">
                <a:extLst>
                  <a:ext uri="{FF2B5EF4-FFF2-40B4-BE49-F238E27FC236}">
                    <a16:creationId xmlns:a16="http://schemas.microsoft.com/office/drawing/2014/main" id="{E94F074D-93F9-423E-BD6D-B1B8ED3E49C0}"/>
                  </a:ext>
                </a:extLst>
              </p:cNvPr>
              <p:cNvSpPr>
                <a:spLocks noChangeArrowheads="1"/>
              </p:cNvSpPr>
              <p:nvPr/>
            </p:nvSpPr>
            <p:spPr bwMode="auto">
              <a:xfrm rot="-10800000">
                <a:off x="3539" y="1808"/>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2237" name="Line 29">
                <a:extLst>
                  <a:ext uri="{FF2B5EF4-FFF2-40B4-BE49-F238E27FC236}">
                    <a16:creationId xmlns:a16="http://schemas.microsoft.com/office/drawing/2014/main" id="{2574F521-189C-49CE-A039-D1BBDAE73F2A}"/>
                  </a:ext>
                </a:extLst>
              </p:cNvPr>
              <p:cNvSpPr>
                <a:spLocks noChangeShapeType="1"/>
              </p:cNvSpPr>
              <p:nvPr/>
            </p:nvSpPr>
            <p:spPr bwMode="auto">
              <a:xfrm rot="5400000" flipH="1" flipV="1">
                <a:off x="3102" y="135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8" name="Line 30">
                <a:extLst>
                  <a:ext uri="{FF2B5EF4-FFF2-40B4-BE49-F238E27FC236}">
                    <a16:creationId xmlns:a16="http://schemas.microsoft.com/office/drawing/2014/main" id="{2F0156B4-E703-415F-AF92-7B9DAE103476}"/>
                  </a:ext>
                </a:extLst>
              </p:cNvPr>
              <p:cNvSpPr>
                <a:spLocks noChangeShapeType="1"/>
              </p:cNvSpPr>
              <p:nvPr/>
            </p:nvSpPr>
            <p:spPr bwMode="auto">
              <a:xfrm flipH="1" flipV="1">
                <a:off x="2832" y="1568"/>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43" name="Rectangle 31">
                <a:extLst>
                  <a:ext uri="{FF2B5EF4-FFF2-40B4-BE49-F238E27FC236}">
                    <a16:creationId xmlns:a16="http://schemas.microsoft.com/office/drawing/2014/main" id="{EEB4D761-478D-4CCD-8A91-5417FA6C1669}"/>
                  </a:ext>
                </a:extLst>
              </p:cNvPr>
              <p:cNvSpPr>
                <a:spLocks noChangeArrowheads="1"/>
              </p:cNvSpPr>
              <p:nvPr/>
            </p:nvSpPr>
            <p:spPr bwMode="auto">
              <a:xfrm>
                <a:off x="2673" y="2096"/>
                <a:ext cx="319" cy="288"/>
              </a:xfrm>
              <a:prstGeom prst="rect">
                <a:avLst/>
              </a:prstGeom>
              <a:noFill/>
              <a:ln w="9525">
                <a:noFill/>
                <a:miter lim="800000"/>
                <a:headEnd/>
                <a:tailEnd/>
              </a:ln>
              <a:effectLst/>
            </p:spPr>
            <p:txBody>
              <a:bodyPr wrap="none">
                <a:spAutoFit/>
              </a:bodyPr>
              <a:lstStyle/>
              <a:p>
                <a:pPr>
                  <a:defRPr/>
                </a:pPr>
                <a:r>
                  <a:rPr kumimoji="1" lang="en-US" altLang="zh-CN" b="1" i="1">
                    <a:solidFill>
                      <a:srgbClr val="FF0000"/>
                    </a:solidFill>
                    <a:effectLst>
                      <a:outerShdw blurRad="38100" dist="38100" dir="2700000" algn="tl">
                        <a:srgbClr val="C0C0C0"/>
                      </a:outerShdw>
                    </a:effectLst>
                    <a:latin typeface="Times New Roman" charset="0"/>
                  </a:rPr>
                  <a:t>U</a:t>
                </a:r>
                <a:r>
                  <a:rPr kumimoji="1" lang="en-US" altLang="zh-CN" b="1" baseline="-25000">
                    <a:solidFill>
                      <a:srgbClr val="FF0000"/>
                    </a:solidFill>
                    <a:effectLst>
                      <a:outerShdw blurRad="38100" dist="38100" dir="2700000" algn="tl">
                        <a:srgbClr val="C0C0C0"/>
                      </a:outerShdw>
                    </a:effectLst>
                    <a:latin typeface="Times New Roman" charset="0"/>
                  </a:rPr>
                  <a:t>1</a:t>
                </a:r>
              </a:p>
            </p:txBody>
          </p:sp>
          <p:sp>
            <p:nvSpPr>
              <p:cNvPr id="141344" name="Rectangle 32">
                <a:extLst>
                  <a:ext uri="{FF2B5EF4-FFF2-40B4-BE49-F238E27FC236}">
                    <a16:creationId xmlns:a16="http://schemas.microsoft.com/office/drawing/2014/main" id="{F1F74B24-1B6B-4AAA-8A68-8345B8F250A1}"/>
                  </a:ext>
                </a:extLst>
              </p:cNvPr>
              <p:cNvSpPr>
                <a:spLocks noChangeArrowheads="1"/>
              </p:cNvSpPr>
              <p:nvPr/>
            </p:nvSpPr>
            <p:spPr bwMode="auto">
              <a:xfrm>
                <a:off x="3648" y="2384"/>
                <a:ext cx="341" cy="212"/>
              </a:xfrm>
              <a:prstGeom prst="rect">
                <a:avLst/>
              </a:prstGeom>
              <a:noFill/>
              <a:ln w="9525">
                <a:noFill/>
                <a:miter lim="800000"/>
                <a:headEnd/>
                <a:tailEnd/>
              </a:ln>
              <a:effectLst/>
            </p:spPr>
            <p:txBody>
              <a:bodyPr>
                <a:spAutoFit/>
              </a:bodyPr>
              <a:lstStyle/>
              <a:p>
                <a:pPr>
                  <a:defRPr/>
                </a:pPr>
                <a:endParaRPr kumimoji="1" lang="zh-CN" altLang="zh-CN" b="1" baseline="-25000">
                  <a:effectLst>
                    <a:outerShdw blurRad="38100" dist="38100" dir="2700000" algn="tl">
                      <a:srgbClr val="C0C0C0"/>
                    </a:outerShdw>
                  </a:effectLst>
                  <a:latin typeface="Times New Roman" charset="0"/>
                </a:endParaRPr>
              </a:p>
            </p:txBody>
          </p:sp>
          <p:sp>
            <p:nvSpPr>
              <p:cNvPr id="141345" name="Rectangle 33">
                <a:extLst>
                  <a:ext uri="{FF2B5EF4-FFF2-40B4-BE49-F238E27FC236}">
                    <a16:creationId xmlns:a16="http://schemas.microsoft.com/office/drawing/2014/main" id="{BE386C06-65AD-4318-B2F5-C39C669F1439}"/>
                  </a:ext>
                </a:extLst>
              </p:cNvPr>
              <p:cNvSpPr>
                <a:spLocks noChangeArrowheads="1"/>
              </p:cNvSpPr>
              <p:nvPr/>
            </p:nvSpPr>
            <p:spPr bwMode="auto">
              <a:xfrm>
                <a:off x="3030" y="1232"/>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FF0000"/>
                    </a:solidFill>
                    <a:effectLst>
                      <a:outerShdw blurRad="38100" dist="38100" dir="2700000" algn="tl">
                        <a:srgbClr val="C0C0C0"/>
                      </a:outerShdw>
                    </a:effectLst>
                    <a:latin typeface="Times New Roman" panose="02020603050405020304" pitchFamily="18" charset="0"/>
                  </a:rPr>
                  <a:t>I</a:t>
                </a:r>
              </a:p>
            </p:txBody>
          </p:sp>
          <p:sp>
            <p:nvSpPr>
              <p:cNvPr id="141346" name="Text Box 34">
                <a:extLst>
                  <a:ext uri="{FF2B5EF4-FFF2-40B4-BE49-F238E27FC236}">
                    <a16:creationId xmlns:a16="http://schemas.microsoft.com/office/drawing/2014/main" id="{2A706432-D47B-4DD6-85AE-72B0F2CB1C1F}"/>
                  </a:ext>
                </a:extLst>
              </p:cNvPr>
              <p:cNvSpPr txBox="1">
                <a:spLocks noChangeArrowheads="1"/>
              </p:cNvSpPr>
              <p:nvPr/>
            </p:nvSpPr>
            <p:spPr bwMode="auto">
              <a:xfrm>
                <a:off x="2544" y="1568"/>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FF0000"/>
                    </a:solidFill>
                    <a:effectLst>
                      <a:outerShdw blurRad="38100" dist="38100" dir="2700000" algn="tl">
                        <a:srgbClr val="C0C0C0"/>
                      </a:outerShdw>
                    </a:effectLst>
                    <a:latin typeface="Times New Roman" panose="02020603050405020304" pitchFamily="18" charset="0"/>
                  </a:rPr>
                  <a:t>+</a:t>
                </a:r>
              </a:p>
            </p:txBody>
          </p:sp>
          <p:sp>
            <p:nvSpPr>
              <p:cNvPr id="141347" name="Text Box 35">
                <a:extLst>
                  <a:ext uri="{FF2B5EF4-FFF2-40B4-BE49-F238E27FC236}">
                    <a16:creationId xmlns:a16="http://schemas.microsoft.com/office/drawing/2014/main" id="{4657BFAD-2B99-4D5B-83CF-EF31E0A7F46C}"/>
                  </a:ext>
                </a:extLst>
              </p:cNvPr>
              <p:cNvSpPr txBox="1">
                <a:spLocks noChangeArrowheads="1"/>
              </p:cNvSpPr>
              <p:nvPr/>
            </p:nvSpPr>
            <p:spPr bwMode="auto">
              <a:xfrm>
                <a:off x="2688" y="2576"/>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effectLst>
                      <a:outerShdw blurRad="38100" dist="38100" dir="2700000" algn="tl">
                        <a:srgbClr val="C0C0C0"/>
                      </a:outerShdw>
                    </a:effectLst>
                    <a:latin typeface="Times New Roman" charset="0"/>
                    <a:cs typeface="Times New Roman" charset="0"/>
                  </a:rPr>
                  <a:t>–</a:t>
                </a:r>
                <a:endParaRPr lang="en-US" altLang="zh-CN" b="1">
                  <a:effectLst>
                    <a:outerShdw blurRad="38100" dist="38100" dir="2700000" algn="tl">
                      <a:srgbClr val="C0C0C0"/>
                    </a:outerShdw>
                  </a:effectLst>
                  <a:latin typeface="Times New Roman" charset="0"/>
                </a:endParaRPr>
              </a:p>
            </p:txBody>
          </p:sp>
          <p:sp>
            <p:nvSpPr>
              <p:cNvPr id="141348" name="Text Box 36">
                <a:extLst>
                  <a:ext uri="{FF2B5EF4-FFF2-40B4-BE49-F238E27FC236}">
                    <a16:creationId xmlns:a16="http://schemas.microsoft.com/office/drawing/2014/main" id="{AE0D430D-BAF1-4C75-8D5F-865479C8D7BB}"/>
                  </a:ext>
                </a:extLst>
              </p:cNvPr>
              <p:cNvSpPr txBox="1">
                <a:spLocks noChangeArrowheads="1"/>
              </p:cNvSpPr>
              <p:nvPr/>
            </p:nvSpPr>
            <p:spPr bwMode="auto">
              <a:xfrm>
                <a:off x="4238" y="2592"/>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FF0000"/>
                    </a:solidFill>
                    <a:effectLst>
                      <a:outerShdw blurRad="38100" dist="38100" dir="2700000" algn="tl">
                        <a:srgbClr val="C0C0C0"/>
                      </a:outerShdw>
                    </a:effectLst>
                    <a:latin typeface="Times New Roman" charset="0"/>
                    <a:cs typeface="Times New Roman" charset="0"/>
                  </a:rPr>
                  <a:t>–</a:t>
                </a:r>
                <a:endParaRPr lang="en-US" altLang="zh-CN" b="1">
                  <a:solidFill>
                    <a:srgbClr val="FF0000"/>
                  </a:solidFill>
                  <a:effectLst>
                    <a:outerShdw blurRad="38100" dist="38100" dir="2700000" algn="tl">
                      <a:srgbClr val="C0C0C0"/>
                    </a:outerShdw>
                  </a:effectLst>
                  <a:latin typeface="Times New Roman" charset="0"/>
                </a:endParaRPr>
              </a:p>
            </p:txBody>
          </p:sp>
          <p:sp>
            <p:nvSpPr>
              <p:cNvPr id="52245" name="Line 37">
                <a:extLst>
                  <a:ext uri="{FF2B5EF4-FFF2-40B4-BE49-F238E27FC236}">
                    <a16:creationId xmlns:a16="http://schemas.microsoft.com/office/drawing/2014/main" id="{96FD5502-C319-4B3C-97D1-65AE81B0B2C7}"/>
                  </a:ext>
                </a:extLst>
              </p:cNvPr>
              <p:cNvSpPr>
                <a:spLocks noChangeShapeType="1"/>
              </p:cNvSpPr>
              <p:nvPr/>
            </p:nvSpPr>
            <p:spPr bwMode="auto">
              <a:xfrm>
                <a:off x="3600" y="2624"/>
                <a:ext cx="0" cy="234"/>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6" name="Line 38">
                <a:extLst>
                  <a:ext uri="{FF2B5EF4-FFF2-40B4-BE49-F238E27FC236}">
                    <a16:creationId xmlns:a16="http://schemas.microsoft.com/office/drawing/2014/main" id="{4EBF453F-51DC-420B-81C6-956EE6E40512}"/>
                  </a:ext>
                </a:extLst>
              </p:cNvPr>
              <p:cNvSpPr>
                <a:spLocks noChangeShapeType="1"/>
              </p:cNvSpPr>
              <p:nvPr/>
            </p:nvSpPr>
            <p:spPr bwMode="auto">
              <a:xfrm>
                <a:off x="3600" y="2048"/>
                <a:ext cx="0" cy="336"/>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7" name="Oval 39">
                <a:extLst>
                  <a:ext uri="{FF2B5EF4-FFF2-40B4-BE49-F238E27FC236}">
                    <a16:creationId xmlns:a16="http://schemas.microsoft.com/office/drawing/2014/main" id="{AE85094D-0C35-42EC-8745-8256D61F769B}"/>
                  </a:ext>
                </a:extLst>
              </p:cNvPr>
              <p:cNvSpPr>
                <a:spLocks noChangeArrowheads="1"/>
              </p:cNvSpPr>
              <p:nvPr/>
            </p:nvSpPr>
            <p:spPr bwMode="auto">
              <a:xfrm>
                <a:off x="2784" y="1560"/>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2248" name="Oval 40">
                <a:extLst>
                  <a:ext uri="{FF2B5EF4-FFF2-40B4-BE49-F238E27FC236}">
                    <a16:creationId xmlns:a16="http://schemas.microsoft.com/office/drawing/2014/main" id="{1144D022-1355-43DE-A670-126DD7123951}"/>
                  </a:ext>
                </a:extLst>
              </p:cNvPr>
              <p:cNvSpPr>
                <a:spLocks noChangeArrowheads="1"/>
              </p:cNvSpPr>
              <p:nvPr/>
            </p:nvSpPr>
            <p:spPr bwMode="auto">
              <a:xfrm>
                <a:off x="2784" y="2838"/>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1353" name="Rectangle 41">
                <a:extLst>
                  <a:ext uri="{FF2B5EF4-FFF2-40B4-BE49-F238E27FC236}">
                    <a16:creationId xmlns:a16="http://schemas.microsoft.com/office/drawing/2014/main" id="{62B6B4A6-DC14-4868-8079-81AFDD11F441}"/>
                  </a:ext>
                </a:extLst>
              </p:cNvPr>
              <p:cNvSpPr>
                <a:spLocks noChangeArrowheads="1"/>
              </p:cNvSpPr>
              <p:nvPr/>
            </p:nvSpPr>
            <p:spPr bwMode="auto">
              <a:xfrm rot="-10800000">
                <a:off x="3539" y="2397"/>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2250" name="Line 42">
                <a:extLst>
                  <a:ext uri="{FF2B5EF4-FFF2-40B4-BE49-F238E27FC236}">
                    <a16:creationId xmlns:a16="http://schemas.microsoft.com/office/drawing/2014/main" id="{696BD566-31D9-4C39-8AA1-3B1EB13C49C4}"/>
                  </a:ext>
                </a:extLst>
              </p:cNvPr>
              <p:cNvSpPr>
                <a:spLocks noChangeShapeType="1"/>
              </p:cNvSpPr>
              <p:nvPr/>
            </p:nvSpPr>
            <p:spPr bwMode="auto">
              <a:xfrm>
                <a:off x="3600" y="2208"/>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1" name="Line 43">
                <a:extLst>
                  <a:ext uri="{FF2B5EF4-FFF2-40B4-BE49-F238E27FC236}">
                    <a16:creationId xmlns:a16="http://schemas.microsoft.com/office/drawing/2014/main" id="{10E94CF9-B6C6-41EA-8A6A-790278A6B6EF}"/>
                  </a:ext>
                </a:extLst>
              </p:cNvPr>
              <p:cNvSpPr>
                <a:spLocks noChangeShapeType="1"/>
              </p:cNvSpPr>
              <p:nvPr/>
            </p:nvSpPr>
            <p:spPr bwMode="auto">
              <a:xfrm>
                <a:off x="3600" y="2832"/>
                <a:ext cx="8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56" name="Rectangle 44">
                <a:extLst>
                  <a:ext uri="{FF2B5EF4-FFF2-40B4-BE49-F238E27FC236}">
                    <a16:creationId xmlns:a16="http://schemas.microsoft.com/office/drawing/2014/main" id="{CFFFF9A6-428C-4923-9C37-C879088F0022}"/>
                  </a:ext>
                </a:extLst>
              </p:cNvPr>
              <p:cNvSpPr>
                <a:spLocks noChangeArrowheads="1"/>
              </p:cNvSpPr>
              <p:nvPr/>
            </p:nvSpPr>
            <p:spPr bwMode="auto">
              <a:xfrm>
                <a:off x="4176" y="2400"/>
                <a:ext cx="319" cy="288"/>
              </a:xfrm>
              <a:prstGeom prst="rect">
                <a:avLst/>
              </a:prstGeom>
              <a:noFill/>
              <a:ln w="9525">
                <a:noFill/>
                <a:miter lim="800000"/>
                <a:headEnd/>
                <a:tailEnd/>
              </a:ln>
              <a:effectLst/>
            </p:spPr>
            <p:txBody>
              <a:bodyPr wrap="none">
                <a:spAutoFit/>
              </a:bodyPr>
              <a:lstStyle/>
              <a:p>
                <a:pPr>
                  <a:defRPr/>
                </a:pPr>
                <a:r>
                  <a:rPr kumimoji="1" lang="en-US" altLang="zh-CN" b="1" i="1">
                    <a:solidFill>
                      <a:srgbClr val="FF0000"/>
                    </a:solidFill>
                    <a:effectLst>
                      <a:outerShdw blurRad="38100" dist="38100" dir="2700000" algn="tl">
                        <a:srgbClr val="C0C0C0"/>
                      </a:outerShdw>
                    </a:effectLst>
                    <a:latin typeface="Times New Roman" charset="0"/>
                  </a:rPr>
                  <a:t>U</a:t>
                </a:r>
                <a:r>
                  <a:rPr kumimoji="1" lang="en-US" altLang="zh-CN" b="1" baseline="-25000">
                    <a:solidFill>
                      <a:srgbClr val="FF0000"/>
                    </a:solidFill>
                    <a:effectLst>
                      <a:outerShdw blurRad="38100" dist="38100" dir="2700000" algn="tl">
                        <a:srgbClr val="C0C0C0"/>
                      </a:outerShdw>
                    </a:effectLst>
                    <a:latin typeface="Times New Roman" charset="0"/>
                  </a:rPr>
                  <a:t>2</a:t>
                </a:r>
              </a:p>
            </p:txBody>
          </p:sp>
          <p:sp>
            <p:nvSpPr>
              <p:cNvPr id="141357" name="Text Box 45">
                <a:extLst>
                  <a:ext uri="{FF2B5EF4-FFF2-40B4-BE49-F238E27FC236}">
                    <a16:creationId xmlns:a16="http://schemas.microsoft.com/office/drawing/2014/main" id="{031071AA-BA1F-43D4-8C16-F99AD0F1C11F}"/>
                  </a:ext>
                </a:extLst>
              </p:cNvPr>
              <p:cNvSpPr txBox="1">
                <a:spLocks noChangeArrowheads="1"/>
              </p:cNvSpPr>
              <p:nvPr/>
            </p:nvSpPr>
            <p:spPr bwMode="auto">
              <a:xfrm>
                <a:off x="4080" y="2160"/>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FF0000"/>
                    </a:solidFill>
                    <a:effectLst>
                      <a:outerShdw blurRad="38100" dist="38100" dir="2700000" algn="tl">
                        <a:srgbClr val="C0C0C0"/>
                      </a:outerShdw>
                    </a:effectLst>
                    <a:latin typeface="Times New Roman" panose="02020603050405020304" pitchFamily="18" charset="0"/>
                  </a:rPr>
                  <a:t>+</a:t>
                </a:r>
              </a:p>
            </p:txBody>
          </p:sp>
        </p:grpSp>
        <p:sp>
          <p:nvSpPr>
            <p:cNvPr id="141361" name="Text Box 49">
              <a:extLst>
                <a:ext uri="{FF2B5EF4-FFF2-40B4-BE49-F238E27FC236}">
                  <a16:creationId xmlns:a16="http://schemas.microsoft.com/office/drawing/2014/main" id="{D726680C-5E89-47E5-8164-032AC046FAFB}"/>
                </a:ext>
              </a:extLst>
            </p:cNvPr>
            <p:cNvSpPr txBox="1">
              <a:spLocks noChangeArrowheads="1"/>
            </p:cNvSpPr>
            <p:nvPr/>
          </p:nvSpPr>
          <p:spPr bwMode="auto">
            <a:xfrm>
              <a:off x="1344" y="3552"/>
              <a:ext cx="768"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 </a:t>
              </a:r>
              <a:r>
                <a:rPr kumimoji="1" lang="en-US" altLang="zh-CN" b="1">
                  <a:effectLst>
                    <a:outerShdw blurRad="38100" dist="38100" dir="2700000" algn="tl">
                      <a:srgbClr val="C0C0C0"/>
                    </a:outerShdw>
                  </a:effectLst>
                  <a:latin typeface="Times New Roman" charset="0"/>
                </a:rPr>
                <a:t>+ </a:t>
              </a: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84E4C247-51C6-4401-84ED-61E67A9A30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FD3DE3B-24FC-4D24-B77C-C59F21058351}" type="slidenum">
              <a:rPr lang="en-US" altLang="zh-CN" sz="1400" smtClean="0"/>
              <a:pPr>
                <a:spcBef>
                  <a:spcPct val="0"/>
                </a:spcBef>
                <a:buFontTx/>
                <a:buNone/>
              </a:pPr>
              <a:t>58</a:t>
            </a:fld>
            <a:endParaRPr lang="en-US" altLang="zh-CN" sz="1400"/>
          </a:p>
        </p:txBody>
      </p:sp>
      <p:sp>
        <p:nvSpPr>
          <p:cNvPr id="53251" name="Rectangle 3">
            <a:extLst>
              <a:ext uri="{FF2B5EF4-FFF2-40B4-BE49-F238E27FC236}">
                <a16:creationId xmlns:a16="http://schemas.microsoft.com/office/drawing/2014/main" id="{E9C97696-2E1B-40C4-B1CE-290E861FBCC7}"/>
              </a:ext>
            </a:extLst>
          </p:cNvPr>
          <p:cNvSpPr>
            <a:spLocks noGrp="1" noChangeArrowheads="1"/>
          </p:cNvSpPr>
          <p:nvPr>
            <p:ph type="subTitle" idx="1"/>
          </p:nvPr>
        </p:nvSpPr>
        <p:spPr>
          <a:xfrm>
            <a:off x="533400" y="457200"/>
            <a:ext cx="6400800" cy="533400"/>
          </a:xfrm>
        </p:spPr>
        <p:txBody>
          <a:bodyPr/>
          <a:lstStyle/>
          <a:p>
            <a:pPr algn="l" eaLnBrk="1" hangingPunct="1"/>
            <a:r>
              <a:rPr lang="en-US" altLang="zh-CN" sz="2800" b="1">
                <a:latin typeface="Times New Roman" panose="02020603050405020304" pitchFamily="18" charset="0"/>
              </a:rPr>
              <a:t>1.7.2</a:t>
            </a:r>
            <a:r>
              <a:rPr lang="en-US" altLang="zh-CN" sz="2800" b="1">
                <a:latin typeface="宋体" panose="02010600030101010101" pitchFamily="2" charset="-122"/>
              </a:rPr>
              <a:t>  </a:t>
            </a:r>
            <a:r>
              <a:rPr lang="zh-CN" altLang="en-US" sz="2800" b="1">
                <a:latin typeface="宋体" panose="02010600030101010101" pitchFamily="2" charset="-122"/>
              </a:rPr>
              <a:t>电阻的并联</a:t>
            </a:r>
          </a:p>
        </p:txBody>
      </p:sp>
      <p:grpSp>
        <p:nvGrpSpPr>
          <p:cNvPr id="53252" name="Group 5">
            <a:extLst>
              <a:ext uri="{FF2B5EF4-FFF2-40B4-BE49-F238E27FC236}">
                <a16:creationId xmlns:a16="http://schemas.microsoft.com/office/drawing/2014/main" id="{9DD32864-380E-4AC8-95D7-D2C93845D0B1}"/>
              </a:ext>
            </a:extLst>
          </p:cNvPr>
          <p:cNvGrpSpPr>
            <a:grpSpLocks/>
          </p:cNvGrpSpPr>
          <p:nvPr/>
        </p:nvGrpSpPr>
        <p:grpSpPr bwMode="auto">
          <a:xfrm>
            <a:off x="381000" y="4276725"/>
            <a:ext cx="2209800" cy="2016125"/>
            <a:chOff x="240" y="2570"/>
            <a:chExt cx="1392" cy="1270"/>
          </a:xfrm>
        </p:grpSpPr>
        <p:sp>
          <p:nvSpPr>
            <p:cNvPr id="53279" name="Line 6">
              <a:extLst>
                <a:ext uri="{FF2B5EF4-FFF2-40B4-BE49-F238E27FC236}">
                  <a16:creationId xmlns:a16="http://schemas.microsoft.com/office/drawing/2014/main" id="{90A642D7-BD81-48C9-A381-B65354B1D839}"/>
                </a:ext>
              </a:extLst>
            </p:cNvPr>
            <p:cNvSpPr>
              <a:spLocks noChangeShapeType="1"/>
            </p:cNvSpPr>
            <p:nvPr/>
          </p:nvSpPr>
          <p:spPr bwMode="auto">
            <a:xfrm>
              <a:off x="528" y="3818"/>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199" name="Rectangle 7">
              <a:extLst>
                <a:ext uri="{FF2B5EF4-FFF2-40B4-BE49-F238E27FC236}">
                  <a16:creationId xmlns:a16="http://schemas.microsoft.com/office/drawing/2014/main" id="{B0FFE5D9-2725-41DE-8A06-99D34D2E7960}"/>
                </a:ext>
              </a:extLst>
            </p:cNvPr>
            <p:cNvSpPr>
              <a:spLocks noChangeArrowheads="1"/>
            </p:cNvSpPr>
            <p:nvPr/>
          </p:nvSpPr>
          <p:spPr bwMode="auto">
            <a:xfrm>
              <a:off x="1328" y="3274"/>
              <a:ext cx="304" cy="230"/>
            </a:xfrm>
            <a:prstGeom prst="rect">
              <a:avLst/>
            </a:prstGeom>
            <a:noFill/>
            <a:ln w="9525">
              <a:noFill/>
              <a:miter lim="800000"/>
              <a:headEnd/>
              <a:tailEnd/>
            </a:ln>
          </p:spPr>
          <p:txBody>
            <a:bodyPr lIns="0" tIns="0" rIns="0" bIns="0">
              <a:spAutoFit/>
            </a:bodyPr>
            <a:lstStyle/>
            <a:p>
              <a:pPr algn="ctr" eaLnBrk="1" hangingPunct="1">
                <a:defRPr/>
              </a:pPr>
              <a:r>
                <a:rPr kumimoji="1" lang="en-US" altLang="zh-CN" b="1" i="1">
                  <a:effectLst>
                    <a:outerShdw blurRad="38100" dist="38100" dir="2700000" algn="tl">
                      <a:srgbClr val="C0C0C0"/>
                    </a:outerShdw>
                  </a:effectLst>
                  <a:latin typeface="Times New Roman" charset="0"/>
                </a:rPr>
                <a:t>R</a:t>
              </a:r>
              <a:endParaRPr kumimoji="1" lang="en-US" altLang="zh-CN">
                <a:effectLst>
                  <a:outerShdw blurRad="38100" dist="38100" dir="2700000" algn="tl">
                    <a:srgbClr val="C0C0C0"/>
                  </a:outerShdw>
                </a:effectLst>
                <a:latin typeface="Times New Roman" charset="0"/>
              </a:endParaRPr>
            </a:p>
          </p:txBody>
        </p:sp>
        <p:sp>
          <p:nvSpPr>
            <p:cNvPr id="136200" name="Rectangle 8">
              <a:extLst>
                <a:ext uri="{FF2B5EF4-FFF2-40B4-BE49-F238E27FC236}">
                  <a16:creationId xmlns:a16="http://schemas.microsoft.com/office/drawing/2014/main" id="{055D541C-A885-4819-B34C-A0ADC28D07D5}"/>
                </a:ext>
              </a:extLst>
            </p:cNvPr>
            <p:cNvSpPr>
              <a:spLocks noChangeArrowheads="1"/>
            </p:cNvSpPr>
            <p:nvPr/>
          </p:nvSpPr>
          <p:spPr bwMode="auto">
            <a:xfrm rot="-10800000">
              <a:off x="1235" y="3264"/>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3282" name="Line 9">
              <a:extLst>
                <a:ext uri="{FF2B5EF4-FFF2-40B4-BE49-F238E27FC236}">
                  <a16:creationId xmlns:a16="http://schemas.microsoft.com/office/drawing/2014/main" id="{62FBB239-F098-4EA7-8150-DB40C852F52B}"/>
                </a:ext>
              </a:extLst>
            </p:cNvPr>
            <p:cNvSpPr>
              <a:spLocks noChangeShapeType="1"/>
            </p:cNvSpPr>
            <p:nvPr/>
          </p:nvSpPr>
          <p:spPr bwMode="auto">
            <a:xfrm rot="5400000" flipH="1" flipV="1">
              <a:off x="798" y="2675"/>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3" name="Line 10">
              <a:extLst>
                <a:ext uri="{FF2B5EF4-FFF2-40B4-BE49-F238E27FC236}">
                  <a16:creationId xmlns:a16="http://schemas.microsoft.com/office/drawing/2014/main" id="{4C923CE7-401F-4E6B-88DF-774D0DD97C61}"/>
                </a:ext>
              </a:extLst>
            </p:cNvPr>
            <p:cNvSpPr>
              <a:spLocks noChangeShapeType="1"/>
            </p:cNvSpPr>
            <p:nvPr/>
          </p:nvSpPr>
          <p:spPr bwMode="auto">
            <a:xfrm flipH="1" flipV="1">
              <a:off x="528" y="2906"/>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03" name="Rectangle 11">
              <a:extLst>
                <a:ext uri="{FF2B5EF4-FFF2-40B4-BE49-F238E27FC236}">
                  <a16:creationId xmlns:a16="http://schemas.microsoft.com/office/drawing/2014/main" id="{B4ECEA23-C875-4020-8EC5-DB74E4B615DF}"/>
                </a:ext>
              </a:extLst>
            </p:cNvPr>
            <p:cNvSpPr>
              <a:spLocks noChangeArrowheads="1"/>
            </p:cNvSpPr>
            <p:nvPr/>
          </p:nvSpPr>
          <p:spPr bwMode="auto">
            <a:xfrm>
              <a:off x="369" y="3264"/>
              <a:ext cx="255" cy="288"/>
            </a:xfrm>
            <a:prstGeom prst="rect">
              <a:avLst/>
            </a:prstGeom>
            <a:noFill/>
            <a:ln w="9525">
              <a:noFill/>
              <a:miter lim="800000"/>
              <a:headEnd/>
              <a:tailEnd/>
            </a:ln>
            <a:effectLst/>
          </p:spPr>
          <p:txBody>
            <a:bodyPr wrap="none">
              <a:spAutoFit/>
            </a:bodyPr>
            <a:lstStyle/>
            <a:p>
              <a:pPr>
                <a:defRPr/>
              </a:pPr>
              <a:r>
                <a:rPr kumimoji="1" lang="en-US" altLang="zh-CN" b="1" i="1">
                  <a:solidFill>
                    <a:srgbClr val="CC0000"/>
                  </a:solidFill>
                  <a:effectLst>
                    <a:outerShdw blurRad="38100" dist="38100" dir="2700000" algn="tl">
                      <a:srgbClr val="C0C0C0"/>
                    </a:outerShdw>
                  </a:effectLst>
                  <a:latin typeface="Times New Roman" charset="0"/>
                </a:rPr>
                <a:t>U</a:t>
              </a:r>
              <a:endParaRPr kumimoji="1" lang="en-US" altLang="zh-CN" b="1" baseline="-25000">
                <a:solidFill>
                  <a:srgbClr val="CC0000"/>
                </a:solidFill>
                <a:effectLst>
                  <a:outerShdw blurRad="38100" dist="38100" dir="2700000" algn="tl">
                    <a:srgbClr val="C0C0C0"/>
                  </a:outerShdw>
                </a:effectLst>
                <a:latin typeface="Times New Roman" charset="0"/>
              </a:endParaRPr>
            </a:p>
          </p:txBody>
        </p:sp>
        <p:sp>
          <p:nvSpPr>
            <p:cNvPr id="136204" name="Rectangle 12">
              <a:extLst>
                <a:ext uri="{FF2B5EF4-FFF2-40B4-BE49-F238E27FC236}">
                  <a16:creationId xmlns:a16="http://schemas.microsoft.com/office/drawing/2014/main" id="{D53C3A62-C726-437B-909B-A3FAC9490674}"/>
                </a:ext>
              </a:extLst>
            </p:cNvPr>
            <p:cNvSpPr>
              <a:spLocks noChangeArrowheads="1"/>
            </p:cNvSpPr>
            <p:nvPr/>
          </p:nvSpPr>
          <p:spPr bwMode="auto">
            <a:xfrm>
              <a:off x="726" y="2570"/>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CC0000"/>
                  </a:solidFill>
                  <a:effectLst>
                    <a:outerShdw blurRad="38100" dist="38100" dir="2700000" algn="tl">
                      <a:srgbClr val="C0C0C0"/>
                    </a:outerShdw>
                  </a:effectLst>
                  <a:latin typeface="Times New Roman" panose="02020603050405020304" pitchFamily="18" charset="0"/>
                </a:rPr>
                <a:t>I</a:t>
              </a:r>
            </a:p>
          </p:txBody>
        </p:sp>
        <p:sp>
          <p:nvSpPr>
            <p:cNvPr id="136205" name="Text Box 13">
              <a:extLst>
                <a:ext uri="{FF2B5EF4-FFF2-40B4-BE49-F238E27FC236}">
                  <a16:creationId xmlns:a16="http://schemas.microsoft.com/office/drawing/2014/main" id="{534F27F3-4B3C-4A68-B6A4-6EAE03C19E80}"/>
                </a:ext>
              </a:extLst>
            </p:cNvPr>
            <p:cNvSpPr txBox="1">
              <a:spLocks noChangeArrowheads="1"/>
            </p:cNvSpPr>
            <p:nvPr/>
          </p:nvSpPr>
          <p:spPr bwMode="auto">
            <a:xfrm>
              <a:off x="240" y="2906"/>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panose="02020603050405020304" pitchFamily="18" charset="0"/>
                </a:rPr>
                <a:t>+</a:t>
              </a:r>
            </a:p>
          </p:txBody>
        </p:sp>
        <p:sp>
          <p:nvSpPr>
            <p:cNvPr id="136206" name="Text Box 14">
              <a:extLst>
                <a:ext uri="{FF2B5EF4-FFF2-40B4-BE49-F238E27FC236}">
                  <a16:creationId xmlns:a16="http://schemas.microsoft.com/office/drawing/2014/main" id="{34EC418A-E679-4754-95A4-70994EEB6F48}"/>
                </a:ext>
              </a:extLst>
            </p:cNvPr>
            <p:cNvSpPr txBox="1">
              <a:spLocks noChangeArrowheads="1"/>
            </p:cNvSpPr>
            <p:nvPr/>
          </p:nvSpPr>
          <p:spPr bwMode="auto">
            <a:xfrm>
              <a:off x="384" y="3530"/>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charset="0"/>
                  <a:cs typeface="Times New Roman" charset="0"/>
                </a:rPr>
                <a:t>–</a:t>
              </a:r>
              <a:endParaRPr lang="en-US" altLang="zh-CN" b="1">
                <a:solidFill>
                  <a:srgbClr val="CC0000"/>
                </a:solidFill>
                <a:effectLst>
                  <a:outerShdw blurRad="38100" dist="38100" dir="2700000" algn="tl">
                    <a:srgbClr val="C0C0C0"/>
                  </a:outerShdw>
                </a:effectLst>
                <a:latin typeface="Times New Roman" charset="0"/>
              </a:endParaRPr>
            </a:p>
          </p:txBody>
        </p:sp>
        <p:sp>
          <p:nvSpPr>
            <p:cNvPr id="53288" name="Line 15">
              <a:extLst>
                <a:ext uri="{FF2B5EF4-FFF2-40B4-BE49-F238E27FC236}">
                  <a16:creationId xmlns:a16="http://schemas.microsoft.com/office/drawing/2014/main" id="{7F98259B-FA8F-42F5-9128-03A8F14BB10E}"/>
                </a:ext>
              </a:extLst>
            </p:cNvPr>
            <p:cNvSpPr>
              <a:spLocks noChangeShapeType="1"/>
            </p:cNvSpPr>
            <p:nvPr/>
          </p:nvSpPr>
          <p:spPr bwMode="auto">
            <a:xfrm>
              <a:off x="1296" y="3477"/>
              <a:ext cx="0" cy="336"/>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89" name="Oval 16">
              <a:extLst>
                <a:ext uri="{FF2B5EF4-FFF2-40B4-BE49-F238E27FC236}">
                  <a16:creationId xmlns:a16="http://schemas.microsoft.com/office/drawing/2014/main" id="{78F7EE48-DE45-43C8-9F9E-E851BF047942}"/>
                </a:ext>
              </a:extLst>
            </p:cNvPr>
            <p:cNvSpPr>
              <a:spLocks noChangeArrowheads="1"/>
            </p:cNvSpPr>
            <p:nvPr/>
          </p:nvSpPr>
          <p:spPr bwMode="auto">
            <a:xfrm>
              <a:off x="480" y="2874"/>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3290" name="Oval 17">
              <a:extLst>
                <a:ext uri="{FF2B5EF4-FFF2-40B4-BE49-F238E27FC236}">
                  <a16:creationId xmlns:a16="http://schemas.microsoft.com/office/drawing/2014/main" id="{6CEDB225-ABB2-433E-B825-A18CB9DEAE44}"/>
                </a:ext>
              </a:extLst>
            </p:cNvPr>
            <p:cNvSpPr>
              <a:spLocks noChangeArrowheads="1"/>
            </p:cNvSpPr>
            <p:nvPr/>
          </p:nvSpPr>
          <p:spPr bwMode="auto">
            <a:xfrm>
              <a:off x="480" y="3792"/>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3291" name="Line 18">
              <a:extLst>
                <a:ext uri="{FF2B5EF4-FFF2-40B4-BE49-F238E27FC236}">
                  <a16:creationId xmlns:a16="http://schemas.microsoft.com/office/drawing/2014/main" id="{7DA37D5C-FC5C-4BE6-88AA-4D9B0206D661}"/>
                </a:ext>
              </a:extLst>
            </p:cNvPr>
            <p:cNvSpPr>
              <a:spLocks noChangeShapeType="1"/>
            </p:cNvSpPr>
            <p:nvPr/>
          </p:nvSpPr>
          <p:spPr bwMode="auto">
            <a:xfrm>
              <a:off x="1296" y="2904"/>
              <a:ext cx="0" cy="36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53" name="Group 19">
            <a:extLst>
              <a:ext uri="{FF2B5EF4-FFF2-40B4-BE49-F238E27FC236}">
                <a16:creationId xmlns:a16="http://schemas.microsoft.com/office/drawing/2014/main" id="{EE597DE2-CB40-42B6-A39A-503F6954C665}"/>
              </a:ext>
            </a:extLst>
          </p:cNvPr>
          <p:cNvGrpSpPr>
            <a:grpSpLocks/>
          </p:cNvGrpSpPr>
          <p:nvPr/>
        </p:nvGrpSpPr>
        <p:grpSpPr bwMode="auto">
          <a:xfrm>
            <a:off x="381000" y="1081088"/>
            <a:ext cx="2293938" cy="2625725"/>
            <a:chOff x="240" y="432"/>
            <a:chExt cx="1445" cy="1654"/>
          </a:xfrm>
        </p:grpSpPr>
        <p:sp>
          <p:nvSpPr>
            <p:cNvPr id="136212" name="Rectangle 20">
              <a:extLst>
                <a:ext uri="{FF2B5EF4-FFF2-40B4-BE49-F238E27FC236}">
                  <a16:creationId xmlns:a16="http://schemas.microsoft.com/office/drawing/2014/main" id="{167D5768-F4B9-4328-80B3-CB8C26835B4D}"/>
                </a:ext>
              </a:extLst>
            </p:cNvPr>
            <p:cNvSpPr>
              <a:spLocks noChangeArrowheads="1"/>
            </p:cNvSpPr>
            <p:nvPr/>
          </p:nvSpPr>
          <p:spPr bwMode="auto">
            <a:xfrm>
              <a:off x="537"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i="1">
                <a:effectLst>
                  <a:outerShdw blurRad="38100" dist="38100" dir="2700000" algn="tl">
                    <a:srgbClr val="C0C0C0"/>
                  </a:outerShdw>
                </a:effectLst>
                <a:latin typeface="Times New Roman" charset="0"/>
              </a:endParaRPr>
            </a:p>
          </p:txBody>
        </p:sp>
        <p:sp>
          <p:nvSpPr>
            <p:cNvPr id="136213" name="Rectangle 21">
              <a:extLst>
                <a:ext uri="{FF2B5EF4-FFF2-40B4-BE49-F238E27FC236}">
                  <a16:creationId xmlns:a16="http://schemas.microsoft.com/office/drawing/2014/main" id="{E487369D-2C79-4879-AFBC-97189EDE16A2}"/>
                </a:ext>
              </a:extLst>
            </p:cNvPr>
            <p:cNvSpPr>
              <a:spLocks noChangeArrowheads="1"/>
            </p:cNvSpPr>
            <p:nvPr/>
          </p:nvSpPr>
          <p:spPr bwMode="auto">
            <a:xfrm>
              <a:off x="960"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p>
          </p:txBody>
        </p:sp>
        <p:sp>
          <p:nvSpPr>
            <p:cNvPr id="53260" name="Line 22">
              <a:extLst>
                <a:ext uri="{FF2B5EF4-FFF2-40B4-BE49-F238E27FC236}">
                  <a16:creationId xmlns:a16="http://schemas.microsoft.com/office/drawing/2014/main" id="{F24F97EA-A6AF-46D4-A707-A276F48ABF7A}"/>
                </a:ext>
              </a:extLst>
            </p:cNvPr>
            <p:cNvSpPr>
              <a:spLocks noChangeShapeType="1"/>
            </p:cNvSpPr>
            <p:nvPr/>
          </p:nvSpPr>
          <p:spPr bwMode="auto">
            <a:xfrm rot="10800000" flipH="1" flipV="1">
              <a:off x="816"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1" name="Line 23">
              <a:extLst>
                <a:ext uri="{FF2B5EF4-FFF2-40B4-BE49-F238E27FC236}">
                  <a16:creationId xmlns:a16="http://schemas.microsoft.com/office/drawing/2014/main" id="{7394F294-7CE8-4118-8B60-94B42EF5D762}"/>
                </a:ext>
              </a:extLst>
            </p:cNvPr>
            <p:cNvSpPr>
              <a:spLocks noChangeShapeType="1"/>
            </p:cNvSpPr>
            <p:nvPr/>
          </p:nvSpPr>
          <p:spPr bwMode="auto">
            <a:xfrm rot="10800000" flipH="1" flipV="1">
              <a:off x="1248"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2" name="Line 24">
              <a:extLst>
                <a:ext uri="{FF2B5EF4-FFF2-40B4-BE49-F238E27FC236}">
                  <a16:creationId xmlns:a16="http://schemas.microsoft.com/office/drawing/2014/main" id="{74B5177C-CD79-47B3-B54E-FCB08A4FACE7}"/>
                </a:ext>
              </a:extLst>
            </p:cNvPr>
            <p:cNvSpPr>
              <a:spLocks noChangeShapeType="1"/>
            </p:cNvSpPr>
            <p:nvPr/>
          </p:nvSpPr>
          <p:spPr bwMode="auto">
            <a:xfrm>
              <a:off x="528" y="2064"/>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Rectangle 25">
              <a:extLst>
                <a:ext uri="{FF2B5EF4-FFF2-40B4-BE49-F238E27FC236}">
                  <a16:creationId xmlns:a16="http://schemas.microsoft.com/office/drawing/2014/main" id="{7C1729D2-2B60-45FE-834D-3CA4E7C248C3}"/>
                </a:ext>
              </a:extLst>
            </p:cNvPr>
            <p:cNvSpPr>
              <a:spLocks noChangeArrowheads="1"/>
            </p:cNvSpPr>
            <p:nvPr/>
          </p:nvSpPr>
          <p:spPr bwMode="auto">
            <a:xfrm>
              <a:off x="864" y="1248"/>
              <a:ext cx="432" cy="230"/>
            </a:xfrm>
            <a:prstGeom prst="rect">
              <a:avLst/>
            </a:prstGeom>
            <a:noFill/>
            <a:ln w="9525">
              <a:noFill/>
              <a:miter lim="800000"/>
              <a:headEnd/>
              <a:tailEnd/>
            </a:ln>
          </p:spPr>
          <p:txBody>
            <a:bodyPr lIns="0" tIns="0" rIns="0" bIns="0">
              <a:spAutoFit/>
            </a:bodyPr>
            <a:lstStyle/>
            <a:p>
              <a:pPr algn="ctr" eaLnBrk="1" hangingPunct="1">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a:effectLst>
                  <a:outerShdw blurRad="38100" dist="38100" dir="2700000" algn="tl">
                    <a:srgbClr val="C0C0C0"/>
                  </a:outerShdw>
                </a:effectLst>
                <a:latin typeface="Times New Roman" charset="0"/>
              </a:endParaRPr>
            </a:p>
          </p:txBody>
        </p:sp>
        <p:sp>
          <p:nvSpPr>
            <p:cNvPr id="136218" name="Rectangle 26">
              <a:extLst>
                <a:ext uri="{FF2B5EF4-FFF2-40B4-BE49-F238E27FC236}">
                  <a16:creationId xmlns:a16="http://schemas.microsoft.com/office/drawing/2014/main" id="{633DAE72-3BE5-42A3-8AFC-AF140F392100}"/>
                </a:ext>
              </a:extLst>
            </p:cNvPr>
            <p:cNvSpPr>
              <a:spLocks noChangeArrowheads="1"/>
            </p:cNvSpPr>
            <p:nvPr/>
          </p:nvSpPr>
          <p:spPr bwMode="auto">
            <a:xfrm rot="-10800000">
              <a:off x="816" y="1248"/>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3265" name="Line 27">
              <a:extLst>
                <a:ext uri="{FF2B5EF4-FFF2-40B4-BE49-F238E27FC236}">
                  <a16:creationId xmlns:a16="http://schemas.microsoft.com/office/drawing/2014/main" id="{0F158A52-95EC-491D-BD0F-BC81D993D69E}"/>
                </a:ext>
              </a:extLst>
            </p:cNvPr>
            <p:cNvSpPr>
              <a:spLocks noChangeShapeType="1"/>
            </p:cNvSpPr>
            <p:nvPr/>
          </p:nvSpPr>
          <p:spPr bwMode="auto">
            <a:xfrm rot="5400000" flipH="1" flipV="1">
              <a:off x="685" y="515"/>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6" name="Line 28">
              <a:extLst>
                <a:ext uri="{FF2B5EF4-FFF2-40B4-BE49-F238E27FC236}">
                  <a16:creationId xmlns:a16="http://schemas.microsoft.com/office/drawing/2014/main" id="{7A827D7A-E5B6-4A07-8C1A-0411CBC8608E}"/>
                </a:ext>
              </a:extLst>
            </p:cNvPr>
            <p:cNvSpPr>
              <a:spLocks noChangeShapeType="1"/>
            </p:cNvSpPr>
            <p:nvPr/>
          </p:nvSpPr>
          <p:spPr bwMode="auto">
            <a:xfrm flipH="1" flipV="1">
              <a:off x="528" y="768"/>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1" name="Rectangle 29">
              <a:extLst>
                <a:ext uri="{FF2B5EF4-FFF2-40B4-BE49-F238E27FC236}">
                  <a16:creationId xmlns:a16="http://schemas.microsoft.com/office/drawing/2014/main" id="{A13E65F7-8A7C-42AE-8523-78232CF62CA1}"/>
                </a:ext>
              </a:extLst>
            </p:cNvPr>
            <p:cNvSpPr>
              <a:spLocks noChangeArrowheads="1"/>
            </p:cNvSpPr>
            <p:nvPr/>
          </p:nvSpPr>
          <p:spPr bwMode="auto">
            <a:xfrm>
              <a:off x="369" y="1296"/>
              <a:ext cx="255" cy="288"/>
            </a:xfrm>
            <a:prstGeom prst="rect">
              <a:avLst/>
            </a:prstGeom>
            <a:noFill/>
            <a:ln w="9525">
              <a:noFill/>
              <a:miter lim="800000"/>
              <a:headEnd/>
              <a:tailEnd/>
            </a:ln>
            <a:effectLst/>
          </p:spPr>
          <p:txBody>
            <a:bodyPr wrap="none">
              <a:spAutoFit/>
            </a:bodyPr>
            <a:lstStyle/>
            <a:p>
              <a:pPr>
                <a:defRPr/>
              </a:pPr>
              <a:r>
                <a:rPr kumimoji="1" lang="en-US" altLang="zh-CN" b="1" i="1">
                  <a:solidFill>
                    <a:srgbClr val="CC0000"/>
                  </a:solidFill>
                  <a:effectLst>
                    <a:outerShdw blurRad="38100" dist="38100" dir="2700000" algn="tl">
                      <a:srgbClr val="C0C0C0"/>
                    </a:outerShdw>
                  </a:effectLst>
                  <a:latin typeface="Times New Roman" charset="0"/>
                </a:rPr>
                <a:t>U</a:t>
              </a:r>
              <a:endParaRPr kumimoji="1" lang="en-US" altLang="zh-CN" b="1" baseline="-25000">
                <a:solidFill>
                  <a:srgbClr val="CC0000"/>
                </a:solidFill>
                <a:effectLst>
                  <a:outerShdw blurRad="38100" dist="38100" dir="2700000" algn="tl">
                    <a:srgbClr val="C0C0C0"/>
                  </a:outerShdw>
                </a:effectLst>
                <a:latin typeface="Times New Roman" charset="0"/>
              </a:endParaRPr>
            </a:p>
          </p:txBody>
        </p:sp>
        <p:sp>
          <p:nvSpPr>
            <p:cNvPr id="136222" name="Rectangle 30">
              <a:extLst>
                <a:ext uri="{FF2B5EF4-FFF2-40B4-BE49-F238E27FC236}">
                  <a16:creationId xmlns:a16="http://schemas.microsoft.com/office/drawing/2014/main" id="{6E19EE82-940A-4B25-8005-22187CBAA44E}"/>
                </a:ext>
              </a:extLst>
            </p:cNvPr>
            <p:cNvSpPr>
              <a:spLocks noChangeArrowheads="1"/>
            </p:cNvSpPr>
            <p:nvPr/>
          </p:nvSpPr>
          <p:spPr bwMode="auto">
            <a:xfrm>
              <a:off x="1344" y="1248"/>
              <a:ext cx="341" cy="288"/>
            </a:xfrm>
            <a:prstGeom prst="rect">
              <a:avLst/>
            </a:prstGeom>
            <a:noFill/>
            <a:ln w="9525">
              <a:noFill/>
              <a:miter lim="800000"/>
              <a:headEnd/>
              <a:tailEnd/>
            </a:ln>
            <a:effectLst/>
          </p:spPr>
          <p:txBody>
            <a:bodyPr>
              <a:spAutoFit/>
            </a:bodyPr>
            <a:lstStyle/>
            <a:p>
              <a:pPr>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p>
          </p:txBody>
        </p:sp>
        <p:sp>
          <p:nvSpPr>
            <p:cNvPr id="136223" name="Rectangle 31">
              <a:extLst>
                <a:ext uri="{FF2B5EF4-FFF2-40B4-BE49-F238E27FC236}">
                  <a16:creationId xmlns:a16="http://schemas.microsoft.com/office/drawing/2014/main" id="{43B7D70D-374A-4BDB-94DD-163BC37C6E03}"/>
                </a:ext>
              </a:extLst>
            </p:cNvPr>
            <p:cNvSpPr>
              <a:spLocks noChangeArrowheads="1"/>
            </p:cNvSpPr>
            <p:nvPr/>
          </p:nvSpPr>
          <p:spPr bwMode="auto">
            <a:xfrm>
              <a:off x="576" y="432"/>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CC0000"/>
                  </a:solidFill>
                  <a:effectLst>
                    <a:outerShdw blurRad="38100" dist="38100" dir="2700000" algn="tl">
                      <a:srgbClr val="C0C0C0"/>
                    </a:outerShdw>
                  </a:effectLst>
                  <a:latin typeface="Times New Roman" panose="02020603050405020304" pitchFamily="18" charset="0"/>
                </a:rPr>
                <a:t>I</a:t>
              </a:r>
            </a:p>
          </p:txBody>
        </p:sp>
        <p:sp>
          <p:nvSpPr>
            <p:cNvPr id="136224" name="Text Box 32">
              <a:extLst>
                <a:ext uri="{FF2B5EF4-FFF2-40B4-BE49-F238E27FC236}">
                  <a16:creationId xmlns:a16="http://schemas.microsoft.com/office/drawing/2014/main" id="{E6C1DDE3-F274-47C0-9BCE-54063D16386B}"/>
                </a:ext>
              </a:extLst>
            </p:cNvPr>
            <p:cNvSpPr txBox="1">
              <a:spLocks noChangeArrowheads="1"/>
            </p:cNvSpPr>
            <p:nvPr/>
          </p:nvSpPr>
          <p:spPr bwMode="auto">
            <a:xfrm>
              <a:off x="240" y="768"/>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panose="02020603050405020304" pitchFamily="18" charset="0"/>
                </a:rPr>
                <a:t>+</a:t>
              </a:r>
            </a:p>
          </p:txBody>
        </p:sp>
        <p:sp>
          <p:nvSpPr>
            <p:cNvPr id="136225" name="Text Box 33">
              <a:extLst>
                <a:ext uri="{FF2B5EF4-FFF2-40B4-BE49-F238E27FC236}">
                  <a16:creationId xmlns:a16="http://schemas.microsoft.com/office/drawing/2014/main" id="{A794DD1A-39FB-43C5-B5BA-45ABF63D6405}"/>
                </a:ext>
              </a:extLst>
            </p:cNvPr>
            <p:cNvSpPr txBox="1">
              <a:spLocks noChangeArrowheads="1"/>
            </p:cNvSpPr>
            <p:nvPr/>
          </p:nvSpPr>
          <p:spPr bwMode="auto">
            <a:xfrm>
              <a:off x="384" y="1776"/>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charset="0"/>
                  <a:cs typeface="Times New Roman" charset="0"/>
                </a:rPr>
                <a:t>–</a:t>
              </a:r>
              <a:endParaRPr lang="en-US" altLang="zh-CN" b="1">
                <a:solidFill>
                  <a:srgbClr val="CC0000"/>
                </a:solidFill>
                <a:effectLst>
                  <a:outerShdw blurRad="38100" dist="38100" dir="2700000" algn="tl">
                    <a:srgbClr val="C0C0C0"/>
                  </a:outerShdw>
                </a:effectLst>
                <a:latin typeface="Times New Roman" charset="0"/>
              </a:endParaRPr>
            </a:p>
          </p:txBody>
        </p:sp>
        <p:sp>
          <p:nvSpPr>
            <p:cNvPr id="53272" name="Line 34">
              <a:extLst>
                <a:ext uri="{FF2B5EF4-FFF2-40B4-BE49-F238E27FC236}">
                  <a16:creationId xmlns:a16="http://schemas.microsoft.com/office/drawing/2014/main" id="{5E1FEFE2-8C60-431D-A71D-0C4D98029168}"/>
                </a:ext>
              </a:extLst>
            </p:cNvPr>
            <p:cNvSpPr>
              <a:spLocks noChangeShapeType="1"/>
            </p:cNvSpPr>
            <p:nvPr/>
          </p:nvSpPr>
          <p:spPr bwMode="auto">
            <a:xfrm>
              <a:off x="1296"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73" name="Line 35">
              <a:extLst>
                <a:ext uri="{FF2B5EF4-FFF2-40B4-BE49-F238E27FC236}">
                  <a16:creationId xmlns:a16="http://schemas.microsoft.com/office/drawing/2014/main" id="{F96651F7-7988-4F2A-B257-0914EB56A341}"/>
                </a:ext>
              </a:extLst>
            </p:cNvPr>
            <p:cNvSpPr>
              <a:spLocks noChangeShapeType="1"/>
            </p:cNvSpPr>
            <p:nvPr/>
          </p:nvSpPr>
          <p:spPr bwMode="auto">
            <a:xfrm>
              <a:off x="1296"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74" name="Oval 36">
              <a:extLst>
                <a:ext uri="{FF2B5EF4-FFF2-40B4-BE49-F238E27FC236}">
                  <a16:creationId xmlns:a16="http://schemas.microsoft.com/office/drawing/2014/main" id="{37F29D42-5F36-433A-802F-14FFC90FE84D}"/>
                </a:ext>
              </a:extLst>
            </p:cNvPr>
            <p:cNvSpPr>
              <a:spLocks noChangeArrowheads="1"/>
            </p:cNvSpPr>
            <p:nvPr/>
          </p:nvSpPr>
          <p:spPr bwMode="auto">
            <a:xfrm>
              <a:off x="480" y="760"/>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3275" name="Oval 37">
              <a:extLst>
                <a:ext uri="{FF2B5EF4-FFF2-40B4-BE49-F238E27FC236}">
                  <a16:creationId xmlns:a16="http://schemas.microsoft.com/office/drawing/2014/main" id="{1CA97292-C994-495F-854E-475174B0C14C}"/>
                </a:ext>
              </a:extLst>
            </p:cNvPr>
            <p:cNvSpPr>
              <a:spLocks noChangeArrowheads="1"/>
            </p:cNvSpPr>
            <p:nvPr/>
          </p:nvSpPr>
          <p:spPr bwMode="auto">
            <a:xfrm>
              <a:off x="480" y="2038"/>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36230" name="Rectangle 38">
              <a:extLst>
                <a:ext uri="{FF2B5EF4-FFF2-40B4-BE49-F238E27FC236}">
                  <a16:creationId xmlns:a16="http://schemas.microsoft.com/office/drawing/2014/main" id="{8B1C3849-4771-4E50-8E54-C31C515974FC}"/>
                </a:ext>
              </a:extLst>
            </p:cNvPr>
            <p:cNvSpPr>
              <a:spLocks noChangeArrowheads="1"/>
            </p:cNvSpPr>
            <p:nvPr/>
          </p:nvSpPr>
          <p:spPr bwMode="auto">
            <a:xfrm rot="-10800000">
              <a:off x="1248" y="1261"/>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3277" name="Line 39">
              <a:extLst>
                <a:ext uri="{FF2B5EF4-FFF2-40B4-BE49-F238E27FC236}">
                  <a16:creationId xmlns:a16="http://schemas.microsoft.com/office/drawing/2014/main" id="{DEB03325-4F38-4B0D-BF83-4B3F95D1B752}"/>
                </a:ext>
              </a:extLst>
            </p:cNvPr>
            <p:cNvSpPr>
              <a:spLocks noChangeShapeType="1"/>
            </p:cNvSpPr>
            <p:nvPr/>
          </p:nvSpPr>
          <p:spPr bwMode="auto">
            <a:xfrm>
              <a:off x="877"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78" name="Line 40">
              <a:extLst>
                <a:ext uri="{FF2B5EF4-FFF2-40B4-BE49-F238E27FC236}">
                  <a16:creationId xmlns:a16="http://schemas.microsoft.com/office/drawing/2014/main" id="{17931675-C2BD-49ED-BF99-70D98B7F10C7}"/>
                </a:ext>
              </a:extLst>
            </p:cNvPr>
            <p:cNvSpPr>
              <a:spLocks noChangeShapeType="1"/>
            </p:cNvSpPr>
            <p:nvPr/>
          </p:nvSpPr>
          <p:spPr bwMode="auto">
            <a:xfrm>
              <a:off x="877"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6233" name="Rectangle 41">
            <a:extLst>
              <a:ext uri="{FF2B5EF4-FFF2-40B4-BE49-F238E27FC236}">
                <a16:creationId xmlns:a16="http://schemas.microsoft.com/office/drawing/2014/main" id="{9B73F6A7-DDB3-444A-9B8F-4F7C56191DFE}"/>
              </a:ext>
            </a:extLst>
          </p:cNvPr>
          <p:cNvSpPr>
            <a:spLocks noChangeArrowheads="1"/>
          </p:cNvSpPr>
          <p:nvPr/>
        </p:nvSpPr>
        <p:spPr bwMode="auto">
          <a:xfrm>
            <a:off x="2895600" y="1143000"/>
            <a:ext cx="5638800" cy="1066800"/>
          </a:xfrm>
          <a:prstGeom prst="rect">
            <a:avLst/>
          </a:prstGeom>
          <a:noFill/>
          <a:ln w="9525">
            <a:noFill/>
            <a:miter lim="800000"/>
            <a:headEnd/>
            <a:tailEnd/>
          </a:ln>
        </p:spPr>
        <p:txBody>
          <a:bodyPr anchor="ctr"/>
          <a:lstStyle/>
          <a:p>
            <a:pPr eaLnBrk="1" hangingPunct="1">
              <a:lnSpc>
                <a:spcPct val="105000"/>
              </a:lnSpc>
              <a:spcBef>
                <a:spcPct val="5000"/>
              </a:spcBef>
              <a:defRPr/>
            </a:pPr>
            <a:r>
              <a:rPr kumimoji="1" lang="en-US" altLang="zh-CN" sz="2800" b="1">
                <a:solidFill>
                  <a:schemeClr val="tx2"/>
                </a:solidFill>
                <a:effectLst>
                  <a:outerShdw blurRad="38100" dist="38100" dir="2700000" algn="tl">
                    <a:srgbClr val="C0C0C0"/>
                  </a:outerShdw>
                </a:effectLst>
                <a:latin typeface="Times New Roman" charset="0"/>
              </a:rPr>
              <a:t>      </a:t>
            </a:r>
            <a:r>
              <a:rPr kumimoji="1" lang="zh-CN" altLang="en-US" b="1">
                <a:solidFill>
                  <a:schemeClr val="tx2"/>
                </a:solidFill>
                <a:effectLst>
                  <a:outerShdw blurRad="38100" dist="38100" dir="2700000" algn="tl">
                    <a:srgbClr val="C0C0C0"/>
                  </a:outerShdw>
                </a:effectLst>
                <a:latin typeface="Times New Roman" charset="0"/>
              </a:rPr>
              <a:t>电阻并联时各个元件的电压是同一个电压，总的电流等于各个元件电流之和。</a:t>
            </a:r>
          </a:p>
        </p:txBody>
      </p:sp>
      <p:sp>
        <p:nvSpPr>
          <p:cNvPr id="136234" name="Rectangle 42">
            <a:extLst>
              <a:ext uri="{FF2B5EF4-FFF2-40B4-BE49-F238E27FC236}">
                <a16:creationId xmlns:a16="http://schemas.microsoft.com/office/drawing/2014/main" id="{806EEFFD-09FC-4D62-B0CC-17E2FAAB33B7}"/>
              </a:ext>
            </a:extLst>
          </p:cNvPr>
          <p:cNvSpPr>
            <a:spLocks noChangeArrowheads="1"/>
          </p:cNvSpPr>
          <p:nvPr/>
        </p:nvSpPr>
        <p:spPr bwMode="auto">
          <a:xfrm>
            <a:off x="4648200" y="2133600"/>
            <a:ext cx="1676400" cy="609600"/>
          </a:xfrm>
          <a:prstGeom prst="rect">
            <a:avLst/>
          </a:prstGeom>
          <a:noFill/>
          <a:ln w="9525">
            <a:noFill/>
            <a:miter lim="800000"/>
            <a:headEnd/>
            <a:tailEnd/>
          </a:ln>
        </p:spPr>
        <p:txBody>
          <a:bodyPr anchor="ctr"/>
          <a:lstStyle/>
          <a:p>
            <a:pPr eaLnBrk="1" hangingPunct="1">
              <a:lnSpc>
                <a:spcPct val="105000"/>
              </a:lnSpc>
              <a:spcBef>
                <a:spcPct val="5000"/>
              </a:spcBef>
              <a:defRPr/>
            </a:pPr>
            <a:r>
              <a:rPr kumimoji="1" lang="en-US" altLang="zh-CN" sz="2800" b="1" i="1">
                <a:solidFill>
                  <a:schemeClr val="accent2"/>
                </a:solidFill>
                <a:effectLst>
                  <a:outerShdw blurRad="38100" dist="38100" dir="2700000" algn="tl">
                    <a:srgbClr val="C0C0C0"/>
                  </a:outerShdw>
                </a:effectLst>
                <a:latin typeface="Times New Roman" charset="0"/>
              </a:rPr>
              <a:t>I </a:t>
            </a:r>
            <a:r>
              <a:rPr kumimoji="1" lang="en-US" altLang="zh-CN" sz="2800" b="1">
                <a:solidFill>
                  <a:schemeClr val="accent2"/>
                </a:solidFill>
                <a:effectLst>
                  <a:outerShdw blurRad="38100" dist="38100" dir="2700000" algn="tl">
                    <a:srgbClr val="C0C0C0"/>
                  </a:outerShdw>
                </a:effectLst>
                <a:latin typeface="Times New Roman" charset="0"/>
              </a:rPr>
              <a:t>=</a:t>
            </a:r>
            <a:r>
              <a:rPr kumimoji="1" lang="en-US" altLang="zh-CN" sz="2800" b="1" i="1">
                <a:solidFill>
                  <a:schemeClr val="accent2"/>
                </a:solidFill>
                <a:effectLst>
                  <a:outerShdw blurRad="38100" dist="38100" dir="2700000" algn="tl">
                    <a:srgbClr val="C0C0C0"/>
                  </a:outerShdw>
                </a:effectLst>
                <a:latin typeface="Times New Roman" charset="0"/>
              </a:rPr>
              <a:t>I</a:t>
            </a:r>
            <a:r>
              <a:rPr kumimoji="1" lang="en-US" altLang="zh-CN" sz="2800" b="1" baseline="-25000">
                <a:solidFill>
                  <a:schemeClr val="accent2"/>
                </a:solidFill>
                <a:effectLst>
                  <a:outerShdw blurRad="38100" dist="38100" dir="2700000" algn="tl">
                    <a:srgbClr val="C0C0C0"/>
                  </a:outerShdw>
                </a:effectLst>
                <a:latin typeface="Times New Roman" charset="0"/>
              </a:rPr>
              <a:t>1</a:t>
            </a:r>
            <a:r>
              <a:rPr kumimoji="1" lang="en-US" altLang="zh-CN" sz="2800" b="1">
                <a:solidFill>
                  <a:schemeClr val="accent2"/>
                </a:solidFill>
                <a:effectLst>
                  <a:outerShdw blurRad="38100" dist="38100" dir="2700000" algn="tl">
                    <a:srgbClr val="C0C0C0"/>
                  </a:outerShdw>
                </a:effectLst>
                <a:latin typeface="Times New Roman" charset="0"/>
              </a:rPr>
              <a:t>+</a:t>
            </a:r>
            <a:r>
              <a:rPr kumimoji="1" lang="en-US" altLang="zh-CN" sz="2800" b="1" i="1">
                <a:solidFill>
                  <a:schemeClr val="accent2"/>
                </a:solidFill>
                <a:effectLst>
                  <a:outerShdw blurRad="38100" dist="38100" dir="2700000" algn="tl">
                    <a:srgbClr val="C0C0C0"/>
                  </a:outerShdw>
                </a:effectLst>
                <a:latin typeface="Times New Roman" charset="0"/>
              </a:rPr>
              <a:t>I</a:t>
            </a:r>
            <a:r>
              <a:rPr kumimoji="1" lang="en-US" altLang="zh-CN" sz="2800" b="1" baseline="-25000">
                <a:solidFill>
                  <a:schemeClr val="accent2"/>
                </a:solidFill>
                <a:effectLst>
                  <a:outerShdw blurRad="38100" dist="38100" dir="2700000" algn="tl">
                    <a:srgbClr val="C0C0C0"/>
                  </a:outerShdw>
                </a:effectLst>
                <a:latin typeface="Times New Roman" charset="0"/>
              </a:rPr>
              <a:t>2</a:t>
            </a:r>
          </a:p>
        </p:txBody>
      </p:sp>
      <p:graphicFrame>
        <p:nvGraphicFramePr>
          <p:cNvPr id="53256" name="Object 43">
            <a:extLst>
              <a:ext uri="{FF2B5EF4-FFF2-40B4-BE49-F238E27FC236}">
                <a16:creationId xmlns:a16="http://schemas.microsoft.com/office/drawing/2014/main" id="{4A8F4300-2927-4B67-9D22-D4B91E2D84B5}"/>
              </a:ext>
            </a:extLst>
          </p:cNvPr>
          <p:cNvGraphicFramePr>
            <a:graphicFrameLocks noChangeAspect="1"/>
          </p:cNvGraphicFramePr>
          <p:nvPr/>
        </p:nvGraphicFramePr>
        <p:xfrm>
          <a:off x="3675063" y="2909888"/>
          <a:ext cx="3716337" cy="3186112"/>
        </p:xfrm>
        <a:graphic>
          <a:graphicData uri="http://schemas.openxmlformats.org/presentationml/2006/ole">
            <mc:AlternateContent xmlns:mc="http://schemas.openxmlformats.org/markup-compatibility/2006">
              <mc:Choice xmlns:v="urn:schemas-microsoft-com:vml" Requires="v">
                <p:oleObj spid="_x0000_s15391" name="Equation" r:id="rId3" imgW="1778000" imgH="1524000" progId="Equation.3">
                  <p:embed/>
                </p:oleObj>
              </mc:Choice>
              <mc:Fallback>
                <p:oleObj name="Equation" r:id="rId3" imgW="1778000" imgH="1524000" progId="Equation.3">
                  <p:embed/>
                  <p:pic>
                    <p:nvPicPr>
                      <p:cNvPr id="0"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2909888"/>
                        <a:ext cx="3716337" cy="318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7" name="AutoShape 44">
            <a:extLst>
              <a:ext uri="{FF2B5EF4-FFF2-40B4-BE49-F238E27FC236}">
                <a16:creationId xmlns:a16="http://schemas.microsoft.com/office/drawing/2014/main" id="{C794DC42-547E-446E-8A2C-D4148B4B9B06}"/>
              </a:ext>
            </a:extLst>
          </p:cNvPr>
          <p:cNvSpPr>
            <a:spLocks noChangeArrowheads="1"/>
          </p:cNvSpPr>
          <p:nvPr/>
        </p:nvSpPr>
        <p:spPr bwMode="auto">
          <a:xfrm>
            <a:off x="1524000" y="3886200"/>
            <a:ext cx="609600" cy="533400"/>
          </a:xfrm>
          <a:prstGeom prst="downArrow">
            <a:avLst>
              <a:gd name="adj1" fmla="val 50000"/>
              <a:gd name="adj2"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03E224B9-0235-45C9-BAB4-81B7F80228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8A07513-41E6-43B5-9F30-BC7D6F3F6956}" type="slidenum">
              <a:rPr lang="en-US" altLang="zh-CN" sz="1400" smtClean="0"/>
              <a:pPr>
                <a:spcBef>
                  <a:spcPct val="0"/>
                </a:spcBef>
                <a:buFontTx/>
                <a:buNone/>
              </a:pPr>
              <a:t>59</a:t>
            </a:fld>
            <a:endParaRPr lang="en-US" altLang="zh-CN" sz="1400"/>
          </a:p>
        </p:txBody>
      </p:sp>
      <p:grpSp>
        <p:nvGrpSpPr>
          <p:cNvPr id="54275" name="Group 2">
            <a:extLst>
              <a:ext uri="{FF2B5EF4-FFF2-40B4-BE49-F238E27FC236}">
                <a16:creationId xmlns:a16="http://schemas.microsoft.com/office/drawing/2014/main" id="{F91247C4-ADF5-4926-96F4-0036AC10EE4D}"/>
              </a:ext>
            </a:extLst>
          </p:cNvPr>
          <p:cNvGrpSpPr>
            <a:grpSpLocks/>
          </p:cNvGrpSpPr>
          <p:nvPr/>
        </p:nvGrpSpPr>
        <p:grpSpPr bwMode="auto">
          <a:xfrm>
            <a:off x="677863" y="3881438"/>
            <a:ext cx="2209800" cy="2016125"/>
            <a:chOff x="240" y="2570"/>
            <a:chExt cx="1392" cy="1270"/>
          </a:xfrm>
        </p:grpSpPr>
        <p:sp>
          <p:nvSpPr>
            <p:cNvPr id="54307" name="Line 3">
              <a:extLst>
                <a:ext uri="{FF2B5EF4-FFF2-40B4-BE49-F238E27FC236}">
                  <a16:creationId xmlns:a16="http://schemas.microsoft.com/office/drawing/2014/main" id="{62DBB574-3A1C-44D1-8AD7-B84C2F5F820D}"/>
                </a:ext>
              </a:extLst>
            </p:cNvPr>
            <p:cNvSpPr>
              <a:spLocks noChangeShapeType="1"/>
            </p:cNvSpPr>
            <p:nvPr/>
          </p:nvSpPr>
          <p:spPr bwMode="auto">
            <a:xfrm>
              <a:off x="528" y="3818"/>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388" name="Rectangle 4">
              <a:extLst>
                <a:ext uri="{FF2B5EF4-FFF2-40B4-BE49-F238E27FC236}">
                  <a16:creationId xmlns:a16="http://schemas.microsoft.com/office/drawing/2014/main" id="{9B169EF8-2259-4224-9AA6-713DFBC203D5}"/>
                </a:ext>
              </a:extLst>
            </p:cNvPr>
            <p:cNvSpPr>
              <a:spLocks noChangeArrowheads="1"/>
            </p:cNvSpPr>
            <p:nvPr/>
          </p:nvSpPr>
          <p:spPr bwMode="auto">
            <a:xfrm>
              <a:off x="1328" y="3274"/>
              <a:ext cx="304" cy="230"/>
            </a:xfrm>
            <a:prstGeom prst="rect">
              <a:avLst/>
            </a:prstGeom>
            <a:noFill/>
            <a:ln w="9525">
              <a:noFill/>
              <a:miter lim="800000"/>
              <a:headEnd/>
              <a:tailEnd/>
            </a:ln>
          </p:spPr>
          <p:txBody>
            <a:bodyPr lIns="0" tIns="0" rIns="0" bIns="0">
              <a:spAutoFit/>
            </a:bodyPr>
            <a:lstStyle/>
            <a:p>
              <a:pPr algn="ctr" eaLnBrk="1" hangingPunct="1">
                <a:defRPr/>
              </a:pPr>
              <a:r>
                <a:rPr kumimoji="1" lang="en-US" altLang="zh-CN" b="1" i="1">
                  <a:effectLst>
                    <a:outerShdw blurRad="38100" dist="38100" dir="2700000" algn="tl">
                      <a:srgbClr val="C0C0C0"/>
                    </a:outerShdw>
                  </a:effectLst>
                  <a:latin typeface="Times New Roman" charset="0"/>
                </a:rPr>
                <a:t>R</a:t>
              </a:r>
              <a:endParaRPr kumimoji="1" lang="en-US" altLang="zh-CN">
                <a:effectLst>
                  <a:outerShdw blurRad="38100" dist="38100" dir="2700000" algn="tl">
                    <a:srgbClr val="C0C0C0"/>
                  </a:outerShdw>
                </a:effectLst>
                <a:latin typeface="Times New Roman" charset="0"/>
              </a:endParaRPr>
            </a:p>
          </p:txBody>
        </p:sp>
        <p:sp>
          <p:nvSpPr>
            <p:cNvPr id="144389" name="Rectangle 5">
              <a:extLst>
                <a:ext uri="{FF2B5EF4-FFF2-40B4-BE49-F238E27FC236}">
                  <a16:creationId xmlns:a16="http://schemas.microsoft.com/office/drawing/2014/main" id="{AD80AADB-11B8-4668-8986-DFB138B18427}"/>
                </a:ext>
              </a:extLst>
            </p:cNvPr>
            <p:cNvSpPr>
              <a:spLocks noChangeArrowheads="1"/>
            </p:cNvSpPr>
            <p:nvPr/>
          </p:nvSpPr>
          <p:spPr bwMode="auto">
            <a:xfrm rot="-10800000">
              <a:off x="1235" y="3264"/>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4310" name="Line 6">
              <a:extLst>
                <a:ext uri="{FF2B5EF4-FFF2-40B4-BE49-F238E27FC236}">
                  <a16:creationId xmlns:a16="http://schemas.microsoft.com/office/drawing/2014/main" id="{BA5FFD29-EF52-4C9B-8F24-11A85BA89E7C}"/>
                </a:ext>
              </a:extLst>
            </p:cNvPr>
            <p:cNvSpPr>
              <a:spLocks noChangeShapeType="1"/>
            </p:cNvSpPr>
            <p:nvPr/>
          </p:nvSpPr>
          <p:spPr bwMode="auto">
            <a:xfrm rot="5400000" flipH="1" flipV="1">
              <a:off x="798" y="2675"/>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1" name="Line 7">
              <a:extLst>
                <a:ext uri="{FF2B5EF4-FFF2-40B4-BE49-F238E27FC236}">
                  <a16:creationId xmlns:a16="http://schemas.microsoft.com/office/drawing/2014/main" id="{5927172F-1AED-4007-A567-47AF28CE7B70}"/>
                </a:ext>
              </a:extLst>
            </p:cNvPr>
            <p:cNvSpPr>
              <a:spLocks noChangeShapeType="1"/>
            </p:cNvSpPr>
            <p:nvPr/>
          </p:nvSpPr>
          <p:spPr bwMode="auto">
            <a:xfrm flipH="1" flipV="1">
              <a:off x="528" y="2906"/>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92" name="Rectangle 8">
              <a:extLst>
                <a:ext uri="{FF2B5EF4-FFF2-40B4-BE49-F238E27FC236}">
                  <a16:creationId xmlns:a16="http://schemas.microsoft.com/office/drawing/2014/main" id="{7393B08A-E763-4E2D-A890-285D5BC28988}"/>
                </a:ext>
              </a:extLst>
            </p:cNvPr>
            <p:cNvSpPr>
              <a:spLocks noChangeArrowheads="1"/>
            </p:cNvSpPr>
            <p:nvPr/>
          </p:nvSpPr>
          <p:spPr bwMode="auto">
            <a:xfrm>
              <a:off x="369" y="3264"/>
              <a:ext cx="255" cy="288"/>
            </a:xfrm>
            <a:prstGeom prst="rect">
              <a:avLst/>
            </a:prstGeom>
            <a:noFill/>
            <a:ln w="9525">
              <a:noFill/>
              <a:miter lim="800000"/>
              <a:headEnd/>
              <a:tailEnd/>
            </a:ln>
            <a:effectLst/>
          </p:spPr>
          <p:txBody>
            <a:bodyPr wrap="none">
              <a:spAutoFit/>
            </a:bodyPr>
            <a:lstStyle/>
            <a:p>
              <a:pPr>
                <a:defRPr/>
              </a:pPr>
              <a:r>
                <a:rPr kumimoji="1" lang="en-US" altLang="zh-CN" b="1" i="1">
                  <a:solidFill>
                    <a:srgbClr val="CC0000"/>
                  </a:solidFill>
                  <a:effectLst>
                    <a:outerShdw blurRad="38100" dist="38100" dir="2700000" algn="tl">
                      <a:srgbClr val="C0C0C0"/>
                    </a:outerShdw>
                  </a:effectLst>
                  <a:latin typeface="Times New Roman" charset="0"/>
                </a:rPr>
                <a:t>U</a:t>
              </a:r>
              <a:endParaRPr kumimoji="1" lang="en-US" altLang="zh-CN" b="1" baseline="-25000">
                <a:solidFill>
                  <a:srgbClr val="CC0000"/>
                </a:solidFill>
                <a:effectLst>
                  <a:outerShdw blurRad="38100" dist="38100" dir="2700000" algn="tl">
                    <a:srgbClr val="C0C0C0"/>
                  </a:outerShdw>
                </a:effectLst>
                <a:latin typeface="Times New Roman" charset="0"/>
              </a:endParaRPr>
            </a:p>
          </p:txBody>
        </p:sp>
        <p:sp>
          <p:nvSpPr>
            <p:cNvPr id="144393" name="Rectangle 9">
              <a:extLst>
                <a:ext uri="{FF2B5EF4-FFF2-40B4-BE49-F238E27FC236}">
                  <a16:creationId xmlns:a16="http://schemas.microsoft.com/office/drawing/2014/main" id="{3C2402C9-372C-40A1-B131-367543E7648D}"/>
                </a:ext>
              </a:extLst>
            </p:cNvPr>
            <p:cNvSpPr>
              <a:spLocks noChangeArrowheads="1"/>
            </p:cNvSpPr>
            <p:nvPr/>
          </p:nvSpPr>
          <p:spPr bwMode="auto">
            <a:xfrm>
              <a:off x="726" y="2570"/>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CC0000"/>
                  </a:solidFill>
                  <a:effectLst>
                    <a:outerShdw blurRad="38100" dist="38100" dir="2700000" algn="tl">
                      <a:srgbClr val="C0C0C0"/>
                    </a:outerShdw>
                  </a:effectLst>
                  <a:latin typeface="Times New Roman" panose="02020603050405020304" pitchFamily="18" charset="0"/>
                </a:rPr>
                <a:t>I</a:t>
              </a:r>
            </a:p>
          </p:txBody>
        </p:sp>
        <p:sp>
          <p:nvSpPr>
            <p:cNvPr id="144394" name="Text Box 10">
              <a:extLst>
                <a:ext uri="{FF2B5EF4-FFF2-40B4-BE49-F238E27FC236}">
                  <a16:creationId xmlns:a16="http://schemas.microsoft.com/office/drawing/2014/main" id="{88E9E5EB-F5F4-4AD0-B8AF-BC5AB2028ABB}"/>
                </a:ext>
              </a:extLst>
            </p:cNvPr>
            <p:cNvSpPr txBox="1">
              <a:spLocks noChangeArrowheads="1"/>
            </p:cNvSpPr>
            <p:nvPr/>
          </p:nvSpPr>
          <p:spPr bwMode="auto">
            <a:xfrm>
              <a:off x="240" y="2906"/>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panose="02020603050405020304" pitchFamily="18" charset="0"/>
                </a:rPr>
                <a:t>+</a:t>
              </a:r>
            </a:p>
          </p:txBody>
        </p:sp>
        <p:sp>
          <p:nvSpPr>
            <p:cNvPr id="144395" name="Text Box 11">
              <a:extLst>
                <a:ext uri="{FF2B5EF4-FFF2-40B4-BE49-F238E27FC236}">
                  <a16:creationId xmlns:a16="http://schemas.microsoft.com/office/drawing/2014/main" id="{8ECF4259-E797-4124-B7D3-E328B992A8F4}"/>
                </a:ext>
              </a:extLst>
            </p:cNvPr>
            <p:cNvSpPr txBox="1">
              <a:spLocks noChangeArrowheads="1"/>
            </p:cNvSpPr>
            <p:nvPr/>
          </p:nvSpPr>
          <p:spPr bwMode="auto">
            <a:xfrm>
              <a:off x="384" y="3530"/>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charset="0"/>
                  <a:cs typeface="Times New Roman" charset="0"/>
                </a:rPr>
                <a:t>–</a:t>
              </a:r>
              <a:endParaRPr lang="en-US" altLang="zh-CN" b="1">
                <a:solidFill>
                  <a:srgbClr val="CC0000"/>
                </a:solidFill>
                <a:effectLst>
                  <a:outerShdw blurRad="38100" dist="38100" dir="2700000" algn="tl">
                    <a:srgbClr val="C0C0C0"/>
                  </a:outerShdw>
                </a:effectLst>
                <a:latin typeface="Times New Roman" charset="0"/>
              </a:endParaRPr>
            </a:p>
          </p:txBody>
        </p:sp>
        <p:sp>
          <p:nvSpPr>
            <p:cNvPr id="54316" name="Line 12">
              <a:extLst>
                <a:ext uri="{FF2B5EF4-FFF2-40B4-BE49-F238E27FC236}">
                  <a16:creationId xmlns:a16="http://schemas.microsoft.com/office/drawing/2014/main" id="{7EFA0C1B-FF03-49D0-822C-B6F2875D528B}"/>
                </a:ext>
              </a:extLst>
            </p:cNvPr>
            <p:cNvSpPr>
              <a:spLocks noChangeShapeType="1"/>
            </p:cNvSpPr>
            <p:nvPr/>
          </p:nvSpPr>
          <p:spPr bwMode="auto">
            <a:xfrm>
              <a:off x="1296" y="3477"/>
              <a:ext cx="0" cy="336"/>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7" name="Oval 13">
              <a:extLst>
                <a:ext uri="{FF2B5EF4-FFF2-40B4-BE49-F238E27FC236}">
                  <a16:creationId xmlns:a16="http://schemas.microsoft.com/office/drawing/2014/main" id="{675ACC63-36FA-41A0-AF4B-CC27C2C681C5}"/>
                </a:ext>
              </a:extLst>
            </p:cNvPr>
            <p:cNvSpPr>
              <a:spLocks noChangeArrowheads="1"/>
            </p:cNvSpPr>
            <p:nvPr/>
          </p:nvSpPr>
          <p:spPr bwMode="auto">
            <a:xfrm>
              <a:off x="480" y="2874"/>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4318" name="Oval 14">
              <a:extLst>
                <a:ext uri="{FF2B5EF4-FFF2-40B4-BE49-F238E27FC236}">
                  <a16:creationId xmlns:a16="http://schemas.microsoft.com/office/drawing/2014/main" id="{0237B062-AC26-4E64-9690-3A8A8F8A9C2C}"/>
                </a:ext>
              </a:extLst>
            </p:cNvPr>
            <p:cNvSpPr>
              <a:spLocks noChangeArrowheads="1"/>
            </p:cNvSpPr>
            <p:nvPr/>
          </p:nvSpPr>
          <p:spPr bwMode="auto">
            <a:xfrm>
              <a:off x="480" y="3792"/>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4319" name="Line 15">
              <a:extLst>
                <a:ext uri="{FF2B5EF4-FFF2-40B4-BE49-F238E27FC236}">
                  <a16:creationId xmlns:a16="http://schemas.microsoft.com/office/drawing/2014/main" id="{0CB5D61B-6604-4ADE-8166-B2EB75B2B898}"/>
                </a:ext>
              </a:extLst>
            </p:cNvPr>
            <p:cNvSpPr>
              <a:spLocks noChangeShapeType="1"/>
            </p:cNvSpPr>
            <p:nvPr/>
          </p:nvSpPr>
          <p:spPr bwMode="auto">
            <a:xfrm>
              <a:off x="1296" y="2904"/>
              <a:ext cx="0" cy="36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276" name="Group 16">
            <a:extLst>
              <a:ext uri="{FF2B5EF4-FFF2-40B4-BE49-F238E27FC236}">
                <a16:creationId xmlns:a16="http://schemas.microsoft.com/office/drawing/2014/main" id="{9123AC54-CE81-4F82-BB2D-CFD58ACBD3BF}"/>
              </a:ext>
            </a:extLst>
          </p:cNvPr>
          <p:cNvGrpSpPr>
            <a:grpSpLocks/>
          </p:cNvGrpSpPr>
          <p:nvPr/>
        </p:nvGrpSpPr>
        <p:grpSpPr bwMode="auto">
          <a:xfrm>
            <a:off x="677863" y="685800"/>
            <a:ext cx="2293937" cy="2625725"/>
            <a:chOff x="240" y="432"/>
            <a:chExt cx="1445" cy="1654"/>
          </a:xfrm>
        </p:grpSpPr>
        <p:sp>
          <p:nvSpPr>
            <p:cNvPr id="144401" name="Rectangle 17">
              <a:extLst>
                <a:ext uri="{FF2B5EF4-FFF2-40B4-BE49-F238E27FC236}">
                  <a16:creationId xmlns:a16="http://schemas.microsoft.com/office/drawing/2014/main" id="{CF14FAF4-D883-4C69-A323-5E163DD62419}"/>
                </a:ext>
              </a:extLst>
            </p:cNvPr>
            <p:cNvSpPr>
              <a:spLocks noChangeArrowheads="1"/>
            </p:cNvSpPr>
            <p:nvPr/>
          </p:nvSpPr>
          <p:spPr bwMode="auto">
            <a:xfrm>
              <a:off x="537"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i="1">
                <a:effectLst>
                  <a:outerShdw blurRad="38100" dist="38100" dir="2700000" algn="tl">
                    <a:srgbClr val="C0C0C0"/>
                  </a:outerShdw>
                </a:effectLst>
                <a:latin typeface="Times New Roman" charset="0"/>
              </a:endParaRPr>
            </a:p>
          </p:txBody>
        </p:sp>
        <p:sp>
          <p:nvSpPr>
            <p:cNvPr id="144402" name="Rectangle 18">
              <a:extLst>
                <a:ext uri="{FF2B5EF4-FFF2-40B4-BE49-F238E27FC236}">
                  <a16:creationId xmlns:a16="http://schemas.microsoft.com/office/drawing/2014/main" id="{FCAB9C26-D8BB-423D-B098-6E2BB756D9C4}"/>
                </a:ext>
              </a:extLst>
            </p:cNvPr>
            <p:cNvSpPr>
              <a:spLocks noChangeArrowheads="1"/>
            </p:cNvSpPr>
            <p:nvPr/>
          </p:nvSpPr>
          <p:spPr bwMode="auto">
            <a:xfrm>
              <a:off x="960"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p>
          </p:txBody>
        </p:sp>
        <p:sp>
          <p:nvSpPr>
            <p:cNvPr id="54288" name="Line 19">
              <a:extLst>
                <a:ext uri="{FF2B5EF4-FFF2-40B4-BE49-F238E27FC236}">
                  <a16:creationId xmlns:a16="http://schemas.microsoft.com/office/drawing/2014/main" id="{9232BBA0-9F8F-4D71-9B73-CCF1211E4709}"/>
                </a:ext>
              </a:extLst>
            </p:cNvPr>
            <p:cNvSpPr>
              <a:spLocks noChangeShapeType="1"/>
            </p:cNvSpPr>
            <p:nvPr/>
          </p:nvSpPr>
          <p:spPr bwMode="auto">
            <a:xfrm rot="10800000" flipH="1" flipV="1">
              <a:off x="816"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9" name="Line 20">
              <a:extLst>
                <a:ext uri="{FF2B5EF4-FFF2-40B4-BE49-F238E27FC236}">
                  <a16:creationId xmlns:a16="http://schemas.microsoft.com/office/drawing/2014/main" id="{26A4FA4B-ACAF-4C92-BE4D-FA4FFD5D2C15}"/>
                </a:ext>
              </a:extLst>
            </p:cNvPr>
            <p:cNvSpPr>
              <a:spLocks noChangeShapeType="1"/>
            </p:cNvSpPr>
            <p:nvPr/>
          </p:nvSpPr>
          <p:spPr bwMode="auto">
            <a:xfrm rot="10800000" flipH="1" flipV="1">
              <a:off x="1248"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0" name="Line 21">
              <a:extLst>
                <a:ext uri="{FF2B5EF4-FFF2-40B4-BE49-F238E27FC236}">
                  <a16:creationId xmlns:a16="http://schemas.microsoft.com/office/drawing/2014/main" id="{ED97FEEA-8F2C-4B42-8BCB-958876D7D79C}"/>
                </a:ext>
              </a:extLst>
            </p:cNvPr>
            <p:cNvSpPr>
              <a:spLocks noChangeShapeType="1"/>
            </p:cNvSpPr>
            <p:nvPr/>
          </p:nvSpPr>
          <p:spPr bwMode="auto">
            <a:xfrm>
              <a:off x="528" y="2064"/>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406" name="Rectangle 22">
              <a:extLst>
                <a:ext uri="{FF2B5EF4-FFF2-40B4-BE49-F238E27FC236}">
                  <a16:creationId xmlns:a16="http://schemas.microsoft.com/office/drawing/2014/main" id="{4210BF78-C572-4651-9800-08818B085920}"/>
                </a:ext>
              </a:extLst>
            </p:cNvPr>
            <p:cNvSpPr>
              <a:spLocks noChangeArrowheads="1"/>
            </p:cNvSpPr>
            <p:nvPr/>
          </p:nvSpPr>
          <p:spPr bwMode="auto">
            <a:xfrm>
              <a:off x="864" y="1248"/>
              <a:ext cx="432" cy="230"/>
            </a:xfrm>
            <a:prstGeom prst="rect">
              <a:avLst/>
            </a:prstGeom>
            <a:noFill/>
            <a:ln w="9525">
              <a:noFill/>
              <a:miter lim="800000"/>
              <a:headEnd/>
              <a:tailEnd/>
            </a:ln>
          </p:spPr>
          <p:txBody>
            <a:bodyPr lIns="0" tIns="0" rIns="0" bIns="0">
              <a:spAutoFit/>
            </a:bodyPr>
            <a:lstStyle/>
            <a:p>
              <a:pPr algn="ctr" eaLnBrk="1" hangingPunct="1">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a:effectLst>
                  <a:outerShdw blurRad="38100" dist="38100" dir="2700000" algn="tl">
                    <a:srgbClr val="C0C0C0"/>
                  </a:outerShdw>
                </a:effectLst>
                <a:latin typeface="Times New Roman" charset="0"/>
              </a:endParaRPr>
            </a:p>
          </p:txBody>
        </p:sp>
        <p:sp>
          <p:nvSpPr>
            <p:cNvPr id="144407" name="Rectangle 23">
              <a:extLst>
                <a:ext uri="{FF2B5EF4-FFF2-40B4-BE49-F238E27FC236}">
                  <a16:creationId xmlns:a16="http://schemas.microsoft.com/office/drawing/2014/main" id="{6F48671A-7380-45E6-80B1-DD740C66FA00}"/>
                </a:ext>
              </a:extLst>
            </p:cNvPr>
            <p:cNvSpPr>
              <a:spLocks noChangeArrowheads="1"/>
            </p:cNvSpPr>
            <p:nvPr/>
          </p:nvSpPr>
          <p:spPr bwMode="auto">
            <a:xfrm rot="-10800000">
              <a:off x="816" y="1248"/>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4293" name="Line 24">
              <a:extLst>
                <a:ext uri="{FF2B5EF4-FFF2-40B4-BE49-F238E27FC236}">
                  <a16:creationId xmlns:a16="http://schemas.microsoft.com/office/drawing/2014/main" id="{46DFCE11-AE58-4FB8-9C99-A2FB4B10BDFA}"/>
                </a:ext>
              </a:extLst>
            </p:cNvPr>
            <p:cNvSpPr>
              <a:spLocks noChangeShapeType="1"/>
            </p:cNvSpPr>
            <p:nvPr/>
          </p:nvSpPr>
          <p:spPr bwMode="auto">
            <a:xfrm rot="5400000" flipH="1" flipV="1">
              <a:off x="685" y="515"/>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4" name="Line 25">
              <a:extLst>
                <a:ext uri="{FF2B5EF4-FFF2-40B4-BE49-F238E27FC236}">
                  <a16:creationId xmlns:a16="http://schemas.microsoft.com/office/drawing/2014/main" id="{30430BA3-E7BF-40D2-8731-04C3AFDF59FF}"/>
                </a:ext>
              </a:extLst>
            </p:cNvPr>
            <p:cNvSpPr>
              <a:spLocks noChangeShapeType="1"/>
            </p:cNvSpPr>
            <p:nvPr/>
          </p:nvSpPr>
          <p:spPr bwMode="auto">
            <a:xfrm flipH="1" flipV="1">
              <a:off x="528" y="768"/>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410" name="Rectangle 26">
              <a:extLst>
                <a:ext uri="{FF2B5EF4-FFF2-40B4-BE49-F238E27FC236}">
                  <a16:creationId xmlns:a16="http://schemas.microsoft.com/office/drawing/2014/main" id="{DABDCF84-01BC-455F-949C-BABF9A419056}"/>
                </a:ext>
              </a:extLst>
            </p:cNvPr>
            <p:cNvSpPr>
              <a:spLocks noChangeArrowheads="1"/>
            </p:cNvSpPr>
            <p:nvPr/>
          </p:nvSpPr>
          <p:spPr bwMode="auto">
            <a:xfrm>
              <a:off x="369" y="1296"/>
              <a:ext cx="255" cy="288"/>
            </a:xfrm>
            <a:prstGeom prst="rect">
              <a:avLst/>
            </a:prstGeom>
            <a:noFill/>
            <a:ln w="9525">
              <a:noFill/>
              <a:miter lim="800000"/>
              <a:headEnd/>
              <a:tailEnd/>
            </a:ln>
            <a:effectLst/>
          </p:spPr>
          <p:txBody>
            <a:bodyPr wrap="none">
              <a:spAutoFit/>
            </a:bodyPr>
            <a:lstStyle/>
            <a:p>
              <a:pPr>
                <a:defRPr/>
              </a:pPr>
              <a:r>
                <a:rPr kumimoji="1" lang="en-US" altLang="zh-CN" b="1" i="1">
                  <a:solidFill>
                    <a:srgbClr val="CC0000"/>
                  </a:solidFill>
                  <a:effectLst>
                    <a:outerShdw blurRad="38100" dist="38100" dir="2700000" algn="tl">
                      <a:srgbClr val="C0C0C0"/>
                    </a:outerShdw>
                  </a:effectLst>
                  <a:latin typeface="Times New Roman" charset="0"/>
                </a:rPr>
                <a:t>U</a:t>
              </a:r>
              <a:endParaRPr kumimoji="1" lang="en-US" altLang="zh-CN" b="1" baseline="-25000">
                <a:solidFill>
                  <a:srgbClr val="CC0000"/>
                </a:solidFill>
                <a:effectLst>
                  <a:outerShdw blurRad="38100" dist="38100" dir="2700000" algn="tl">
                    <a:srgbClr val="C0C0C0"/>
                  </a:outerShdw>
                </a:effectLst>
                <a:latin typeface="Times New Roman" charset="0"/>
              </a:endParaRPr>
            </a:p>
          </p:txBody>
        </p:sp>
        <p:sp>
          <p:nvSpPr>
            <p:cNvPr id="144411" name="Rectangle 27">
              <a:extLst>
                <a:ext uri="{FF2B5EF4-FFF2-40B4-BE49-F238E27FC236}">
                  <a16:creationId xmlns:a16="http://schemas.microsoft.com/office/drawing/2014/main" id="{8BE2C2A0-F521-44B0-A129-F15BAE636109}"/>
                </a:ext>
              </a:extLst>
            </p:cNvPr>
            <p:cNvSpPr>
              <a:spLocks noChangeArrowheads="1"/>
            </p:cNvSpPr>
            <p:nvPr/>
          </p:nvSpPr>
          <p:spPr bwMode="auto">
            <a:xfrm>
              <a:off x="1344" y="1248"/>
              <a:ext cx="341" cy="288"/>
            </a:xfrm>
            <a:prstGeom prst="rect">
              <a:avLst/>
            </a:prstGeom>
            <a:noFill/>
            <a:ln w="9525">
              <a:noFill/>
              <a:miter lim="800000"/>
              <a:headEnd/>
              <a:tailEnd/>
            </a:ln>
            <a:effectLst/>
          </p:spPr>
          <p:txBody>
            <a:bodyPr>
              <a:spAutoFit/>
            </a:bodyPr>
            <a:lstStyle/>
            <a:p>
              <a:pPr>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p>
          </p:txBody>
        </p:sp>
        <p:sp>
          <p:nvSpPr>
            <p:cNvPr id="144412" name="Rectangle 28">
              <a:extLst>
                <a:ext uri="{FF2B5EF4-FFF2-40B4-BE49-F238E27FC236}">
                  <a16:creationId xmlns:a16="http://schemas.microsoft.com/office/drawing/2014/main" id="{65006A9C-1A2D-4F32-A4F3-25F7C0D322D8}"/>
                </a:ext>
              </a:extLst>
            </p:cNvPr>
            <p:cNvSpPr>
              <a:spLocks noChangeArrowheads="1"/>
            </p:cNvSpPr>
            <p:nvPr/>
          </p:nvSpPr>
          <p:spPr bwMode="auto">
            <a:xfrm>
              <a:off x="576" y="432"/>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CC0000"/>
                  </a:solidFill>
                  <a:effectLst>
                    <a:outerShdw blurRad="38100" dist="38100" dir="2700000" algn="tl">
                      <a:srgbClr val="C0C0C0"/>
                    </a:outerShdw>
                  </a:effectLst>
                  <a:latin typeface="Times New Roman" panose="02020603050405020304" pitchFamily="18" charset="0"/>
                </a:rPr>
                <a:t>I</a:t>
              </a:r>
            </a:p>
          </p:txBody>
        </p:sp>
        <p:sp>
          <p:nvSpPr>
            <p:cNvPr id="144413" name="Text Box 29">
              <a:extLst>
                <a:ext uri="{FF2B5EF4-FFF2-40B4-BE49-F238E27FC236}">
                  <a16:creationId xmlns:a16="http://schemas.microsoft.com/office/drawing/2014/main" id="{78280A0B-DC9F-43C6-A83E-EDDCA18584EA}"/>
                </a:ext>
              </a:extLst>
            </p:cNvPr>
            <p:cNvSpPr txBox="1">
              <a:spLocks noChangeArrowheads="1"/>
            </p:cNvSpPr>
            <p:nvPr/>
          </p:nvSpPr>
          <p:spPr bwMode="auto">
            <a:xfrm>
              <a:off x="240" y="768"/>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panose="02020603050405020304" pitchFamily="18" charset="0"/>
                </a:rPr>
                <a:t>+</a:t>
              </a:r>
            </a:p>
          </p:txBody>
        </p:sp>
        <p:sp>
          <p:nvSpPr>
            <p:cNvPr id="144414" name="Text Box 30">
              <a:extLst>
                <a:ext uri="{FF2B5EF4-FFF2-40B4-BE49-F238E27FC236}">
                  <a16:creationId xmlns:a16="http://schemas.microsoft.com/office/drawing/2014/main" id="{97655995-33DE-4CC3-B0E0-B73D96F7622E}"/>
                </a:ext>
              </a:extLst>
            </p:cNvPr>
            <p:cNvSpPr txBox="1">
              <a:spLocks noChangeArrowheads="1"/>
            </p:cNvSpPr>
            <p:nvPr/>
          </p:nvSpPr>
          <p:spPr bwMode="auto">
            <a:xfrm>
              <a:off x="384" y="1776"/>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charset="0"/>
                  <a:cs typeface="Times New Roman" charset="0"/>
                </a:rPr>
                <a:t>–</a:t>
              </a:r>
              <a:endParaRPr lang="en-US" altLang="zh-CN" b="1">
                <a:solidFill>
                  <a:srgbClr val="CC0000"/>
                </a:solidFill>
                <a:effectLst>
                  <a:outerShdw blurRad="38100" dist="38100" dir="2700000" algn="tl">
                    <a:srgbClr val="C0C0C0"/>
                  </a:outerShdw>
                </a:effectLst>
                <a:latin typeface="Times New Roman" charset="0"/>
              </a:endParaRPr>
            </a:p>
          </p:txBody>
        </p:sp>
        <p:sp>
          <p:nvSpPr>
            <p:cNvPr id="54300" name="Line 31">
              <a:extLst>
                <a:ext uri="{FF2B5EF4-FFF2-40B4-BE49-F238E27FC236}">
                  <a16:creationId xmlns:a16="http://schemas.microsoft.com/office/drawing/2014/main" id="{58285F00-FF5C-40DF-ACE1-B9C1B4EE1C47}"/>
                </a:ext>
              </a:extLst>
            </p:cNvPr>
            <p:cNvSpPr>
              <a:spLocks noChangeShapeType="1"/>
            </p:cNvSpPr>
            <p:nvPr/>
          </p:nvSpPr>
          <p:spPr bwMode="auto">
            <a:xfrm>
              <a:off x="1296"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1" name="Line 32">
              <a:extLst>
                <a:ext uri="{FF2B5EF4-FFF2-40B4-BE49-F238E27FC236}">
                  <a16:creationId xmlns:a16="http://schemas.microsoft.com/office/drawing/2014/main" id="{317B5831-ADE9-4B0C-9130-C36155282970}"/>
                </a:ext>
              </a:extLst>
            </p:cNvPr>
            <p:cNvSpPr>
              <a:spLocks noChangeShapeType="1"/>
            </p:cNvSpPr>
            <p:nvPr/>
          </p:nvSpPr>
          <p:spPr bwMode="auto">
            <a:xfrm>
              <a:off x="1296"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2" name="Oval 33">
              <a:extLst>
                <a:ext uri="{FF2B5EF4-FFF2-40B4-BE49-F238E27FC236}">
                  <a16:creationId xmlns:a16="http://schemas.microsoft.com/office/drawing/2014/main" id="{C1CC0A0A-D641-4023-B893-508AB3304ABA}"/>
                </a:ext>
              </a:extLst>
            </p:cNvPr>
            <p:cNvSpPr>
              <a:spLocks noChangeArrowheads="1"/>
            </p:cNvSpPr>
            <p:nvPr/>
          </p:nvSpPr>
          <p:spPr bwMode="auto">
            <a:xfrm>
              <a:off x="480" y="760"/>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4303" name="Oval 34">
              <a:extLst>
                <a:ext uri="{FF2B5EF4-FFF2-40B4-BE49-F238E27FC236}">
                  <a16:creationId xmlns:a16="http://schemas.microsoft.com/office/drawing/2014/main" id="{357C29B4-9C15-49D6-8662-57682D48D7AF}"/>
                </a:ext>
              </a:extLst>
            </p:cNvPr>
            <p:cNvSpPr>
              <a:spLocks noChangeArrowheads="1"/>
            </p:cNvSpPr>
            <p:nvPr/>
          </p:nvSpPr>
          <p:spPr bwMode="auto">
            <a:xfrm>
              <a:off x="480" y="2038"/>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4419" name="Rectangle 35">
              <a:extLst>
                <a:ext uri="{FF2B5EF4-FFF2-40B4-BE49-F238E27FC236}">
                  <a16:creationId xmlns:a16="http://schemas.microsoft.com/office/drawing/2014/main" id="{E4AB48F8-4643-43CF-A02E-6E3A1A8BE391}"/>
                </a:ext>
              </a:extLst>
            </p:cNvPr>
            <p:cNvSpPr>
              <a:spLocks noChangeArrowheads="1"/>
            </p:cNvSpPr>
            <p:nvPr/>
          </p:nvSpPr>
          <p:spPr bwMode="auto">
            <a:xfrm rot="-10800000">
              <a:off x="1248" y="1261"/>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4305" name="Line 36">
              <a:extLst>
                <a:ext uri="{FF2B5EF4-FFF2-40B4-BE49-F238E27FC236}">
                  <a16:creationId xmlns:a16="http://schemas.microsoft.com/office/drawing/2014/main" id="{BC0FA0EF-0A3A-4644-A5D2-69AA86AE03BB}"/>
                </a:ext>
              </a:extLst>
            </p:cNvPr>
            <p:cNvSpPr>
              <a:spLocks noChangeShapeType="1"/>
            </p:cNvSpPr>
            <p:nvPr/>
          </p:nvSpPr>
          <p:spPr bwMode="auto">
            <a:xfrm>
              <a:off x="877"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6" name="Line 37">
              <a:extLst>
                <a:ext uri="{FF2B5EF4-FFF2-40B4-BE49-F238E27FC236}">
                  <a16:creationId xmlns:a16="http://schemas.microsoft.com/office/drawing/2014/main" id="{2F25AD7F-FD4F-44AB-8AAF-BB372E678C2D}"/>
                </a:ext>
              </a:extLst>
            </p:cNvPr>
            <p:cNvSpPr>
              <a:spLocks noChangeShapeType="1"/>
            </p:cNvSpPr>
            <p:nvPr/>
          </p:nvSpPr>
          <p:spPr bwMode="auto">
            <a:xfrm>
              <a:off x="877"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277" name="Text Box 38">
            <a:extLst>
              <a:ext uri="{FF2B5EF4-FFF2-40B4-BE49-F238E27FC236}">
                <a16:creationId xmlns:a16="http://schemas.microsoft.com/office/drawing/2014/main" id="{B33E53E8-785E-4F43-BDD1-5F9E1CD1EAA0}"/>
              </a:ext>
            </a:extLst>
          </p:cNvPr>
          <p:cNvSpPr txBox="1">
            <a:spLocks noChangeArrowheads="1"/>
          </p:cNvSpPr>
          <p:nvPr/>
        </p:nvSpPr>
        <p:spPr bwMode="auto">
          <a:xfrm>
            <a:off x="3200400" y="4572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考虑到</a:t>
            </a:r>
          </a:p>
        </p:txBody>
      </p:sp>
      <p:graphicFrame>
        <p:nvGraphicFramePr>
          <p:cNvPr id="54278" name="Object 39">
            <a:extLst>
              <a:ext uri="{FF2B5EF4-FFF2-40B4-BE49-F238E27FC236}">
                <a16:creationId xmlns:a16="http://schemas.microsoft.com/office/drawing/2014/main" id="{84EA2E6C-4EBA-41A5-81F1-3D6975C20085}"/>
              </a:ext>
            </a:extLst>
          </p:cNvPr>
          <p:cNvGraphicFramePr>
            <a:graphicFrameLocks noChangeAspect="1"/>
          </p:cNvGraphicFramePr>
          <p:nvPr/>
        </p:nvGraphicFramePr>
        <p:xfrm>
          <a:off x="4953000" y="2062163"/>
          <a:ext cx="1827213" cy="985837"/>
        </p:xfrm>
        <a:graphic>
          <a:graphicData uri="http://schemas.openxmlformats.org/presentationml/2006/ole">
            <mc:AlternateContent xmlns:mc="http://schemas.openxmlformats.org/markup-compatibility/2006">
              <mc:Choice xmlns:v="urn:schemas-microsoft-com:vml" Requires="v">
                <p:oleObj spid="_x0000_s16531" name="Equation" r:id="rId3" imgW="783662" imgH="413644" progId="Equation.3">
                  <p:embed/>
                </p:oleObj>
              </mc:Choice>
              <mc:Fallback>
                <p:oleObj name="Equation" r:id="rId3" imgW="783662" imgH="413644"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62163"/>
                        <a:ext cx="1827213" cy="98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9" name="Text Box 40">
            <a:extLst>
              <a:ext uri="{FF2B5EF4-FFF2-40B4-BE49-F238E27FC236}">
                <a16:creationId xmlns:a16="http://schemas.microsoft.com/office/drawing/2014/main" id="{55EA5DC0-C066-4AA8-AAF7-6788ECA18CD2}"/>
              </a:ext>
            </a:extLst>
          </p:cNvPr>
          <p:cNvSpPr txBox="1">
            <a:spLocks noChangeArrowheads="1"/>
          </p:cNvSpPr>
          <p:nvPr/>
        </p:nvSpPr>
        <p:spPr bwMode="auto">
          <a:xfrm>
            <a:off x="3276600" y="15240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得到两个电阻元件并联时的等效电阻为</a:t>
            </a:r>
          </a:p>
        </p:txBody>
      </p:sp>
      <p:graphicFrame>
        <p:nvGraphicFramePr>
          <p:cNvPr id="54280" name="Object 41">
            <a:extLst>
              <a:ext uri="{FF2B5EF4-FFF2-40B4-BE49-F238E27FC236}">
                <a16:creationId xmlns:a16="http://schemas.microsoft.com/office/drawing/2014/main" id="{E42B5B9E-BCC0-4AA4-8B92-9A5F61404235}"/>
              </a:ext>
            </a:extLst>
          </p:cNvPr>
          <p:cNvGraphicFramePr>
            <a:graphicFrameLocks noChangeAspect="1"/>
          </p:cNvGraphicFramePr>
          <p:nvPr/>
        </p:nvGraphicFramePr>
        <p:xfrm>
          <a:off x="5260975" y="547688"/>
          <a:ext cx="987425" cy="900112"/>
        </p:xfrm>
        <a:graphic>
          <a:graphicData uri="http://schemas.openxmlformats.org/presentationml/2006/ole">
            <mc:AlternateContent xmlns:mc="http://schemas.openxmlformats.org/markup-compatibility/2006">
              <mc:Choice xmlns:v="urn:schemas-microsoft-com:vml" Requires="v">
                <p:oleObj spid="_x0000_s16532" name="Equation" r:id="rId5" imgW="431613" imgH="393529" progId="Equation.3">
                  <p:embed/>
                </p:oleObj>
              </mc:Choice>
              <mc:Fallback>
                <p:oleObj name="Equation" r:id="rId5" imgW="431613" imgH="393529" progId="Equation.3">
                  <p:embed/>
                  <p:pic>
                    <p:nvPicPr>
                      <p:cNvPr id="0"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0975" y="547688"/>
                        <a:ext cx="987425"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1" name="Object 42">
            <a:extLst>
              <a:ext uri="{FF2B5EF4-FFF2-40B4-BE49-F238E27FC236}">
                <a16:creationId xmlns:a16="http://schemas.microsoft.com/office/drawing/2014/main" id="{0BBF8AE2-C5B3-40C1-BEFC-D08E65361825}"/>
              </a:ext>
            </a:extLst>
          </p:cNvPr>
          <p:cNvGraphicFramePr>
            <a:graphicFrameLocks noChangeAspect="1"/>
          </p:cNvGraphicFramePr>
          <p:nvPr/>
        </p:nvGraphicFramePr>
        <p:xfrm>
          <a:off x="3352800" y="3179763"/>
          <a:ext cx="4876800" cy="1316037"/>
        </p:xfrm>
        <a:graphic>
          <a:graphicData uri="http://schemas.openxmlformats.org/presentationml/2006/ole">
            <mc:AlternateContent xmlns:mc="http://schemas.openxmlformats.org/markup-compatibility/2006">
              <mc:Choice xmlns:v="urn:schemas-microsoft-com:vml" Requires="v">
                <p:oleObj spid="_x0000_s16533" name="Equation" r:id="rId7" imgW="2384070" imgH="631462" progId="Equation.3">
                  <p:embed/>
                </p:oleObj>
              </mc:Choice>
              <mc:Fallback>
                <p:oleObj name="Equation" r:id="rId7" imgW="2384070" imgH="631462" progId="Equation.3">
                  <p:embed/>
                  <p:pic>
                    <p:nvPicPr>
                      <p:cNvPr id="0"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3179763"/>
                        <a:ext cx="487680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27" name="Rectangle 43">
            <a:extLst>
              <a:ext uri="{FF2B5EF4-FFF2-40B4-BE49-F238E27FC236}">
                <a16:creationId xmlns:a16="http://schemas.microsoft.com/office/drawing/2014/main" id="{20B09EF7-58DB-49AE-B5EF-95D41AA991C2}"/>
              </a:ext>
            </a:extLst>
          </p:cNvPr>
          <p:cNvSpPr>
            <a:spLocks noChangeArrowheads="1"/>
          </p:cNvSpPr>
          <p:nvPr/>
        </p:nvSpPr>
        <p:spPr bwMode="auto">
          <a:xfrm>
            <a:off x="3168650" y="4460875"/>
            <a:ext cx="4603750" cy="720725"/>
          </a:xfrm>
          <a:prstGeom prst="rect">
            <a:avLst/>
          </a:prstGeom>
          <a:noFill/>
          <a:ln w="9525">
            <a:noFill/>
            <a:miter lim="800000"/>
            <a:headEnd/>
            <a:tailEnd/>
          </a:ln>
        </p:spPr>
        <p:txBody>
          <a:bodyPr anchor="ctr"/>
          <a:lstStyle/>
          <a:p>
            <a:pPr eaLnBrk="1" hangingPunct="1">
              <a:lnSpc>
                <a:spcPct val="105000"/>
              </a:lnSpc>
              <a:spcBef>
                <a:spcPct val="5000"/>
              </a:spcBef>
              <a:defRPr/>
            </a:pPr>
            <a:r>
              <a:rPr kumimoji="1" lang="zh-CN" altLang="en-US" sz="2800" b="1">
                <a:solidFill>
                  <a:srgbClr val="000099"/>
                </a:solidFill>
                <a:effectLst>
                  <a:outerShdw blurRad="38100" dist="38100" dir="2700000" algn="tl">
                    <a:srgbClr val="C0C0C0"/>
                  </a:outerShdw>
                </a:effectLst>
                <a:latin typeface="Times New Roman" charset="0"/>
              </a:rPr>
              <a:t>两电阻并联时的分流公式：</a:t>
            </a:r>
          </a:p>
        </p:txBody>
      </p:sp>
      <p:graphicFrame>
        <p:nvGraphicFramePr>
          <p:cNvPr id="54283" name="Object 44">
            <a:extLst>
              <a:ext uri="{FF2B5EF4-FFF2-40B4-BE49-F238E27FC236}">
                <a16:creationId xmlns:a16="http://schemas.microsoft.com/office/drawing/2014/main" id="{9B813379-E363-426D-8F27-5A4E04741DD9}"/>
              </a:ext>
            </a:extLst>
          </p:cNvPr>
          <p:cNvGraphicFramePr>
            <a:graphicFrameLocks noChangeAspect="1"/>
          </p:cNvGraphicFramePr>
          <p:nvPr/>
        </p:nvGraphicFramePr>
        <p:xfrm>
          <a:off x="3365500" y="5241925"/>
          <a:ext cx="2159000" cy="1006475"/>
        </p:xfrm>
        <a:graphic>
          <a:graphicData uri="http://schemas.openxmlformats.org/presentationml/2006/ole">
            <mc:AlternateContent xmlns:mc="http://schemas.openxmlformats.org/markup-compatibility/2006">
              <mc:Choice xmlns:v="urn:schemas-microsoft-com:vml" Requires="v">
                <p:oleObj spid="_x0000_s16534" name="Equation" r:id="rId9" imgW="908954" imgH="413644" progId="Equation.3">
                  <p:embed/>
                </p:oleObj>
              </mc:Choice>
              <mc:Fallback>
                <p:oleObj name="Equation" r:id="rId9" imgW="908954" imgH="413644" progId="Equation.3">
                  <p:embed/>
                  <p:pic>
                    <p:nvPicPr>
                      <p:cNvPr id="0"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5500" y="5241925"/>
                        <a:ext cx="21590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4" name="Object 45">
            <a:extLst>
              <a:ext uri="{FF2B5EF4-FFF2-40B4-BE49-F238E27FC236}">
                <a16:creationId xmlns:a16="http://schemas.microsoft.com/office/drawing/2014/main" id="{0D3CF012-A376-4E84-AF68-20BCF0D981C2}"/>
              </a:ext>
            </a:extLst>
          </p:cNvPr>
          <p:cNvGraphicFramePr>
            <a:graphicFrameLocks noChangeAspect="1"/>
          </p:cNvGraphicFramePr>
          <p:nvPr/>
        </p:nvGraphicFramePr>
        <p:xfrm>
          <a:off x="6186488" y="5137150"/>
          <a:ext cx="2255837" cy="1035050"/>
        </p:xfrm>
        <a:graphic>
          <a:graphicData uri="http://schemas.openxmlformats.org/presentationml/2006/ole">
            <mc:AlternateContent xmlns:mc="http://schemas.openxmlformats.org/markup-compatibility/2006">
              <mc:Choice xmlns:v="urn:schemas-microsoft-com:vml" Requires="v">
                <p:oleObj spid="_x0000_s16535" name="Equation" r:id="rId11" imgW="925378" imgH="413644" progId="Equation.3">
                  <p:embed/>
                </p:oleObj>
              </mc:Choice>
              <mc:Fallback>
                <p:oleObj name="Equation" r:id="rId11" imgW="925378" imgH="413644" progId="Equation.3">
                  <p:embed/>
                  <p:pic>
                    <p:nvPicPr>
                      <p:cNvPr id="0" name="Object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86488" y="5137150"/>
                        <a:ext cx="2255837"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5" name="AutoShape 46">
            <a:extLst>
              <a:ext uri="{FF2B5EF4-FFF2-40B4-BE49-F238E27FC236}">
                <a16:creationId xmlns:a16="http://schemas.microsoft.com/office/drawing/2014/main" id="{98D10C70-15B7-4E18-AE30-DC20BA720070}"/>
              </a:ext>
            </a:extLst>
          </p:cNvPr>
          <p:cNvSpPr>
            <a:spLocks noChangeArrowheads="1"/>
          </p:cNvSpPr>
          <p:nvPr/>
        </p:nvSpPr>
        <p:spPr bwMode="auto">
          <a:xfrm>
            <a:off x="1905000" y="3505200"/>
            <a:ext cx="533400" cy="533400"/>
          </a:xfrm>
          <a:prstGeom prst="downArrow">
            <a:avLst>
              <a:gd name="adj1" fmla="val 50000"/>
              <a:gd name="adj2"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FDCB0B-2ED2-4298-9783-B004781C3252}"/>
              </a:ext>
            </a:extLst>
          </p:cNvPr>
          <p:cNvSpPr>
            <a:spLocks noGrp="1"/>
          </p:cNvSpPr>
          <p:nvPr>
            <p:ph type="title"/>
          </p:nvPr>
        </p:nvSpPr>
        <p:spPr/>
        <p:txBody>
          <a:bodyPr/>
          <a:lstStyle/>
          <a:p>
            <a:r>
              <a:rPr lang="zh-CN" altLang="en-US" dirty="0"/>
              <a:t>芯片产业的人才需求</a:t>
            </a:r>
          </a:p>
        </p:txBody>
      </p:sp>
      <p:sp>
        <p:nvSpPr>
          <p:cNvPr id="4" name="灯片编号占位符 3">
            <a:extLst>
              <a:ext uri="{FF2B5EF4-FFF2-40B4-BE49-F238E27FC236}">
                <a16:creationId xmlns:a16="http://schemas.microsoft.com/office/drawing/2014/main" id="{4D3B93F4-9FA2-4B11-AE85-BEA3FBBB59B5}"/>
              </a:ext>
            </a:extLst>
          </p:cNvPr>
          <p:cNvSpPr>
            <a:spLocks noGrp="1"/>
          </p:cNvSpPr>
          <p:nvPr>
            <p:ph type="sldNum" sz="quarter" idx="12"/>
          </p:nvPr>
        </p:nvSpPr>
        <p:spPr/>
        <p:txBody>
          <a:bodyPr/>
          <a:lstStyle/>
          <a:p>
            <a:pPr>
              <a:defRPr/>
            </a:pPr>
            <a:fld id="{00C84C67-1E03-4575-9898-B709D663CCD2}" type="slidenum">
              <a:rPr lang="en-US" altLang="zh-CN" smtClean="0"/>
              <a:pPr>
                <a:defRPr/>
              </a:pPr>
              <a:t>6</a:t>
            </a:fld>
            <a:endParaRPr lang="en-US" altLang="zh-CN"/>
          </a:p>
        </p:txBody>
      </p:sp>
      <p:pic>
        <p:nvPicPr>
          <p:cNvPr id="56322" name="Picture 2" descr="https://pic3.zhimg.com/v2-0a7bd81969be0751594361449a1b307a_r.jpg">
            <a:extLst>
              <a:ext uri="{FF2B5EF4-FFF2-40B4-BE49-F238E27FC236}">
                <a16:creationId xmlns:a16="http://schemas.microsoft.com/office/drawing/2014/main" id="{5110E632-9A9E-40F2-81F8-470FC5AFC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1417638"/>
            <a:ext cx="706755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465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B9B63E6C-39FD-4B04-9556-9DF9A38A55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E4B412B-D278-49B3-A28E-6170A98DD83D}" type="slidenum">
              <a:rPr lang="en-US" altLang="zh-CN" sz="1400" smtClean="0"/>
              <a:pPr>
                <a:spcBef>
                  <a:spcPct val="0"/>
                </a:spcBef>
                <a:buFontTx/>
                <a:buNone/>
              </a:pPr>
              <a:t>60</a:t>
            </a:fld>
            <a:endParaRPr lang="en-US" altLang="zh-CN" sz="1400"/>
          </a:p>
        </p:txBody>
      </p:sp>
      <p:grpSp>
        <p:nvGrpSpPr>
          <p:cNvPr id="55299" name="Group 3">
            <a:extLst>
              <a:ext uri="{FF2B5EF4-FFF2-40B4-BE49-F238E27FC236}">
                <a16:creationId xmlns:a16="http://schemas.microsoft.com/office/drawing/2014/main" id="{6CCE8D5A-61AB-4699-99FB-A88D4AB8C8B9}"/>
              </a:ext>
            </a:extLst>
          </p:cNvPr>
          <p:cNvGrpSpPr>
            <a:grpSpLocks/>
          </p:cNvGrpSpPr>
          <p:nvPr/>
        </p:nvGrpSpPr>
        <p:grpSpPr bwMode="auto">
          <a:xfrm>
            <a:off x="6553200" y="3962400"/>
            <a:ext cx="2209800" cy="2016125"/>
            <a:chOff x="240" y="2570"/>
            <a:chExt cx="1392" cy="1270"/>
          </a:xfrm>
        </p:grpSpPr>
        <p:sp>
          <p:nvSpPr>
            <p:cNvPr id="55329" name="Line 4">
              <a:extLst>
                <a:ext uri="{FF2B5EF4-FFF2-40B4-BE49-F238E27FC236}">
                  <a16:creationId xmlns:a16="http://schemas.microsoft.com/office/drawing/2014/main" id="{0695F6A3-4FB5-4EE4-8564-6DE9F7C69EB7}"/>
                </a:ext>
              </a:extLst>
            </p:cNvPr>
            <p:cNvSpPr>
              <a:spLocks noChangeShapeType="1"/>
            </p:cNvSpPr>
            <p:nvPr/>
          </p:nvSpPr>
          <p:spPr bwMode="auto">
            <a:xfrm>
              <a:off x="528" y="3818"/>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65" name="Rectangle 5">
              <a:extLst>
                <a:ext uri="{FF2B5EF4-FFF2-40B4-BE49-F238E27FC236}">
                  <a16:creationId xmlns:a16="http://schemas.microsoft.com/office/drawing/2014/main" id="{882BE58A-A66D-4CBF-B529-9C9D7D22CCC6}"/>
                </a:ext>
              </a:extLst>
            </p:cNvPr>
            <p:cNvSpPr>
              <a:spLocks noChangeArrowheads="1"/>
            </p:cNvSpPr>
            <p:nvPr/>
          </p:nvSpPr>
          <p:spPr bwMode="auto">
            <a:xfrm>
              <a:off x="1328" y="3274"/>
              <a:ext cx="304" cy="230"/>
            </a:xfrm>
            <a:prstGeom prst="rect">
              <a:avLst/>
            </a:prstGeom>
            <a:noFill/>
            <a:ln w="9525">
              <a:noFill/>
              <a:miter lim="800000"/>
              <a:headEnd/>
              <a:tailEnd/>
            </a:ln>
          </p:spPr>
          <p:txBody>
            <a:bodyPr lIns="0" tIns="0" rIns="0" bIns="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b="1" i="1">
                  <a:effectLst>
                    <a:outerShdw blurRad="38100" dist="38100" dir="2700000" algn="tl">
                      <a:srgbClr val="C0C0C0"/>
                    </a:outerShdw>
                  </a:effectLst>
                  <a:latin typeface="Times New Roman" panose="02020603050405020304" pitchFamily="18" charset="0"/>
                </a:rPr>
                <a:t>G</a:t>
              </a:r>
            </a:p>
          </p:txBody>
        </p:sp>
        <p:sp>
          <p:nvSpPr>
            <p:cNvPr id="143366" name="Rectangle 6">
              <a:extLst>
                <a:ext uri="{FF2B5EF4-FFF2-40B4-BE49-F238E27FC236}">
                  <a16:creationId xmlns:a16="http://schemas.microsoft.com/office/drawing/2014/main" id="{A4E661BE-6C69-40A3-B283-6D4259368386}"/>
                </a:ext>
              </a:extLst>
            </p:cNvPr>
            <p:cNvSpPr>
              <a:spLocks noChangeArrowheads="1"/>
            </p:cNvSpPr>
            <p:nvPr/>
          </p:nvSpPr>
          <p:spPr bwMode="auto">
            <a:xfrm rot="-10800000">
              <a:off x="1235" y="3264"/>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5332" name="Line 7">
              <a:extLst>
                <a:ext uri="{FF2B5EF4-FFF2-40B4-BE49-F238E27FC236}">
                  <a16:creationId xmlns:a16="http://schemas.microsoft.com/office/drawing/2014/main" id="{369CE4A8-C639-4640-A3A9-D6F421FC80C1}"/>
                </a:ext>
              </a:extLst>
            </p:cNvPr>
            <p:cNvSpPr>
              <a:spLocks noChangeShapeType="1"/>
            </p:cNvSpPr>
            <p:nvPr/>
          </p:nvSpPr>
          <p:spPr bwMode="auto">
            <a:xfrm rot="5400000" flipH="1" flipV="1">
              <a:off x="798" y="2675"/>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3" name="Line 8">
              <a:extLst>
                <a:ext uri="{FF2B5EF4-FFF2-40B4-BE49-F238E27FC236}">
                  <a16:creationId xmlns:a16="http://schemas.microsoft.com/office/drawing/2014/main" id="{484724D9-8123-46F1-AB85-C8971AD64536}"/>
                </a:ext>
              </a:extLst>
            </p:cNvPr>
            <p:cNvSpPr>
              <a:spLocks noChangeShapeType="1"/>
            </p:cNvSpPr>
            <p:nvPr/>
          </p:nvSpPr>
          <p:spPr bwMode="auto">
            <a:xfrm flipH="1" flipV="1">
              <a:off x="528" y="2906"/>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69" name="Rectangle 9">
              <a:extLst>
                <a:ext uri="{FF2B5EF4-FFF2-40B4-BE49-F238E27FC236}">
                  <a16:creationId xmlns:a16="http://schemas.microsoft.com/office/drawing/2014/main" id="{0B7A17B3-DF57-4AC4-8E94-F45CE2E9F939}"/>
                </a:ext>
              </a:extLst>
            </p:cNvPr>
            <p:cNvSpPr>
              <a:spLocks noChangeArrowheads="1"/>
            </p:cNvSpPr>
            <p:nvPr/>
          </p:nvSpPr>
          <p:spPr bwMode="auto">
            <a:xfrm>
              <a:off x="369" y="3264"/>
              <a:ext cx="255" cy="288"/>
            </a:xfrm>
            <a:prstGeom prst="rect">
              <a:avLst/>
            </a:prstGeom>
            <a:noFill/>
            <a:ln w="9525">
              <a:noFill/>
              <a:miter lim="800000"/>
              <a:headEnd/>
              <a:tailEnd/>
            </a:ln>
            <a:effectLst/>
          </p:spPr>
          <p:txBody>
            <a:bodyPr wrap="none">
              <a:spAutoFit/>
            </a:bodyPr>
            <a:lstStyle/>
            <a:p>
              <a:pPr>
                <a:defRPr/>
              </a:pPr>
              <a:r>
                <a:rPr kumimoji="1" lang="en-US" altLang="zh-CN" b="1" i="1">
                  <a:solidFill>
                    <a:srgbClr val="CC0000"/>
                  </a:solidFill>
                  <a:effectLst>
                    <a:outerShdw blurRad="38100" dist="38100" dir="2700000" algn="tl">
                      <a:srgbClr val="C0C0C0"/>
                    </a:outerShdw>
                  </a:effectLst>
                  <a:latin typeface="Times New Roman" charset="0"/>
                </a:rPr>
                <a:t>U</a:t>
              </a:r>
              <a:endParaRPr kumimoji="1" lang="en-US" altLang="zh-CN" b="1" baseline="-25000">
                <a:solidFill>
                  <a:srgbClr val="CC0000"/>
                </a:solidFill>
                <a:effectLst>
                  <a:outerShdw blurRad="38100" dist="38100" dir="2700000" algn="tl">
                    <a:srgbClr val="C0C0C0"/>
                  </a:outerShdw>
                </a:effectLst>
                <a:latin typeface="Times New Roman" charset="0"/>
              </a:endParaRPr>
            </a:p>
          </p:txBody>
        </p:sp>
        <p:sp>
          <p:nvSpPr>
            <p:cNvPr id="143370" name="Rectangle 10">
              <a:extLst>
                <a:ext uri="{FF2B5EF4-FFF2-40B4-BE49-F238E27FC236}">
                  <a16:creationId xmlns:a16="http://schemas.microsoft.com/office/drawing/2014/main" id="{B4F02FD5-C653-4BEB-9146-28E68732FA12}"/>
                </a:ext>
              </a:extLst>
            </p:cNvPr>
            <p:cNvSpPr>
              <a:spLocks noChangeArrowheads="1"/>
            </p:cNvSpPr>
            <p:nvPr/>
          </p:nvSpPr>
          <p:spPr bwMode="auto">
            <a:xfrm>
              <a:off x="726" y="2570"/>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CC0000"/>
                  </a:solidFill>
                  <a:effectLst>
                    <a:outerShdw blurRad="38100" dist="38100" dir="2700000" algn="tl">
                      <a:srgbClr val="C0C0C0"/>
                    </a:outerShdw>
                  </a:effectLst>
                  <a:latin typeface="Times New Roman" panose="02020603050405020304" pitchFamily="18" charset="0"/>
                </a:rPr>
                <a:t>I</a:t>
              </a:r>
            </a:p>
          </p:txBody>
        </p:sp>
        <p:sp>
          <p:nvSpPr>
            <p:cNvPr id="143371" name="Text Box 11">
              <a:extLst>
                <a:ext uri="{FF2B5EF4-FFF2-40B4-BE49-F238E27FC236}">
                  <a16:creationId xmlns:a16="http://schemas.microsoft.com/office/drawing/2014/main" id="{31A695C5-913C-4CE2-899D-2F52402BD505}"/>
                </a:ext>
              </a:extLst>
            </p:cNvPr>
            <p:cNvSpPr txBox="1">
              <a:spLocks noChangeArrowheads="1"/>
            </p:cNvSpPr>
            <p:nvPr/>
          </p:nvSpPr>
          <p:spPr bwMode="auto">
            <a:xfrm>
              <a:off x="240" y="2906"/>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panose="02020603050405020304" pitchFamily="18" charset="0"/>
                </a:rPr>
                <a:t>+</a:t>
              </a:r>
            </a:p>
          </p:txBody>
        </p:sp>
        <p:sp>
          <p:nvSpPr>
            <p:cNvPr id="143372" name="Text Box 12">
              <a:extLst>
                <a:ext uri="{FF2B5EF4-FFF2-40B4-BE49-F238E27FC236}">
                  <a16:creationId xmlns:a16="http://schemas.microsoft.com/office/drawing/2014/main" id="{F801B510-C7B7-4F52-8754-1F440067DCCB}"/>
                </a:ext>
              </a:extLst>
            </p:cNvPr>
            <p:cNvSpPr txBox="1">
              <a:spLocks noChangeArrowheads="1"/>
            </p:cNvSpPr>
            <p:nvPr/>
          </p:nvSpPr>
          <p:spPr bwMode="auto">
            <a:xfrm>
              <a:off x="384" y="3530"/>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charset="0"/>
                  <a:cs typeface="Times New Roman" charset="0"/>
                </a:rPr>
                <a:t>–</a:t>
              </a:r>
              <a:endParaRPr lang="en-US" altLang="zh-CN" b="1">
                <a:solidFill>
                  <a:srgbClr val="CC0000"/>
                </a:solidFill>
                <a:effectLst>
                  <a:outerShdw blurRad="38100" dist="38100" dir="2700000" algn="tl">
                    <a:srgbClr val="C0C0C0"/>
                  </a:outerShdw>
                </a:effectLst>
                <a:latin typeface="Times New Roman" charset="0"/>
              </a:endParaRPr>
            </a:p>
          </p:txBody>
        </p:sp>
        <p:sp>
          <p:nvSpPr>
            <p:cNvPr id="55338" name="Line 13">
              <a:extLst>
                <a:ext uri="{FF2B5EF4-FFF2-40B4-BE49-F238E27FC236}">
                  <a16:creationId xmlns:a16="http://schemas.microsoft.com/office/drawing/2014/main" id="{5BD716F5-1A01-494A-BAAA-FCA4802BCE6E}"/>
                </a:ext>
              </a:extLst>
            </p:cNvPr>
            <p:cNvSpPr>
              <a:spLocks noChangeShapeType="1"/>
            </p:cNvSpPr>
            <p:nvPr/>
          </p:nvSpPr>
          <p:spPr bwMode="auto">
            <a:xfrm>
              <a:off x="1296" y="3477"/>
              <a:ext cx="0" cy="336"/>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9" name="Oval 14">
              <a:extLst>
                <a:ext uri="{FF2B5EF4-FFF2-40B4-BE49-F238E27FC236}">
                  <a16:creationId xmlns:a16="http://schemas.microsoft.com/office/drawing/2014/main" id="{A6F09F5E-3950-4C8A-9E8A-D52020ABBAFB}"/>
                </a:ext>
              </a:extLst>
            </p:cNvPr>
            <p:cNvSpPr>
              <a:spLocks noChangeArrowheads="1"/>
            </p:cNvSpPr>
            <p:nvPr/>
          </p:nvSpPr>
          <p:spPr bwMode="auto">
            <a:xfrm>
              <a:off x="480" y="2874"/>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40" name="Oval 15">
              <a:extLst>
                <a:ext uri="{FF2B5EF4-FFF2-40B4-BE49-F238E27FC236}">
                  <a16:creationId xmlns:a16="http://schemas.microsoft.com/office/drawing/2014/main" id="{85E51185-F67C-40AF-8657-518C02EFBB93}"/>
                </a:ext>
              </a:extLst>
            </p:cNvPr>
            <p:cNvSpPr>
              <a:spLocks noChangeArrowheads="1"/>
            </p:cNvSpPr>
            <p:nvPr/>
          </p:nvSpPr>
          <p:spPr bwMode="auto">
            <a:xfrm>
              <a:off x="480" y="3792"/>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41" name="Line 16">
              <a:extLst>
                <a:ext uri="{FF2B5EF4-FFF2-40B4-BE49-F238E27FC236}">
                  <a16:creationId xmlns:a16="http://schemas.microsoft.com/office/drawing/2014/main" id="{96E36F24-6FB2-4C12-8E1C-C93803134A07}"/>
                </a:ext>
              </a:extLst>
            </p:cNvPr>
            <p:cNvSpPr>
              <a:spLocks noChangeShapeType="1"/>
            </p:cNvSpPr>
            <p:nvPr/>
          </p:nvSpPr>
          <p:spPr bwMode="auto">
            <a:xfrm>
              <a:off x="1296" y="2904"/>
              <a:ext cx="0" cy="36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300" name="Group 17">
            <a:extLst>
              <a:ext uri="{FF2B5EF4-FFF2-40B4-BE49-F238E27FC236}">
                <a16:creationId xmlns:a16="http://schemas.microsoft.com/office/drawing/2014/main" id="{8BCD6B58-A066-4484-831B-E33F1EA87F65}"/>
              </a:ext>
            </a:extLst>
          </p:cNvPr>
          <p:cNvGrpSpPr>
            <a:grpSpLocks/>
          </p:cNvGrpSpPr>
          <p:nvPr/>
        </p:nvGrpSpPr>
        <p:grpSpPr bwMode="auto">
          <a:xfrm>
            <a:off x="6469063" y="498475"/>
            <a:ext cx="2293937" cy="2625725"/>
            <a:chOff x="240" y="432"/>
            <a:chExt cx="1445" cy="1654"/>
          </a:xfrm>
        </p:grpSpPr>
        <p:sp>
          <p:nvSpPr>
            <p:cNvPr id="143378" name="Rectangle 18">
              <a:extLst>
                <a:ext uri="{FF2B5EF4-FFF2-40B4-BE49-F238E27FC236}">
                  <a16:creationId xmlns:a16="http://schemas.microsoft.com/office/drawing/2014/main" id="{DE67FCDF-EDB8-4B77-AE89-B735C4E79F49}"/>
                </a:ext>
              </a:extLst>
            </p:cNvPr>
            <p:cNvSpPr>
              <a:spLocks noChangeArrowheads="1"/>
            </p:cNvSpPr>
            <p:nvPr/>
          </p:nvSpPr>
          <p:spPr bwMode="auto">
            <a:xfrm>
              <a:off x="537"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i="1">
                <a:effectLst>
                  <a:outerShdw blurRad="38100" dist="38100" dir="2700000" algn="tl">
                    <a:srgbClr val="C0C0C0"/>
                  </a:outerShdw>
                </a:effectLst>
                <a:latin typeface="Times New Roman" charset="0"/>
              </a:endParaRPr>
            </a:p>
          </p:txBody>
        </p:sp>
        <p:sp>
          <p:nvSpPr>
            <p:cNvPr id="143379" name="Rectangle 19">
              <a:extLst>
                <a:ext uri="{FF2B5EF4-FFF2-40B4-BE49-F238E27FC236}">
                  <a16:creationId xmlns:a16="http://schemas.microsoft.com/office/drawing/2014/main" id="{67D28DBD-096A-4CD1-A848-FF931F4D5835}"/>
                </a:ext>
              </a:extLst>
            </p:cNvPr>
            <p:cNvSpPr>
              <a:spLocks noChangeArrowheads="1"/>
            </p:cNvSpPr>
            <p:nvPr/>
          </p:nvSpPr>
          <p:spPr bwMode="auto">
            <a:xfrm>
              <a:off x="960"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p>
          </p:txBody>
        </p:sp>
        <p:sp>
          <p:nvSpPr>
            <p:cNvPr id="55310" name="Line 20">
              <a:extLst>
                <a:ext uri="{FF2B5EF4-FFF2-40B4-BE49-F238E27FC236}">
                  <a16:creationId xmlns:a16="http://schemas.microsoft.com/office/drawing/2014/main" id="{4D06EA0E-C753-460A-9D06-9215FB2C0C40}"/>
                </a:ext>
              </a:extLst>
            </p:cNvPr>
            <p:cNvSpPr>
              <a:spLocks noChangeShapeType="1"/>
            </p:cNvSpPr>
            <p:nvPr/>
          </p:nvSpPr>
          <p:spPr bwMode="auto">
            <a:xfrm rot="10800000" flipH="1" flipV="1">
              <a:off x="816"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1" name="Line 21">
              <a:extLst>
                <a:ext uri="{FF2B5EF4-FFF2-40B4-BE49-F238E27FC236}">
                  <a16:creationId xmlns:a16="http://schemas.microsoft.com/office/drawing/2014/main" id="{891B70F8-A3EA-4E81-AE47-5B94D1228827}"/>
                </a:ext>
              </a:extLst>
            </p:cNvPr>
            <p:cNvSpPr>
              <a:spLocks noChangeShapeType="1"/>
            </p:cNvSpPr>
            <p:nvPr/>
          </p:nvSpPr>
          <p:spPr bwMode="auto">
            <a:xfrm rot="10800000" flipH="1" flipV="1">
              <a:off x="1248"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2" name="Line 22">
              <a:extLst>
                <a:ext uri="{FF2B5EF4-FFF2-40B4-BE49-F238E27FC236}">
                  <a16:creationId xmlns:a16="http://schemas.microsoft.com/office/drawing/2014/main" id="{432FE042-803D-4E66-B2FC-135973F43E3E}"/>
                </a:ext>
              </a:extLst>
            </p:cNvPr>
            <p:cNvSpPr>
              <a:spLocks noChangeShapeType="1"/>
            </p:cNvSpPr>
            <p:nvPr/>
          </p:nvSpPr>
          <p:spPr bwMode="auto">
            <a:xfrm>
              <a:off x="528" y="2064"/>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83" name="Rectangle 23">
              <a:extLst>
                <a:ext uri="{FF2B5EF4-FFF2-40B4-BE49-F238E27FC236}">
                  <a16:creationId xmlns:a16="http://schemas.microsoft.com/office/drawing/2014/main" id="{48DCA333-ED08-431B-9A23-387910939F03}"/>
                </a:ext>
              </a:extLst>
            </p:cNvPr>
            <p:cNvSpPr>
              <a:spLocks noChangeArrowheads="1"/>
            </p:cNvSpPr>
            <p:nvPr/>
          </p:nvSpPr>
          <p:spPr bwMode="auto">
            <a:xfrm>
              <a:off x="864" y="1248"/>
              <a:ext cx="432" cy="230"/>
            </a:xfrm>
            <a:prstGeom prst="rect">
              <a:avLst/>
            </a:prstGeom>
            <a:noFill/>
            <a:ln w="9525">
              <a:noFill/>
              <a:miter lim="800000"/>
              <a:headEnd/>
              <a:tailEnd/>
            </a:ln>
          </p:spPr>
          <p:txBody>
            <a:bodyPr lIns="0" tIns="0" rIns="0" bIns="0">
              <a:spAutoFit/>
            </a:bodyPr>
            <a:lstStyle/>
            <a:p>
              <a:pPr algn="ctr" eaLnBrk="1" hangingPunct="1">
                <a:defRPr/>
              </a:pPr>
              <a:r>
                <a:rPr kumimoji="1" lang="en-US" altLang="zh-CN" b="1" i="1">
                  <a:effectLst>
                    <a:outerShdw blurRad="38100" dist="38100" dir="2700000" algn="tl">
                      <a:srgbClr val="C0C0C0"/>
                    </a:outerShdw>
                  </a:effectLst>
                  <a:latin typeface="Times New Roman" charset="0"/>
                </a:rPr>
                <a:t>G</a:t>
              </a:r>
              <a:r>
                <a:rPr kumimoji="1" lang="en-US" altLang="zh-CN" b="1" baseline="-25000">
                  <a:effectLst>
                    <a:outerShdw blurRad="38100" dist="38100" dir="2700000" algn="tl">
                      <a:srgbClr val="C0C0C0"/>
                    </a:outerShdw>
                  </a:effectLst>
                  <a:latin typeface="Times New Roman" charset="0"/>
                </a:rPr>
                <a:t>1</a:t>
              </a:r>
              <a:endParaRPr kumimoji="1" lang="en-US" altLang="zh-CN">
                <a:effectLst>
                  <a:outerShdw blurRad="38100" dist="38100" dir="2700000" algn="tl">
                    <a:srgbClr val="C0C0C0"/>
                  </a:outerShdw>
                </a:effectLst>
                <a:latin typeface="Times New Roman" charset="0"/>
              </a:endParaRPr>
            </a:p>
          </p:txBody>
        </p:sp>
        <p:sp>
          <p:nvSpPr>
            <p:cNvPr id="143384" name="Rectangle 24">
              <a:extLst>
                <a:ext uri="{FF2B5EF4-FFF2-40B4-BE49-F238E27FC236}">
                  <a16:creationId xmlns:a16="http://schemas.microsoft.com/office/drawing/2014/main" id="{190ABEE3-E3DA-4486-91E5-1CAEC956CE9D}"/>
                </a:ext>
              </a:extLst>
            </p:cNvPr>
            <p:cNvSpPr>
              <a:spLocks noChangeArrowheads="1"/>
            </p:cNvSpPr>
            <p:nvPr/>
          </p:nvSpPr>
          <p:spPr bwMode="auto">
            <a:xfrm rot="-10800000">
              <a:off x="816" y="1248"/>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5315" name="Line 25">
              <a:extLst>
                <a:ext uri="{FF2B5EF4-FFF2-40B4-BE49-F238E27FC236}">
                  <a16:creationId xmlns:a16="http://schemas.microsoft.com/office/drawing/2014/main" id="{ADCE3531-BB64-4B1F-8328-A859099177E3}"/>
                </a:ext>
              </a:extLst>
            </p:cNvPr>
            <p:cNvSpPr>
              <a:spLocks noChangeShapeType="1"/>
            </p:cNvSpPr>
            <p:nvPr/>
          </p:nvSpPr>
          <p:spPr bwMode="auto">
            <a:xfrm rot="5400000" flipH="1" flipV="1">
              <a:off x="685" y="515"/>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6" name="Line 26">
              <a:extLst>
                <a:ext uri="{FF2B5EF4-FFF2-40B4-BE49-F238E27FC236}">
                  <a16:creationId xmlns:a16="http://schemas.microsoft.com/office/drawing/2014/main" id="{A309BB6E-9026-444F-A0A0-3EDF84053C26}"/>
                </a:ext>
              </a:extLst>
            </p:cNvPr>
            <p:cNvSpPr>
              <a:spLocks noChangeShapeType="1"/>
            </p:cNvSpPr>
            <p:nvPr/>
          </p:nvSpPr>
          <p:spPr bwMode="auto">
            <a:xfrm flipH="1" flipV="1">
              <a:off x="528" y="768"/>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7" name="Rectangle 27">
              <a:extLst>
                <a:ext uri="{FF2B5EF4-FFF2-40B4-BE49-F238E27FC236}">
                  <a16:creationId xmlns:a16="http://schemas.microsoft.com/office/drawing/2014/main" id="{051A9937-05DC-4CFF-8137-DA36846754FE}"/>
                </a:ext>
              </a:extLst>
            </p:cNvPr>
            <p:cNvSpPr>
              <a:spLocks noChangeArrowheads="1"/>
            </p:cNvSpPr>
            <p:nvPr/>
          </p:nvSpPr>
          <p:spPr bwMode="auto">
            <a:xfrm>
              <a:off x="369" y="1296"/>
              <a:ext cx="255" cy="288"/>
            </a:xfrm>
            <a:prstGeom prst="rect">
              <a:avLst/>
            </a:prstGeom>
            <a:noFill/>
            <a:ln w="9525">
              <a:noFill/>
              <a:miter lim="800000"/>
              <a:headEnd/>
              <a:tailEnd/>
            </a:ln>
            <a:effectLst/>
          </p:spPr>
          <p:txBody>
            <a:bodyPr wrap="none">
              <a:spAutoFit/>
            </a:bodyPr>
            <a:lstStyle/>
            <a:p>
              <a:pPr>
                <a:defRPr/>
              </a:pPr>
              <a:r>
                <a:rPr kumimoji="1" lang="en-US" altLang="zh-CN" b="1" i="1">
                  <a:solidFill>
                    <a:srgbClr val="CC0000"/>
                  </a:solidFill>
                  <a:effectLst>
                    <a:outerShdw blurRad="38100" dist="38100" dir="2700000" algn="tl">
                      <a:srgbClr val="C0C0C0"/>
                    </a:outerShdw>
                  </a:effectLst>
                  <a:latin typeface="Times New Roman" charset="0"/>
                </a:rPr>
                <a:t>U</a:t>
              </a:r>
              <a:endParaRPr kumimoji="1" lang="en-US" altLang="zh-CN" b="1" baseline="-25000">
                <a:solidFill>
                  <a:srgbClr val="CC0000"/>
                </a:solidFill>
                <a:effectLst>
                  <a:outerShdw blurRad="38100" dist="38100" dir="2700000" algn="tl">
                    <a:srgbClr val="C0C0C0"/>
                  </a:outerShdw>
                </a:effectLst>
                <a:latin typeface="Times New Roman" charset="0"/>
              </a:endParaRPr>
            </a:p>
          </p:txBody>
        </p:sp>
        <p:sp>
          <p:nvSpPr>
            <p:cNvPr id="143388" name="Rectangle 28">
              <a:extLst>
                <a:ext uri="{FF2B5EF4-FFF2-40B4-BE49-F238E27FC236}">
                  <a16:creationId xmlns:a16="http://schemas.microsoft.com/office/drawing/2014/main" id="{E834196F-D2FE-4C4C-BB62-7744E382E05A}"/>
                </a:ext>
              </a:extLst>
            </p:cNvPr>
            <p:cNvSpPr>
              <a:spLocks noChangeArrowheads="1"/>
            </p:cNvSpPr>
            <p:nvPr/>
          </p:nvSpPr>
          <p:spPr bwMode="auto">
            <a:xfrm>
              <a:off x="1344" y="1248"/>
              <a:ext cx="341" cy="288"/>
            </a:xfrm>
            <a:prstGeom prst="rect">
              <a:avLst/>
            </a:prstGeom>
            <a:noFill/>
            <a:ln w="9525">
              <a:noFill/>
              <a:miter lim="800000"/>
              <a:headEnd/>
              <a:tailEnd/>
            </a:ln>
            <a:effectLst/>
          </p:spPr>
          <p:txBody>
            <a:bodyPr>
              <a:spAutoFit/>
            </a:bodyPr>
            <a:lstStyle/>
            <a:p>
              <a:pPr>
                <a:defRPr/>
              </a:pPr>
              <a:r>
                <a:rPr kumimoji="1" lang="en-US" altLang="zh-CN" b="1" i="1">
                  <a:effectLst>
                    <a:outerShdw blurRad="38100" dist="38100" dir="2700000" algn="tl">
                      <a:srgbClr val="C0C0C0"/>
                    </a:outerShdw>
                  </a:effectLst>
                  <a:latin typeface="Times New Roman" charset="0"/>
                </a:rPr>
                <a:t>G</a:t>
              </a:r>
              <a:r>
                <a:rPr kumimoji="1" lang="en-US" altLang="zh-CN" b="1" baseline="-25000">
                  <a:effectLst>
                    <a:outerShdw blurRad="38100" dist="38100" dir="2700000" algn="tl">
                      <a:srgbClr val="C0C0C0"/>
                    </a:outerShdw>
                  </a:effectLst>
                  <a:latin typeface="Times New Roman" charset="0"/>
                </a:rPr>
                <a:t>2</a:t>
              </a:r>
            </a:p>
          </p:txBody>
        </p:sp>
        <p:sp>
          <p:nvSpPr>
            <p:cNvPr id="143389" name="Rectangle 29">
              <a:extLst>
                <a:ext uri="{FF2B5EF4-FFF2-40B4-BE49-F238E27FC236}">
                  <a16:creationId xmlns:a16="http://schemas.microsoft.com/office/drawing/2014/main" id="{1EC300E9-F2AC-4D1A-BC75-1422417FDEEA}"/>
                </a:ext>
              </a:extLst>
            </p:cNvPr>
            <p:cNvSpPr>
              <a:spLocks noChangeArrowheads="1"/>
            </p:cNvSpPr>
            <p:nvPr/>
          </p:nvSpPr>
          <p:spPr bwMode="auto">
            <a:xfrm>
              <a:off x="576" y="432"/>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CC0000"/>
                  </a:solidFill>
                  <a:effectLst>
                    <a:outerShdw blurRad="38100" dist="38100" dir="2700000" algn="tl">
                      <a:srgbClr val="C0C0C0"/>
                    </a:outerShdw>
                  </a:effectLst>
                  <a:latin typeface="Times New Roman" panose="02020603050405020304" pitchFamily="18" charset="0"/>
                </a:rPr>
                <a:t>I</a:t>
              </a:r>
            </a:p>
          </p:txBody>
        </p:sp>
        <p:sp>
          <p:nvSpPr>
            <p:cNvPr id="143390" name="Text Box 30">
              <a:extLst>
                <a:ext uri="{FF2B5EF4-FFF2-40B4-BE49-F238E27FC236}">
                  <a16:creationId xmlns:a16="http://schemas.microsoft.com/office/drawing/2014/main" id="{354FF0C4-C57B-4243-9919-C505AD3D865E}"/>
                </a:ext>
              </a:extLst>
            </p:cNvPr>
            <p:cNvSpPr txBox="1">
              <a:spLocks noChangeArrowheads="1"/>
            </p:cNvSpPr>
            <p:nvPr/>
          </p:nvSpPr>
          <p:spPr bwMode="auto">
            <a:xfrm>
              <a:off x="240" y="768"/>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panose="02020603050405020304" pitchFamily="18" charset="0"/>
                </a:rPr>
                <a:t>+</a:t>
              </a:r>
            </a:p>
          </p:txBody>
        </p:sp>
        <p:sp>
          <p:nvSpPr>
            <p:cNvPr id="143391" name="Text Box 31">
              <a:extLst>
                <a:ext uri="{FF2B5EF4-FFF2-40B4-BE49-F238E27FC236}">
                  <a16:creationId xmlns:a16="http://schemas.microsoft.com/office/drawing/2014/main" id="{1CBDADD8-0387-4F04-8956-26DF6FED1C75}"/>
                </a:ext>
              </a:extLst>
            </p:cNvPr>
            <p:cNvSpPr txBox="1">
              <a:spLocks noChangeArrowheads="1"/>
            </p:cNvSpPr>
            <p:nvPr/>
          </p:nvSpPr>
          <p:spPr bwMode="auto">
            <a:xfrm>
              <a:off x="384" y="1776"/>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charset="0"/>
                  <a:cs typeface="Times New Roman" charset="0"/>
                </a:rPr>
                <a:t>–</a:t>
              </a:r>
              <a:endParaRPr lang="en-US" altLang="zh-CN" b="1">
                <a:solidFill>
                  <a:srgbClr val="CC0000"/>
                </a:solidFill>
                <a:effectLst>
                  <a:outerShdw blurRad="38100" dist="38100" dir="2700000" algn="tl">
                    <a:srgbClr val="C0C0C0"/>
                  </a:outerShdw>
                </a:effectLst>
                <a:latin typeface="Times New Roman" charset="0"/>
              </a:endParaRPr>
            </a:p>
          </p:txBody>
        </p:sp>
        <p:sp>
          <p:nvSpPr>
            <p:cNvPr id="55322" name="Line 32">
              <a:extLst>
                <a:ext uri="{FF2B5EF4-FFF2-40B4-BE49-F238E27FC236}">
                  <a16:creationId xmlns:a16="http://schemas.microsoft.com/office/drawing/2014/main" id="{1C667C91-333E-4319-A6FC-61C5C567FBF3}"/>
                </a:ext>
              </a:extLst>
            </p:cNvPr>
            <p:cNvSpPr>
              <a:spLocks noChangeShapeType="1"/>
            </p:cNvSpPr>
            <p:nvPr/>
          </p:nvSpPr>
          <p:spPr bwMode="auto">
            <a:xfrm>
              <a:off x="1296"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3" name="Line 33">
              <a:extLst>
                <a:ext uri="{FF2B5EF4-FFF2-40B4-BE49-F238E27FC236}">
                  <a16:creationId xmlns:a16="http://schemas.microsoft.com/office/drawing/2014/main" id="{BC29C957-A997-428B-9607-0386C14C5B52}"/>
                </a:ext>
              </a:extLst>
            </p:cNvPr>
            <p:cNvSpPr>
              <a:spLocks noChangeShapeType="1"/>
            </p:cNvSpPr>
            <p:nvPr/>
          </p:nvSpPr>
          <p:spPr bwMode="auto">
            <a:xfrm>
              <a:off x="1296"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4" name="Oval 34">
              <a:extLst>
                <a:ext uri="{FF2B5EF4-FFF2-40B4-BE49-F238E27FC236}">
                  <a16:creationId xmlns:a16="http://schemas.microsoft.com/office/drawing/2014/main" id="{05B0754E-E30E-43DF-9524-7917D4415C2A}"/>
                </a:ext>
              </a:extLst>
            </p:cNvPr>
            <p:cNvSpPr>
              <a:spLocks noChangeArrowheads="1"/>
            </p:cNvSpPr>
            <p:nvPr/>
          </p:nvSpPr>
          <p:spPr bwMode="auto">
            <a:xfrm>
              <a:off x="480" y="760"/>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5325" name="Oval 35">
              <a:extLst>
                <a:ext uri="{FF2B5EF4-FFF2-40B4-BE49-F238E27FC236}">
                  <a16:creationId xmlns:a16="http://schemas.microsoft.com/office/drawing/2014/main" id="{A61432EB-3C0C-41A5-BB8D-41706D57E94F}"/>
                </a:ext>
              </a:extLst>
            </p:cNvPr>
            <p:cNvSpPr>
              <a:spLocks noChangeArrowheads="1"/>
            </p:cNvSpPr>
            <p:nvPr/>
          </p:nvSpPr>
          <p:spPr bwMode="auto">
            <a:xfrm>
              <a:off x="480" y="2038"/>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3396" name="Rectangle 36">
              <a:extLst>
                <a:ext uri="{FF2B5EF4-FFF2-40B4-BE49-F238E27FC236}">
                  <a16:creationId xmlns:a16="http://schemas.microsoft.com/office/drawing/2014/main" id="{26CE1142-57A7-4B7A-82EA-0D21DE84FF3A}"/>
                </a:ext>
              </a:extLst>
            </p:cNvPr>
            <p:cNvSpPr>
              <a:spLocks noChangeArrowheads="1"/>
            </p:cNvSpPr>
            <p:nvPr/>
          </p:nvSpPr>
          <p:spPr bwMode="auto">
            <a:xfrm rot="-10800000">
              <a:off x="1248" y="1261"/>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5327" name="Line 37">
              <a:extLst>
                <a:ext uri="{FF2B5EF4-FFF2-40B4-BE49-F238E27FC236}">
                  <a16:creationId xmlns:a16="http://schemas.microsoft.com/office/drawing/2014/main" id="{4718B95B-56A4-432B-AC79-0F5B49FBCF37}"/>
                </a:ext>
              </a:extLst>
            </p:cNvPr>
            <p:cNvSpPr>
              <a:spLocks noChangeShapeType="1"/>
            </p:cNvSpPr>
            <p:nvPr/>
          </p:nvSpPr>
          <p:spPr bwMode="auto">
            <a:xfrm>
              <a:off x="877"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8" name="Line 38">
              <a:extLst>
                <a:ext uri="{FF2B5EF4-FFF2-40B4-BE49-F238E27FC236}">
                  <a16:creationId xmlns:a16="http://schemas.microsoft.com/office/drawing/2014/main" id="{5E63BD07-1946-46C4-ADC8-DDA5E753E790}"/>
                </a:ext>
              </a:extLst>
            </p:cNvPr>
            <p:cNvSpPr>
              <a:spLocks noChangeShapeType="1"/>
            </p:cNvSpPr>
            <p:nvPr/>
          </p:nvSpPr>
          <p:spPr bwMode="auto">
            <a:xfrm>
              <a:off x="877"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01" name="AutoShape 45">
            <a:extLst>
              <a:ext uri="{FF2B5EF4-FFF2-40B4-BE49-F238E27FC236}">
                <a16:creationId xmlns:a16="http://schemas.microsoft.com/office/drawing/2014/main" id="{9F912DC7-82AD-4B37-86AD-2168E26FD8AD}"/>
              </a:ext>
            </a:extLst>
          </p:cNvPr>
          <p:cNvSpPr>
            <a:spLocks noChangeArrowheads="1"/>
          </p:cNvSpPr>
          <p:nvPr/>
        </p:nvSpPr>
        <p:spPr bwMode="auto">
          <a:xfrm>
            <a:off x="7620000" y="3352800"/>
            <a:ext cx="533400" cy="609600"/>
          </a:xfrm>
          <a:prstGeom prst="downArrow">
            <a:avLst>
              <a:gd name="adj1" fmla="val 50000"/>
              <a:gd name="adj2" fmla="val 2857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a:p>
        </p:txBody>
      </p:sp>
      <p:sp>
        <p:nvSpPr>
          <p:cNvPr id="55302" name="Text Box 48">
            <a:extLst>
              <a:ext uri="{FF2B5EF4-FFF2-40B4-BE49-F238E27FC236}">
                <a16:creationId xmlns:a16="http://schemas.microsoft.com/office/drawing/2014/main" id="{5479D252-B8C7-4816-86F0-B4EB27456945}"/>
              </a:ext>
            </a:extLst>
          </p:cNvPr>
          <p:cNvSpPr txBox="1">
            <a:spLocks noChangeArrowheads="1"/>
          </p:cNvSpPr>
          <p:nvPr/>
        </p:nvSpPr>
        <p:spPr bwMode="auto">
          <a:xfrm>
            <a:off x="1143000" y="6858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电阻并联时用电导计算比较方便。</a:t>
            </a:r>
          </a:p>
        </p:txBody>
      </p:sp>
      <p:graphicFrame>
        <p:nvGraphicFramePr>
          <p:cNvPr id="55303" name="Object 49">
            <a:extLst>
              <a:ext uri="{FF2B5EF4-FFF2-40B4-BE49-F238E27FC236}">
                <a16:creationId xmlns:a16="http://schemas.microsoft.com/office/drawing/2014/main" id="{E4108193-A803-4155-AE60-AE9D7026C149}"/>
              </a:ext>
            </a:extLst>
          </p:cNvPr>
          <p:cNvGraphicFramePr>
            <a:graphicFrameLocks noChangeAspect="1"/>
          </p:cNvGraphicFramePr>
          <p:nvPr/>
        </p:nvGraphicFramePr>
        <p:xfrm>
          <a:off x="2557463" y="1998663"/>
          <a:ext cx="1739900" cy="493712"/>
        </p:xfrm>
        <a:graphic>
          <a:graphicData uri="http://schemas.openxmlformats.org/presentationml/2006/ole">
            <mc:AlternateContent xmlns:mc="http://schemas.openxmlformats.org/markup-compatibility/2006">
              <mc:Choice xmlns:v="urn:schemas-microsoft-com:vml" Requires="v">
                <p:oleObj spid="_x0000_s17497" name="Equation" r:id="rId3" imgW="745652" imgH="201441" progId="Equation.3">
                  <p:embed/>
                </p:oleObj>
              </mc:Choice>
              <mc:Fallback>
                <p:oleObj name="Equation" r:id="rId3" imgW="745652" imgH="201441" progId="Equation.3">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463" y="1998663"/>
                        <a:ext cx="17399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53">
            <a:extLst>
              <a:ext uri="{FF2B5EF4-FFF2-40B4-BE49-F238E27FC236}">
                <a16:creationId xmlns:a16="http://schemas.microsoft.com/office/drawing/2014/main" id="{DD337AE8-5506-430F-B350-4CA294A368B7}"/>
              </a:ext>
            </a:extLst>
          </p:cNvPr>
          <p:cNvGraphicFramePr>
            <a:graphicFrameLocks noChangeAspect="1"/>
          </p:cNvGraphicFramePr>
          <p:nvPr/>
        </p:nvGraphicFramePr>
        <p:xfrm>
          <a:off x="2717800" y="3733800"/>
          <a:ext cx="2159000" cy="1006475"/>
        </p:xfrm>
        <a:graphic>
          <a:graphicData uri="http://schemas.openxmlformats.org/presentationml/2006/ole">
            <mc:AlternateContent xmlns:mc="http://schemas.openxmlformats.org/markup-compatibility/2006">
              <mc:Choice xmlns:v="urn:schemas-microsoft-com:vml" Requires="v">
                <p:oleObj spid="_x0000_s17498" name="Equation" r:id="rId5" imgW="908954" imgH="413644" progId="Equation.3">
                  <p:embed/>
                </p:oleObj>
              </mc:Choice>
              <mc:Fallback>
                <p:oleObj name="Equation" r:id="rId5" imgW="908954" imgH="413644" progId="Equation.3">
                  <p:embed/>
                  <p:pic>
                    <p:nvPicPr>
                      <p:cNvPr id="0"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800" y="3733800"/>
                        <a:ext cx="21590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5" name="Object 54">
            <a:extLst>
              <a:ext uri="{FF2B5EF4-FFF2-40B4-BE49-F238E27FC236}">
                <a16:creationId xmlns:a16="http://schemas.microsoft.com/office/drawing/2014/main" id="{30CDF5E3-1429-4429-86C6-406FD4402977}"/>
              </a:ext>
            </a:extLst>
          </p:cNvPr>
          <p:cNvGraphicFramePr>
            <a:graphicFrameLocks noChangeAspect="1"/>
          </p:cNvGraphicFramePr>
          <p:nvPr/>
        </p:nvGraphicFramePr>
        <p:xfrm>
          <a:off x="2667000" y="4908550"/>
          <a:ext cx="2255838" cy="1035050"/>
        </p:xfrm>
        <a:graphic>
          <a:graphicData uri="http://schemas.openxmlformats.org/presentationml/2006/ole">
            <mc:AlternateContent xmlns:mc="http://schemas.openxmlformats.org/markup-compatibility/2006">
              <mc:Choice xmlns:v="urn:schemas-microsoft-com:vml" Requires="v">
                <p:oleObj spid="_x0000_s17499" name="Equation" r:id="rId7" imgW="925378" imgH="413644" progId="Equation.3">
                  <p:embed/>
                </p:oleObj>
              </mc:Choice>
              <mc:Fallback>
                <p:oleObj name="Equation" r:id="rId7" imgW="925378" imgH="413644" progId="Equation.3">
                  <p:embed/>
                  <p:pic>
                    <p:nvPicPr>
                      <p:cNvPr id="0" name="Object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4908550"/>
                        <a:ext cx="2255838"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6" name="Text Box 55">
            <a:extLst>
              <a:ext uri="{FF2B5EF4-FFF2-40B4-BE49-F238E27FC236}">
                <a16:creationId xmlns:a16="http://schemas.microsoft.com/office/drawing/2014/main" id="{EBBC4575-F1C5-4485-8AA1-88260FBC3CD7}"/>
              </a:ext>
            </a:extLst>
          </p:cNvPr>
          <p:cNvSpPr txBox="1">
            <a:spLocks noChangeArrowheads="1"/>
          </p:cNvSpPr>
          <p:nvPr/>
        </p:nvSpPr>
        <p:spPr bwMode="auto">
          <a:xfrm>
            <a:off x="609600" y="1143000"/>
            <a:ext cx="5410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用电导表示两个电阻并联时的等效电导</a:t>
            </a:r>
          </a:p>
        </p:txBody>
      </p:sp>
      <p:sp>
        <p:nvSpPr>
          <p:cNvPr id="143416" name="Text Box 56">
            <a:extLst>
              <a:ext uri="{FF2B5EF4-FFF2-40B4-BE49-F238E27FC236}">
                <a16:creationId xmlns:a16="http://schemas.microsoft.com/office/drawing/2014/main" id="{73C665FC-D6B0-4847-9F63-F00837F3B4F7}"/>
              </a:ext>
            </a:extLst>
          </p:cNvPr>
          <p:cNvSpPr txBox="1">
            <a:spLocks noChangeArrowheads="1"/>
          </p:cNvSpPr>
          <p:nvPr/>
        </p:nvSpPr>
        <p:spPr bwMode="auto">
          <a:xfrm>
            <a:off x="762000" y="2835275"/>
            <a:ext cx="5410200" cy="822325"/>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      </a:t>
            </a:r>
            <a:r>
              <a:rPr lang="zh-CN" altLang="en-US" b="1">
                <a:latin typeface="Arial" charset="0"/>
              </a:rPr>
              <a:t>用电导表示两个电阻并联时的</a:t>
            </a:r>
            <a:r>
              <a:rPr kumimoji="1" lang="zh-CN" altLang="en-US" b="1">
                <a:effectLst>
                  <a:outerShdw blurRad="38100" dist="38100" dir="2700000" algn="tl">
                    <a:srgbClr val="C0C0C0"/>
                  </a:outerShdw>
                </a:effectLst>
                <a:latin typeface="Times New Roman" charset="0"/>
              </a:rPr>
              <a:t>分流公式</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a:extLst>
              <a:ext uri="{FF2B5EF4-FFF2-40B4-BE49-F238E27FC236}">
                <a16:creationId xmlns:a16="http://schemas.microsoft.com/office/drawing/2014/main" id="{47C32B08-7D72-45C6-86E3-E281181045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4AF0CB3-4448-40A6-A964-9CD14CC1EB57}" type="slidenum">
              <a:rPr lang="en-US" altLang="zh-CN" sz="1400" smtClean="0"/>
              <a:pPr>
                <a:spcBef>
                  <a:spcPct val="0"/>
                </a:spcBef>
                <a:buFontTx/>
                <a:buNone/>
              </a:pPr>
              <a:t>61</a:t>
            </a:fld>
            <a:endParaRPr lang="en-US" altLang="zh-CN" sz="1400"/>
          </a:p>
        </p:txBody>
      </p:sp>
      <p:sp>
        <p:nvSpPr>
          <p:cNvPr id="56323" name="Text Box 2">
            <a:extLst>
              <a:ext uri="{FF2B5EF4-FFF2-40B4-BE49-F238E27FC236}">
                <a16:creationId xmlns:a16="http://schemas.microsoft.com/office/drawing/2014/main" id="{1AC39317-5D5C-4451-91A8-5AFE40CDF049}"/>
              </a:ext>
            </a:extLst>
          </p:cNvPr>
          <p:cNvSpPr txBox="1">
            <a:spLocks noChangeArrowheads="1"/>
          </p:cNvSpPr>
          <p:nvPr/>
        </p:nvSpPr>
        <p:spPr bwMode="auto">
          <a:xfrm>
            <a:off x="914400" y="533400"/>
            <a:ext cx="75438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t>       </a:t>
            </a:r>
            <a:r>
              <a:rPr lang="zh-CN" altLang="en-US" sz="2400" b="1"/>
              <a:t>两个电阻串联时的分压公式，两个电阻并联时用电阻表示的分流公式以及用电导表示的分流公式，这三者很相似，注意他们之间的异同。</a:t>
            </a:r>
          </a:p>
        </p:txBody>
      </p:sp>
      <p:grpSp>
        <p:nvGrpSpPr>
          <p:cNvPr id="56324" name="Group 39">
            <a:extLst>
              <a:ext uri="{FF2B5EF4-FFF2-40B4-BE49-F238E27FC236}">
                <a16:creationId xmlns:a16="http://schemas.microsoft.com/office/drawing/2014/main" id="{3C3BF2E9-932C-4AF5-9DBA-44A25B87208D}"/>
              </a:ext>
            </a:extLst>
          </p:cNvPr>
          <p:cNvGrpSpPr>
            <a:grpSpLocks/>
          </p:cNvGrpSpPr>
          <p:nvPr/>
        </p:nvGrpSpPr>
        <p:grpSpPr bwMode="auto">
          <a:xfrm>
            <a:off x="838200" y="3124200"/>
            <a:ext cx="2895600" cy="2625725"/>
            <a:chOff x="768" y="1466"/>
            <a:chExt cx="1824" cy="1654"/>
          </a:xfrm>
        </p:grpSpPr>
        <p:grpSp>
          <p:nvGrpSpPr>
            <p:cNvPr id="56330" name="Group 4">
              <a:extLst>
                <a:ext uri="{FF2B5EF4-FFF2-40B4-BE49-F238E27FC236}">
                  <a16:creationId xmlns:a16="http://schemas.microsoft.com/office/drawing/2014/main" id="{DDB1C40B-DE70-4340-B84A-9E526F4B3C45}"/>
                </a:ext>
              </a:extLst>
            </p:cNvPr>
            <p:cNvGrpSpPr>
              <a:grpSpLocks/>
            </p:cNvGrpSpPr>
            <p:nvPr/>
          </p:nvGrpSpPr>
          <p:grpSpPr bwMode="auto">
            <a:xfrm>
              <a:off x="1147" y="1466"/>
              <a:ext cx="1445" cy="1654"/>
              <a:chOff x="240" y="432"/>
              <a:chExt cx="1445" cy="1654"/>
            </a:xfrm>
          </p:grpSpPr>
          <p:sp>
            <p:nvSpPr>
              <p:cNvPr id="145413" name="Rectangle 5">
                <a:extLst>
                  <a:ext uri="{FF2B5EF4-FFF2-40B4-BE49-F238E27FC236}">
                    <a16:creationId xmlns:a16="http://schemas.microsoft.com/office/drawing/2014/main" id="{6766F31C-C495-4C5D-BEB0-234083B219A7}"/>
                  </a:ext>
                </a:extLst>
              </p:cNvPr>
              <p:cNvSpPr>
                <a:spLocks noChangeArrowheads="1"/>
              </p:cNvSpPr>
              <p:nvPr/>
            </p:nvSpPr>
            <p:spPr bwMode="auto">
              <a:xfrm>
                <a:off x="537"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i="1">
                  <a:effectLst>
                    <a:outerShdw blurRad="38100" dist="38100" dir="2700000" algn="tl">
                      <a:srgbClr val="C0C0C0"/>
                    </a:outerShdw>
                  </a:effectLst>
                  <a:latin typeface="Times New Roman" charset="0"/>
                </a:endParaRPr>
              </a:p>
            </p:txBody>
          </p:sp>
          <p:sp>
            <p:nvSpPr>
              <p:cNvPr id="145414" name="Rectangle 6">
                <a:extLst>
                  <a:ext uri="{FF2B5EF4-FFF2-40B4-BE49-F238E27FC236}">
                    <a16:creationId xmlns:a16="http://schemas.microsoft.com/office/drawing/2014/main" id="{BF4432E0-4128-47BF-9428-D7D62B0358F2}"/>
                  </a:ext>
                </a:extLst>
              </p:cNvPr>
              <p:cNvSpPr>
                <a:spLocks noChangeArrowheads="1"/>
              </p:cNvSpPr>
              <p:nvPr/>
            </p:nvSpPr>
            <p:spPr bwMode="auto">
              <a:xfrm>
                <a:off x="960"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p>
            </p:txBody>
          </p:sp>
          <p:sp>
            <p:nvSpPr>
              <p:cNvPr id="56343" name="Line 7">
                <a:extLst>
                  <a:ext uri="{FF2B5EF4-FFF2-40B4-BE49-F238E27FC236}">
                    <a16:creationId xmlns:a16="http://schemas.microsoft.com/office/drawing/2014/main" id="{11DC8524-132A-4F18-802E-20D63AC0D640}"/>
                  </a:ext>
                </a:extLst>
              </p:cNvPr>
              <p:cNvSpPr>
                <a:spLocks noChangeShapeType="1"/>
              </p:cNvSpPr>
              <p:nvPr/>
            </p:nvSpPr>
            <p:spPr bwMode="auto">
              <a:xfrm rot="10800000" flipH="1" flipV="1">
                <a:off x="816"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4" name="Line 8">
                <a:extLst>
                  <a:ext uri="{FF2B5EF4-FFF2-40B4-BE49-F238E27FC236}">
                    <a16:creationId xmlns:a16="http://schemas.microsoft.com/office/drawing/2014/main" id="{8CCD3F61-38DC-42ED-AD83-4DC3B9E8A904}"/>
                  </a:ext>
                </a:extLst>
              </p:cNvPr>
              <p:cNvSpPr>
                <a:spLocks noChangeShapeType="1"/>
              </p:cNvSpPr>
              <p:nvPr/>
            </p:nvSpPr>
            <p:spPr bwMode="auto">
              <a:xfrm rot="10800000" flipH="1" flipV="1">
                <a:off x="1248"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5" name="Line 9">
                <a:extLst>
                  <a:ext uri="{FF2B5EF4-FFF2-40B4-BE49-F238E27FC236}">
                    <a16:creationId xmlns:a16="http://schemas.microsoft.com/office/drawing/2014/main" id="{6DD4F512-52FB-424E-BAE7-E953DD6DF195}"/>
                  </a:ext>
                </a:extLst>
              </p:cNvPr>
              <p:cNvSpPr>
                <a:spLocks noChangeShapeType="1"/>
              </p:cNvSpPr>
              <p:nvPr/>
            </p:nvSpPr>
            <p:spPr bwMode="auto">
              <a:xfrm>
                <a:off x="528" y="2064"/>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18" name="Rectangle 10">
                <a:extLst>
                  <a:ext uri="{FF2B5EF4-FFF2-40B4-BE49-F238E27FC236}">
                    <a16:creationId xmlns:a16="http://schemas.microsoft.com/office/drawing/2014/main" id="{39950645-8906-433F-A4A2-BC89654E0E54}"/>
                  </a:ext>
                </a:extLst>
              </p:cNvPr>
              <p:cNvSpPr>
                <a:spLocks noChangeArrowheads="1"/>
              </p:cNvSpPr>
              <p:nvPr/>
            </p:nvSpPr>
            <p:spPr bwMode="auto">
              <a:xfrm>
                <a:off x="864" y="1248"/>
                <a:ext cx="432" cy="230"/>
              </a:xfrm>
              <a:prstGeom prst="rect">
                <a:avLst/>
              </a:prstGeom>
              <a:noFill/>
              <a:ln w="9525">
                <a:noFill/>
                <a:miter lim="800000"/>
                <a:headEnd/>
                <a:tailEnd/>
              </a:ln>
            </p:spPr>
            <p:txBody>
              <a:bodyPr lIns="0" tIns="0" rIns="0" bIns="0">
                <a:spAutoFit/>
              </a:bodyPr>
              <a:lstStyle/>
              <a:p>
                <a:pPr algn="ctr" eaLnBrk="1" hangingPunct="1">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a:effectLst>
                    <a:outerShdw blurRad="38100" dist="38100" dir="2700000" algn="tl">
                      <a:srgbClr val="C0C0C0"/>
                    </a:outerShdw>
                  </a:effectLst>
                  <a:latin typeface="Times New Roman" charset="0"/>
                </a:endParaRPr>
              </a:p>
            </p:txBody>
          </p:sp>
          <p:sp>
            <p:nvSpPr>
              <p:cNvPr id="145419" name="Rectangle 11">
                <a:extLst>
                  <a:ext uri="{FF2B5EF4-FFF2-40B4-BE49-F238E27FC236}">
                    <a16:creationId xmlns:a16="http://schemas.microsoft.com/office/drawing/2014/main" id="{8ED1C81C-2A0E-411E-9509-7C58E260F147}"/>
                  </a:ext>
                </a:extLst>
              </p:cNvPr>
              <p:cNvSpPr>
                <a:spLocks noChangeArrowheads="1"/>
              </p:cNvSpPr>
              <p:nvPr/>
            </p:nvSpPr>
            <p:spPr bwMode="auto">
              <a:xfrm rot="-10800000">
                <a:off x="816" y="1248"/>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6348" name="Line 12">
                <a:extLst>
                  <a:ext uri="{FF2B5EF4-FFF2-40B4-BE49-F238E27FC236}">
                    <a16:creationId xmlns:a16="http://schemas.microsoft.com/office/drawing/2014/main" id="{00E9140B-15A6-4BAD-B026-D5E913FD8872}"/>
                  </a:ext>
                </a:extLst>
              </p:cNvPr>
              <p:cNvSpPr>
                <a:spLocks noChangeShapeType="1"/>
              </p:cNvSpPr>
              <p:nvPr/>
            </p:nvSpPr>
            <p:spPr bwMode="auto">
              <a:xfrm rot="5400000" flipH="1" flipV="1">
                <a:off x="685" y="515"/>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9" name="Line 13">
                <a:extLst>
                  <a:ext uri="{FF2B5EF4-FFF2-40B4-BE49-F238E27FC236}">
                    <a16:creationId xmlns:a16="http://schemas.microsoft.com/office/drawing/2014/main" id="{85BCD6F9-C438-4324-91F1-539125F5CC3D}"/>
                  </a:ext>
                </a:extLst>
              </p:cNvPr>
              <p:cNvSpPr>
                <a:spLocks noChangeShapeType="1"/>
              </p:cNvSpPr>
              <p:nvPr/>
            </p:nvSpPr>
            <p:spPr bwMode="auto">
              <a:xfrm flipH="1" flipV="1">
                <a:off x="528" y="768"/>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22" name="Rectangle 14">
                <a:extLst>
                  <a:ext uri="{FF2B5EF4-FFF2-40B4-BE49-F238E27FC236}">
                    <a16:creationId xmlns:a16="http://schemas.microsoft.com/office/drawing/2014/main" id="{C078BA83-98ED-4629-997A-38E3CB43DBC3}"/>
                  </a:ext>
                </a:extLst>
              </p:cNvPr>
              <p:cNvSpPr>
                <a:spLocks noChangeArrowheads="1"/>
              </p:cNvSpPr>
              <p:nvPr/>
            </p:nvSpPr>
            <p:spPr bwMode="auto">
              <a:xfrm>
                <a:off x="369" y="1296"/>
                <a:ext cx="255" cy="288"/>
              </a:xfrm>
              <a:prstGeom prst="rect">
                <a:avLst/>
              </a:prstGeom>
              <a:noFill/>
              <a:ln w="9525">
                <a:noFill/>
                <a:miter lim="800000"/>
                <a:headEnd/>
                <a:tailEnd/>
              </a:ln>
              <a:effectLst/>
            </p:spPr>
            <p:txBody>
              <a:bodyPr wrap="none">
                <a:spAutoFit/>
              </a:bodyPr>
              <a:lstStyle/>
              <a:p>
                <a:pPr>
                  <a:defRPr/>
                </a:pPr>
                <a:r>
                  <a:rPr kumimoji="1" lang="en-US" altLang="zh-CN" b="1" i="1">
                    <a:solidFill>
                      <a:srgbClr val="CC0000"/>
                    </a:solidFill>
                    <a:effectLst>
                      <a:outerShdw blurRad="38100" dist="38100" dir="2700000" algn="tl">
                        <a:srgbClr val="C0C0C0"/>
                      </a:outerShdw>
                    </a:effectLst>
                    <a:latin typeface="Times New Roman" charset="0"/>
                  </a:rPr>
                  <a:t>U</a:t>
                </a:r>
                <a:endParaRPr kumimoji="1" lang="en-US" altLang="zh-CN" b="1" baseline="-25000">
                  <a:solidFill>
                    <a:srgbClr val="CC0000"/>
                  </a:solidFill>
                  <a:effectLst>
                    <a:outerShdw blurRad="38100" dist="38100" dir="2700000" algn="tl">
                      <a:srgbClr val="C0C0C0"/>
                    </a:outerShdw>
                  </a:effectLst>
                  <a:latin typeface="Times New Roman" charset="0"/>
                </a:endParaRPr>
              </a:p>
            </p:txBody>
          </p:sp>
          <p:sp>
            <p:nvSpPr>
              <p:cNvPr id="145423" name="Rectangle 15">
                <a:extLst>
                  <a:ext uri="{FF2B5EF4-FFF2-40B4-BE49-F238E27FC236}">
                    <a16:creationId xmlns:a16="http://schemas.microsoft.com/office/drawing/2014/main" id="{06F7ADAC-FFEA-400C-B05A-FBD18399EFE4}"/>
                  </a:ext>
                </a:extLst>
              </p:cNvPr>
              <p:cNvSpPr>
                <a:spLocks noChangeArrowheads="1"/>
              </p:cNvSpPr>
              <p:nvPr/>
            </p:nvSpPr>
            <p:spPr bwMode="auto">
              <a:xfrm>
                <a:off x="1344" y="1248"/>
                <a:ext cx="341" cy="288"/>
              </a:xfrm>
              <a:prstGeom prst="rect">
                <a:avLst/>
              </a:prstGeom>
              <a:noFill/>
              <a:ln w="9525">
                <a:noFill/>
                <a:miter lim="800000"/>
                <a:headEnd/>
                <a:tailEnd/>
              </a:ln>
              <a:effectLst/>
            </p:spPr>
            <p:txBody>
              <a:bodyPr>
                <a:spAutoFit/>
              </a:bodyPr>
              <a:lstStyle/>
              <a:p>
                <a:pPr>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p>
            </p:txBody>
          </p:sp>
          <p:sp>
            <p:nvSpPr>
              <p:cNvPr id="145424" name="Rectangle 16">
                <a:extLst>
                  <a:ext uri="{FF2B5EF4-FFF2-40B4-BE49-F238E27FC236}">
                    <a16:creationId xmlns:a16="http://schemas.microsoft.com/office/drawing/2014/main" id="{9093076B-C8EE-4C8C-B5EC-84611FE244CC}"/>
                  </a:ext>
                </a:extLst>
              </p:cNvPr>
              <p:cNvSpPr>
                <a:spLocks noChangeArrowheads="1"/>
              </p:cNvSpPr>
              <p:nvPr/>
            </p:nvSpPr>
            <p:spPr bwMode="auto">
              <a:xfrm>
                <a:off x="576" y="432"/>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CC0000"/>
                    </a:solidFill>
                    <a:effectLst>
                      <a:outerShdw blurRad="38100" dist="38100" dir="2700000" algn="tl">
                        <a:srgbClr val="C0C0C0"/>
                      </a:outerShdw>
                    </a:effectLst>
                    <a:latin typeface="Times New Roman" panose="02020603050405020304" pitchFamily="18" charset="0"/>
                  </a:rPr>
                  <a:t>I</a:t>
                </a:r>
              </a:p>
            </p:txBody>
          </p:sp>
          <p:sp>
            <p:nvSpPr>
              <p:cNvPr id="145425" name="Text Box 17">
                <a:extLst>
                  <a:ext uri="{FF2B5EF4-FFF2-40B4-BE49-F238E27FC236}">
                    <a16:creationId xmlns:a16="http://schemas.microsoft.com/office/drawing/2014/main" id="{E59288DB-EB76-4477-86D3-38A34DFD6FEC}"/>
                  </a:ext>
                </a:extLst>
              </p:cNvPr>
              <p:cNvSpPr txBox="1">
                <a:spLocks noChangeArrowheads="1"/>
              </p:cNvSpPr>
              <p:nvPr/>
            </p:nvSpPr>
            <p:spPr bwMode="auto">
              <a:xfrm>
                <a:off x="240" y="768"/>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panose="02020603050405020304" pitchFamily="18" charset="0"/>
                  </a:rPr>
                  <a:t>+</a:t>
                </a:r>
              </a:p>
            </p:txBody>
          </p:sp>
          <p:sp>
            <p:nvSpPr>
              <p:cNvPr id="145426" name="Text Box 18">
                <a:extLst>
                  <a:ext uri="{FF2B5EF4-FFF2-40B4-BE49-F238E27FC236}">
                    <a16:creationId xmlns:a16="http://schemas.microsoft.com/office/drawing/2014/main" id="{C899B14C-593F-4D81-AFBA-F03AA9E8DC8C}"/>
                  </a:ext>
                </a:extLst>
              </p:cNvPr>
              <p:cNvSpPr txBox="1">
                <a:spLocks noChangeArrowheads="1"/>
              </p:cNvSpPr>
              <p:nvPr/>
            </p:nvSpPr>
            <p:spPr bwMode="auto">
              <a:xfrm>
                <a:off x="384" y="1776"/>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charset="0"/>
                    <a:cs typeface="Times New Roman" charset="0"/>
                  </a:rPr>
                  <a:t>–</a:t>
                </a:r>
                <a:endParaRPr lang="en-US" altLang="zh-CN" b="1">
                  <a:solidFill>
                    <a:srgbClr val="CC0000"/>
                  </a:solidFill>
                  <a:effectLst>
                    <a:outerShdw blurRad="38100" dist="38100" dir="2700000" algn="tl">
                      <a:srgbClr val="C0C0C0"/>
                    </a:outerShdw>
                  </a:effectLst>
                  <a:latin typeface="Times New Roman" charset="0"/>
                </a:endParaRPr>
              </a:p>
            </p:txBody>
          </p:sp>
          <p:sp>
            <p:nvSpPr>
              <p:cNvPr id="56355" name="Line 19">
                <a:extLst>
                  <a:ext uri="{FF2B5EF4-FFF2-40B4-BE49-F238E27FC236}">
                    <a16:creationId xmlns:a16="http://schemas.microsoft.com/office/drawing/2014/main" id="{D415053F-7BC9-4DC7-BFBA-84E5E4B730D6}"/>
                  </a:ext>
                </a:extLst>
              </p:cNvPr>
              <p:cNvSpPr>
                <a:spLocks noChangeShapeType="1"/>
              </p:cNvSpPr>
              <p:nvPr/>
            </p:nvSpPr>
            <p:spPr bwMode="auto">
              <a:xfrm>
                <a:off x="1296"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6" name="Line 20">
                <a:extLst>
                  <a:ext uri="{FF2B5EF4-FFF2-40B4-BE49-F238E27FC236}">
                    <a16:creationId xmlns:a16="http://schemas.microsoft.com/office/drawing/2014/main" id="{C2290524-F18D-4DCA-BDBD-B102C2394DC8}"/>
                  </a:ext>
                </a:extLst>
              </p:cNvPr>
              <p:cNvSpPr>
                <a:spLocks noChangeShapeType="1"/>
              </p:cNvSpPr>
              <p:nvPr/>
            </p:nvSpPr>
            <p:spPr bwMode="auto">
              <a:xfrm>
                <a:off x="1296"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7" name="Oval 21">
                <a:extLst>
                  <a:ext uri="{FF2B5EF4-FFF2-40B4-BE49-F238E27FC236}">
                    <a16:creationId xmlns:a16="http://schemas.microsoft.com/office/drawing/2014/main" id="{2A9C8974-EA9F-4A3C-9CD7-99C4439674ED}"/>
                  </a:ext>
                </a:extLst>
              </p:cNvPr>
              <p:cNvSpPr>
                <a:spLocks noChangeArrowheads="1"/>
              </p:cNvSpPr>
              <p:nvPr/>
            </p:nvSpPr>
            <p:spPr bwMode="auto">
              <a:xfrm>
                <a:off x="480" y="760"/>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6358" name="Oval 22">
                <a:extLst>
                  <a:ext uri="{FF2B5EF4-FFF2-40B4-BE49-F238E27FC236}">
                    <a16:creationId xmlns:a16="http://schemas.microsoft.com/office/drawing/2014/main" id="{B7E4BF80-C181-418E-B5AF-CA383608EFFB}"/>
                  </a:ext>
                </a:extLst>
              </p:cNvPr>
              <p:cNvSpPr>
                <a:spLocks noChangeArrowheads="1"/>
              </p:cNvSpPr>
              <p:nvPr/>
            </p:nvSpPr>
            <p:spPr bwMode="auto">
              <a:xfrm>
                <a:off x="480" y="2038"/>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5431" name="Rectangle 23">
                <a:extLst>
                  <a:ext uri="{FF2B5EF4-FFF2-40B4-BE49-F238E27FC236}">
                    <a16:creationId xmlns:a16="http://schemas.microsoft.com/office/drawing/2014/main" id="{29997316-74CC-4787-94D0-6B819B9EA863}"/>
                  </a:ext>
                </a:extLst>
              </p:cNvPr>
              <p:cNvSpPr>
                <a:spLocks noChangeArrowheads="1"/>
              </p:cNvSpPr>
              <p:nvPr/>
            </p:nvSpPr>
            <p:spPr bwMode="auto">
              <a:xfrm rot="-10800000">
                <a:off x="1248" y="1261"/>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6360" name="Line 24">
                <a:extLst>
                  <a:ext uri="{FF2B5EF4-FFF2-40B4-BE49-F238E27FC236}">
                    <a16:creationId xmlns:a16="http://schemas.microsoft.com/office/drawing/2014/main" id="{B42925B8-2360-4B32-9D7E-77A73B1B2DF5}"/>
                  </a:ext>
                </a:extLst>
              </p:cNvPr>
              <p:cNvSpPr>
                <a:spLocks noChangeShapeType="1"/>
              </p:cNvSpPr>
              <p:nvPr/>
            </p:nvSpPr>
            <p:spPr bwMode="auto">
              <a:xfrm>
                <a:off x="877"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1" name="Line 25">
                <a:extLst>
                  <a:ext uri="{FF2B5EF4-FFF2-40B4-BE49-F238E27FC236}">
                    <a16:creationId xmlns:a16="http://schemas.microsoft.com/office/drawing/2014/main" id="{F5BE66DC-0165-4FDD-80B4-537076179027}"/>
                  </a:ext>
                </a:extLst>
              </p:cNvPr>
              <p:cNvSpPr>
                <a:spLocks noChangeShapeType="1"/>
              </p:cNvSpPr>
              <p:nvPr/>
            </p:nvSpPr>
            <p:spPr bwMode="auto">
              <a:xfrm>
                <a:off x="877"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31" name="Group 38">
              <a:extLst>
                <a:ext uri="{FF2B5EF4-FFF2-40B4-BE49-F238E27FC236}">
                  <a16:creationId xmlns:a16="http://schemas.microsoft.com/office/drawing/2014/main" id="{8E5517A1-7224-497C-AC19-EE674476E61F}"/>
                </a:ext>
              </a:extLst>
            </p:cNvPr>
            <p:cNvGrpSpPr>
              <a:grpSpLocks/>
            </p:cNvGrpSpPr>
            <p:nvPr/>
          </p:nvGrpSpPr>
          <p:grpSpPr bwMode="auto">
            <a:xfrm>
              <a:off x="768" y="1824"/>
              <a:ext cx="624" cy="1296"/>
              <a:chOff x="720" y="1824"/>
              <a:chExt cx="624" cy="1296"/>
            </a:xfrm>
          </p:grpSpPr>
          <p:grpSp>
            <p:nvGrpSpPr>
              <p:cNvPr id="56332" name="Group 32">
                <a:extLst>
                  <a:ext uri="{FF2B5EF4-FFF2-40B4-BE49-F238E27FC236}">
                    <a16:creationId xmlns:a16="http://schemas.microsoft.com/office/drawing/2014/main" id="{CA253608-F373-4D18-838E-383A646FA726}"/>
                  </a:ext>
                </a:extLst>
              </p:cNvPr>
              <p:cNvGrpSpPr>
                <a:grpSpLocks/>
              </p:cNvGrpSpPr>
              <p:nvPr/>
            </p:nvGrpSpPr>
            <p:grpSpPr bwMode="auto">
              <a:xfrm>
                <a:off x="720" y="1824"/>
                <a:ext cx="576" cy="1296"/>
                <a:chOff x="240" y="1776"/>
                <a:chExt cx="576" cy="1296"/>
              </a:xfrm>
            </p:grpSpPr>
            <p:grpSp>
              <p:nvGrpSpPr>
                <p:cNvPr id="56335" name="Group 30">
                  <a:extLst>
                    <a:ext uri="{FF2B5EF4-FFF2-40B4-BE49-F238E27FC236}">
                      <a16:creationId xmlns:a16="http://schemas.microsoft.com/office/drawing/2014/main" id="{54293AE7-C986-4355-A45F-E90BDBFAA1BB}"/>
                    </a:ext>
                  </a:extLst>
                </p:cNvPr>
                <p:cNvGrpSpPr>
                  <a:grpSpLocks/>
                </p:cNvGrpSpPr>
                <p:nvPr/>
              </p:nvGrpSpPr>
              <p:grpSpPr bwMode="auto">
                <a:xfrm>
                  <a:off x="240" y="1776"/>
                  <a:ext cx="336" cy="1296"/>
                  <a:chOff x="240" y="1776"/>
                  <a:chExt cx="336" cy="1296"/>
                </a:xfrm>
              </p:grpSpPr>
              <p:sp>
                <p:nvSpPr>
                  <p:cNvPr id="56337" name="Line 26">
                    <a:extLst>
                      <a:ext uri="{FF2B5EF4-FFF2-40B4-BE49-F238E27FC236}">
                        <a16:creationId xmlns:a16="http://schemas.microsoft.com/office/drawing/2014/main" id="{C3B81129-DD3A-4FFB-A47D-5CE4A8A91515}"/>
                      </a:ext>
                    </a:extLst>
                  </p:cNvPr>
                  <p:cNvSpPr>
                    <a:spLocks noChangeShapeType="1"/>
                  </p:cNvSpPr>
                  <p:nvPr/>
                </p:nvSpPr>
                <p:spPr bwMode="auto">
                  <a:xfrm>
                    <a:off x="384" y="1776"/>
                    <a:ext cx="0" cy="12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Oval 27">
                    <a:extLst>
                      <a:ext uri="{FF2B5EF4-FFF2-40B4-BE49-F238E27FC236}">
                        <a16:creationId xmlns:a16="http://schemas.microsoft.com/office/drawing/2014/main" id="{448F5B99-CC98-4158-96AA-310562AC2702}"/>
                      </a:ext>
                    </a:extLst>
                  </p:cNvPr>
                  <p:cNvSpPr>
                    <a:spLocks noChangeArrowheads="1"/>
                  </p:cNvSpPr>
                  <p:nvPr/>
                </p:nvSpPr>
                <p:spPr bwMode="auto">
                  <a:xfrm>
                    <a:off x="240" y="2160"/>
                    <a:ext cx="288" cy="288"/>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6339" name="Line 28">
                    <a:extLst>
                      <a:ext uri="{FF2B5EF4-FFF2-40B4-BE49-F238E27FC236}">
                        <a16:creationId xmlns:a16="http://schemas.microsoft.com/office/drawing/2014/main" id="{99A00F20-7E47-498B-B95E-186E8983D12B}"/>
                      </a:ext>
                    </a:extLst>
                  </p:cNvPr>
                  <p:cNvSpPr>
                    <a:spLocks noChangeShapeType="1"/>
                  </p:cNvSpPr>
                  <p:nvPr/>
                </p:nvSpPr>
                <p:spPr bwMode="auto">
                  <a:xfrm>
                    <a:off x="240" y="230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Line 29">
                    <a:extLst>
                      <a:ext uri="{FF2B5EF4-FFF2-40B4-BE49-F238E27FC236}">
                        <a16:creationId xmlns:a16="http://schemas.microsoft.com/office/drawing/2014/main" id="{837439E4-B030-4238-B6D7-3A92877CD2AD}"/>
                      </a:ext>
                    </a:extLst>
                  </p:cNvPr>
                  <p:cNvSpPr>
                    <a:spLocks noChangeShapeType="1"/>
                  </p:cNvSpPr>
                  <p:nvPr/>
                </p:nvSpPr>
                <p:spPr bwMode="auto">
                  <a:xfrm>
                    <a:off x="576" y="2112"/>
                    <a:ext cx="0" cy="336"/>
                  </a:xfrm>
                  <a:prstGeom prst="line">
                    <a:avLst/>
                  </a:prstGeom>
                  <a:noFill/>
                  <a:ln w="38100">
                    <a:solidFill>
                      <a:schemeClr val="tx1"/>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56336" name="Text Box 31">
                  <a:extLst>
                    <a:ext uri="{FF2B5EF4-FFF2-40B4-BE49-F238E27FC236}">
                      <a16:creationId xmlns:a16="http://schemas.microsoft.com/office/drawing/2014/main" id="{1176524D-57E5-4021-B925-5DCA9F0B39C9}"/>
                    </a:ext>
                  </a:extLst>
                </p:cNvPr>
                <p:cNvSpPr txBox="1">
                  <a:spLocks noChangeArrowheads="1"/>
                </p:cNvSpPr>
                <p:nvPr/>
              </p:nvSpPr>
              <p:spPr bwMode="auto">
                <a:xfrm>
                  <a:off x="432" y="24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S</a:t>
                  </a:r>
                </a:p>
              </p:txBody>
            </p:sp>
          </p:grpSp>
          <p:sp>
            <p:nvSpPr>
              <p:cNvPr id="56333" name="Line 33">
                <a:extLst>
                  <a:ext uri="{FF2B5EF4-FFF2-40B4-BE49-F238E27FC236}">
                    <a16:creationId xmlns:a16="http://schemas.microsoft.com/office/drawing/2014/main" id="{0026411E-C915-478B-812D-A721D345E79C}"/>
                  </a:ext>
                </a:extLst>
              </p:cNvPr>
              <p:cNvSpPr>
                <a:spLocks noChangeShapeType="1"/>
              </p:cNvSpPr>
              <p:nvPr/>
            </p:nvSpPr>
            <p:spPr bwMode="auto">
              <a:xfrm>
                <a:off x="864" y="1824"/>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4" name="Line 36">
                <a:extLst>
                  <a:ext uri="{FF2B5EF4-FFF2-40B4-BE49-F238E27FC236}">
                    <a16:creationId xmlns:a16="http://schemas.microsoft.com/office/drawing/2014/main" id="{39DCDC82-09B8-4C6A-AB0B-2C54D6C7C956}"/>
                  </a:ext>
                </a:extLst>
              </p:cNvPr>
              <p:cNvSpPr>
                <a:spLocks noChangeShapeType="1"/>
              </p:cNvSpPr>
              <p:nvPr/>
            </p:nvSpPr>
            <p:spPr bwMode="auto">
              <a:xfrm>
                <a:off x="864" y="3120"/>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6325" name="Text Box 40">
            <a:extLst>
              <a:ext uri="{FF2B5EF4-FFF2-40B4-BE49-F238E27FC236}">
                <a16:creationId xmlns:a16="http://schemas.microsoft.com/office/drawing/2014/main" id="{4EB5FFD3-A3D7-4B17-8FBE-106E53E359C6}"/>
              </a:ext>
            </a:extLst>
          </p:cNvPr>
          <p:cNvSpPr txBox="1">
            <a:spLocks noChangeArrowheads="1"/>
          </p:cNvSpPr>
          <p:nvPr/>
        </p:nvSpPr>
        <p:spPr bwMode="auto">
          <a:xfrm>
            <a:off x="990600" y="1927225"/>
            <a:ext cx="75438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t>      </a:t>
            </a:r>
            <a:r>
              <a:rPr lang="en-US" altLang="zh-CN" sz="2400" b="1">
                <a:solidFill>
                  <a:srgbClr val="FF3300"/>
                </a:solidFill>
              </a:rPr>
              <a:t>[</a:t>
            </a:r>
            <a:r>
              <a:rPr lang="zh-CN" altLang="en-US" sz="2400" b="1">
                <a:solidFill>
                  <a:srgbClr val="FF3300"/>
                </a:solidFill>
              </a:rPr>
              <a:t>例</a:t>
            </a:r>
            <a:r>
              <a:rPr lang="en-US" altLang="zh-CN" sz="2400" b="1">
                <a:solidFill>
                  <a:srgbClr val="FF3300"/>
                </a:solidFill>
              </a:rPr>
              <a:t>1-5]</a:t>
            </a:r>
            <a:r>
              <a:rPr lang="zh-CN" altLang="en-US" sz="2400" b="1"/>
              <a:t>下图中电阻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=30</a:t>
            </a:r>
            <a:r>
              <a:rPr lang="en-US" altLang="zh-CN" sz="2400" b="1">
                <a:latin typeface="Times New Roman" panose="02020603050405020304" pitchFamily="18" charset="0"/>
                <a:cs typeface="Times New Roman" panose="02020603050405020304" pitchFamily="18" charset="0"/>
              </a:rPr>
              <a:t>Ω </a:t>
            </a:r>
            <a:r>
              <a:rPr lang="zh-CN" altLang="en-US" sz="2400" b="1">
                <a:latin typeface="Times New Roman" panose="02020603050405020304" pitchFamily="18" charset="0"/>
              </a:rPr>
              <a:t>与电阻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 </a:t>
            </a:r>
            <a:r>
              <a:rPr lang="en-US" altLang="zh-CN" sz="2400" b="1">
                <a:latin typeface="Times New Roman" panose="02020603050405020304" pitchFamily="18" charset="0"/>
              </a:rPr>
              <a:t>=15</a:t>
            </a:r>
            <a:r>
              <a:rPr lang="en-US" altLang="zh-CN" sz="2400" b="1">
                <a:latin typeface="Times New Roman" panose="02020603050405020304" pitchFamily="18" charset="0"/>
                <a:cs typeface="Times New Roman" panose="02020603050405020304" pitchFamily="18" charset="0"/>
              </a:rPr>
              <a:t>Ω</a:t>
            </a:r>
            <a:r>
              <a:rPr lang="zh-CN" altLang="en-US" sz="2400" b="1">
                <a:latin typeface="Times New Roman" panose="02020603050405020304" pitchFamily="18" charset="0"/>
              </a:rPr>
              <a:t>并联后，接电流源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S</a:t>
            </a:r>
            <a:r>
              <a:rPr lang="en-US" altLang="zh-CN" sz="2400" b="1">
                <a:latin typeface="Times New Roman" panose="02020603050405020304" pitchFamily="18" charset="0"/>
              </a:rPr>
              <a:t> =18A</a:t>
            </a:r>
            <a:r>
              <a:rPr lang="en-US" altLang="zh-CN" sz="2400" b="1" baseline="-25000">
                <a:latin typeface="Times New Roman" panose="02020603050405020304" pitchFamily="18" charset="0"/>
              </a:rPr>
              <a:t> </a:t>
            </a:r>
            <a:r>
              <a:rPr lang="zh-CN" altLang="en-US" sz="2400" b="1">
                <a:latin typeface="Times New Roman" panose="02020603050405020304" pitchFamily="18" charset="0"/>
              </a:rPr>
              <a:t>。 试计算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  </a:t>
            </a:r>
            <a:r>
              <a:rPr lang="zh-CN" altLang="en-US"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zh-CN" altLang="en-US" sz="2400" b="1">
                <a:latin typeface="Times New Roman" panose="02020603050405020304" pitchFamily="18" charset="0"/>
              </a:rPr>
              <a:t>和电压</a:t>
            </a:r>
            <a:r>
              <a:rPr lang="en-US" altLang="zh-CN" sz="2400" b="1" i="1">
                <a:latin typeface="Times New Roman" panose="02020603050405020304" pitchFamily="18" charset="0"/>
              </a:rPr>
              <a:t>U</a:t>
            </a:r>
            <a:r>
              <a:rPr lang="zh-CN" altLang="en-US" sz="2400" b="1">
                <a:latin typeface="Times New Roman" panose="02020603050405020304" pitchFamily="18" charset="0"/>
              </a:rPr>
              <a:t>。</a:t>
            </a:r>
          </a:p>
        </p:txBody>
      </p:sp>
      <p:sp>
        <p:nvSpPr>
          <p:cNvPr id="56326" name="Text Box 41">
            <a:extLst>
              <a:ext uri="{FF2B5EF4-FFF2-40B4-BE49-F238E27FC236}">
                <a16:creationId xmlns:a16="http://schemas.microsoft.com/office/drawing/2014/main" id="{66B81693-60BA-4792-8A3F-FFAE697989FB}"/>
              </a:ext>
            </a:extLst>
          </p:cNvPr>
          <p:cNvSpPr txBox="1">
            <a:spLocks noChangeArrowheads="1"/>
          </p:cNvSpPr>
          <p:nvPr/>
        </p:nvSpPr>
        <p:spPr bwMode="auto">
          <a:xfrm>
            <a:off x="3810000" y="29718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解法一：并联等效电阻为</a:t>
            </a:r>
          </a:p>
        </p:txBody>
      </p:sp>
      <p:graphicFrame>
        <p:nvGraphicFramePr>
          <p:cNvPr id="56327" name="Object 44">
            <a:extLst>
              <a:ext uri="{FF2B5EF4-FFF2-40B4-BE49-F238E27FC236}">
                <a16:creationId xmlns:a16="http://schemas.microsoft.com/office/drawing/2014/main" id="{596AC115-7D97-463E-8C30-C7708A62EA97}"/>
              </a:ext>
            </a:extLst>
          </p:cNvPr>
          <p:cNvGraphicFramePr>
            <a:graphicFrameLocks noChangeAspect="1"/>
          </p:cNvGraphicFramePr>
          <p:nvPr/>
        </p:nvGraphicFramePr>
        <p:xfrm>
          <a:off x="4403725" y="3511550"/>
          <a:ext cx="4054475" cy="908050"/>
        </p:xfrm>
        <a:graphic>
          <a:graphicData uri="http://schemas.openxmlformats.org/presentationml/2006/ole">
            <mc:AlternateContent xmlns:mc="http://schemas.openxmlformats.org/markup-compatibility/2006">
              <mc:Choice xmlns:v="urn:schemas-microsoft-com:vml" Requires="v">
                <p:oleObj spid="_x0000_s18521" name="Equation" r:id="rId3" imgW="2006600" imgH="431800" progId="Equation.3">
                  <p:embed/>
                </p:oleObj>
              </mc:Choice>
              <mc:Fallback>
                <p:oleObj name="Equation" r:id="rId3" imgW="2006600" imgH="431800" progId="Equation.3">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725" y="3511550"/>
                        <a:ext cx="405447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8" name="Object 45">
            <a:extLst>
              <a:ext uri="{FF2B5EF4-FFF2-40B4-BE49-F238E27FC236}">
                <a16:creationId xmlns:a16="http://schemas.microsoft.com/office/drawing/2014/main" id="{D7F3679C-EAFC-45AC-ABCB-5437EE711706}"/>
              </a:ext>
            </a:extLst>
          </p:cNvPr>
          <p:cNvGraphicFramePr>
            <a:graphicFrameLocks noChangeAspect="1"/>
          </p:cNvGraphicFramePr>
          <p:nvPr/>
        </p:nvGraphicFramePr>
        <p:xfrm>
          <a:off x="3905250" y="4419600"/>
          <a:ext cx="4552950" cy="914400"/>
        </p:xfrm>
        <a:graphic>
          <a:graphicData uri="http://schemas.openxmlformats.org/presentationml/2006/ole">
            <mc:AlternateContent xmlns:mc="http://schemas.openxmlformats.org/markup-compatibility/2006">
              <mc:Choice xmlns:v="urn:schemas-microsoft-com:vml" Requires="v">
                <p:oleObj spid="_x0000_s18522" name="Equation" r:id="rId5" imgW="2120900" imgH="457200" progId="Equation.3">
                  <p:embed/>
                </p:oleObj>
              </mc:Choice>
              <mc:Fallback>
                <p:oleObj name="Equation" r:id="rId5" imgW="2120900" imgH="457200" progId="Equation.3">
                  <p:embed/>
                  <p:pic>
                    <p:nvPicPr>
                      <p:cNvPr id="0"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5250" y="4419600"/>
                        <a:ext cx="455295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9" name="Object 46">
            <a:extLst>
              <a:ext uri="{FF2B5EF4-FFF2-40B4-BE49-F238E27FC236}">
                <a16:creationId xmlns:a16="http://schemas.microsoft.com/office/drawing/2014/main" id="{2275E0F8-99C0-44A7-8611-7C55E6BFD757}"/>
              </a:ext>
            </a:extLst>
          </p:cNvPr>
          <p:cNvGraphicFramePr>
            <a:graphicFrameLocks noChangeAspect="1"/>
          </p:cNvGraphicFramePr>
          <p:nvPr/>
        </p:nvGraphicFramePr>
        <p:xfrm>
          <a:off x="4622800" y="5408613"/>
          <a:ext cx="3606800" cy="839787"/>
        </p:xfrm>
        <a:graphic>
          <a:graphicData uri="http://schemas.openxmlformats.org/presentationml/2006/ole">
            <mc:AlternateContent xmlns:mc="http://schemas.openxmlformats.org/markup-compatibility/2006">
              <mc:Choice xmlns:v="urn:schemas-microsoft-com:vml" Requires="v">
                <p:oleObj spid="_x0000_s18523" name="Equation" r:id="rId7" imgW="1422400" imgH="431800" progId="Equation.3">
                  <p:embed/>
                </p:oleObj>
              </mc:Choice>
              <mc:Fallback>
                <p:oleObj name="Equation" r:id="rId7" imgW="1422400" imgH="431800" progId="Equation.3">
                  <p:embed/>
                  <p:pic>
                    <p:nvPicPr>
                      <p:cNvPr id="0"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800" y="5408613"/>
                        <a:ext cx="3606800"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a:extLst>
              <a:ext uri="{FF2B5EF4-FFF2-40B4-BE49-F238E27FC236}">
                <a16:creationId xmlns:a16="http://schemas.microsoft.com/office/drawing/2014/main" id="{B75B398D-1733-43BF-A825-A936C816B7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9444DED-7D9D-43AF-B3A4-2D2835E03F38}" type="slidenum">
              <a:rPr lang="en-US" altLang="zh-CN" sz="1400" smtClean="0"/>
              <a:pPr>
                <a:spcBef>
                  <a:spcPct val="0"/>
                </a:spcBef>
                <a:buFontTx/>
                <a:buNone/>
              </a:pPr>
              <a:t>62</a:t>
            </a:fld>
            <a:endParaRPr lang="en-US" altLang="zh-CN" sz="1400"/>
          </a:p>
        </p:txBody>
      </p:sp>
      <p:graphicFrame>
        <p:nvGraphicFramePr>
          <p:cNvPr id="57347" name="Object 2">
            <a:extLst>
              <a:ext uri="{FF2B5EF4-FFF2-40B4-BE49-F238E27FC236}">
                <a16:creationId xmlns:a16="http://schemas.microsoft.com/office/drawing/2014/main" id="{518A5B9A-1FFE-4439-A117-68AAC41734A2}"/>
              </a:ext>
            </a:extLst>
          </p:cNvPr>
          <p:cNvGraphicFramePr>
            <a:graphicFrameLocks noChangeAspect="1"/>
          </p:cNvGraphicFramePr>
          <p:nvPr/>
        </p:nvGraphicFramePr>
        <p:xfrm>
          <a:off x="2533650" y="685800"/>
          <a:ext cx="4019550" cy="609600"/>
        </p:xfrm>
        <a:graphic>
          <a:graphicData uri="http://schemas.openxmlformats.org/presentationml/2006/ole">
            <mc:AlternateContent xmlns:mc="http://schemas.openxmlformats.org/markup-compatibility/2006">
              <mc:Choice xmlns:v="urn:schemas-microsoft-com:vml" Requires="v">
                <p:oleObj spid="_x0000_s19574" name="Equation" r:id="rId3" imgW="1828800" imgH="228600" progId="Equation.3">
                  <p:embed/>
                </p:oleObj>
              </mc:Choice>
              <mc:Fallback>
                <p:oleObj name="Equation" r:id="rId3" imgW="18288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685800"/>
                        <a:ext cx="40195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8" name="Text Box 3">
            <a:extLst>
              <a:ext uri="{FF2B5EF4-FFF2-40B4-BE49-F238E27FC236}">
                <a16:creationId xmlns:a16="http://schemas.microsoft.com/office/drawing/2014/main" id="{8DFA734E-534D-48DB-AA24-CFE190D24671}"/>
              </a:ext>
            </a:extLst>
          </p:cNvPr>
          <p:cNvSpPr txBox="1">
            <a:spLocks noChangeArrowheads="1"/>
          </p:cNvSpPr>
          <p:nvPr/>
        </p:nvSpPr>
        <p:spPr bwMode="auto">
          <a:xfrm>
            <a:off x="914400" y="13716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解法二：利用并联电阻的分流公式</a:t>
            </a:r>
          </a:p>
        </p:txBody>
      </p:sp>
      <p:grpSp>
        <p:nvGrpSpPr>
          <p:cNvPr id="57349" name="Group 4">
            <a:extLst>
              <a:ext uri="{FF2B5EF4-FFF2-40B4-BE49-F238E27FC236}">
                <a16:creationId xmlns:a16="http://schemas.microsoft.com/office/drawing/2014/main" id="{11551B48-F10F-4195-8B1F-62B66590706A}"/>
              </a:ext>
            </a:extLst>
          </p:cNvPr>
          <p:cNvGrpSpPr>
            <a:grpSpLocks/>
          </p:cNvGrpSpPr>
          <p:nvPr/>
        </p:nvGrpSpPr>
        <p:grpSpPr bwMode="auto">
          <a:xfrm>
            <a:off x="762000" y="2971800"/>
            <a:ext cx="2895600" cy="2625725"/>
            <a:chOff x="768" y="1466"/>
            <a:chExt cx="1824" cy="1654"/>
          </a:xfrm>
        </p:grpSpPr>
        <p:grpSp>
          <p:nvGrpSpPr>
            <p:cNvPr id="57354" name="Group 5">
              <a:extLst>
                <a:ext uri="{FF2B5EF4-FFF2-40B4-BE49-F238E27FC236}">
                  <a16:creationId xmlns:a16="http://schemas.microsoft.com/office/drawing/2014/main" id="{BFEED6B4-EF6E-44A4-85B7-A2A443070304}"/>
                </a:ext>
              </a:extLst>
            </p:cNvPr>
            <p:cNvGrpSpPr>
              <a:grpSpLocks/>
            </p:cNvGrpSpPr>
            <p:nvPr/>
          </p:nvGrpSpPr>
          <p:grpSpPr bwMode="auto">
            <a:xfrm>
              <a:off x="1147" y="1466"/>
              <a:ext cx="1445" cy="1654"/>
              <a:chOff x="240" y="432"/>
              <a:chExt cx="1445" cy="1654"/>
            </a:xfrm>
          </p:grpSpPr>
          <p:sp>
            <p:nvSpPr>
              <p:cNvPr id="146438" name="Rectangle 6">
                <a:extLst>
                  <a:ext uri="{FF2B5EF4-FFF2-40B4-BE49-F238E27FC236}">
                    <a16:creationId xmlns:a16="http://schemas.microsoft.com/office/drawing/2014/main" id="{EE50A991-27C0-4370-A309-EC7B8E4CA9C6}"/>
                  </a:ext>
                </a:extLst>
              </p:cNvPr>
              <p:cNvSpPr>
                <a:spLocks noChangeArrowheads="1"/>
              </p:cNvSpPr>
              <p:nvPr/>
            </p:nvSpPr>
            <p:spPr bwMode="auto">
              <a:xfrm>
                <a:off x="537"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i="1">
                  <a:effectLst>
                    <a:outerShdw blurRad="38100" dist="38100" dir="2700000" algn="tl">
                      <a:srgbClr val="C0C0C0"/>
                    </a:outerShdw>
                  </a:effectLst>
                  <a:latin typeface="Times New Roman" charset="0"/>
                </a:endParaRPr>
              </a:p>
            </p:txBody>
          </p:sp>
          <p:sp>
            <p:nvSpPr>
              <p:cNvPr id="146439" name="Rectangle 7">
                <a:extLst>
                  <a:ext uri="{FF2B5EF4-FFF2-40B4-BE49-F238E27FC236}">
                    <a16:creationId xmlns:a16="http://schemas.microsoft.com/office/drawing/2014/main" id="{78815B17-D4C3-4907-8B06-0B9568130779}"/>
                  </a:ext>
                </a:extLst>
              </p:cNvPr>
              <p:cNvSpPr>
                <a:spLocks noChangeArrowheads="1"/>
              </p:cNvSpPr>
              <p:nvPr/>
            </p:nvSpPr>
            <p:spPr bwMode="auto">
              <a:xfrm>
                <a:off x="960" y="848"/>
                <a:ext cx="255" cy="288"/>
              </a:xfrm>
              <a:prstGeom prst="rect">
                <a:avLst/>
              </a:prstGeom>
              <a:noFill/>
              <a:ln w="9525">
                <a:noFill/>
                <a:miter lim="800000"/>
                <a:headEnd/>
                <a:tailEnd/>
              </a:ln>
              <a:effectLst/>
            </p:spPr>
            <p:txBody>
              <a:bodyPr wrap="none">
                <a:spAutoFit/>
              </a:bodyPr>
              <a:lstStyle/>
              <a:p>
                <a:pPr>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p>
            </p:txBody>
          </p:sp>
          <p:sp>
            <p:nvSpPr>
              <p:cNvPr id="57367" name="Line 8">
                <a:extLst>
                  <a:ext uri="{FF2B5EF4-FFF2-40B4-BE49-F238E27FC236}">
                    <a16:creationId xmlns:a16="http://schemas.microsoft.com/office/drawing/2014/main" id="{3B6FAED9-DAA7-49AF-AA2E-2BFC32F60099}"/>
                  </a:ext>
                </a:extLst>
              </p:cNvPr>
              <p:cNvSpPr>
                <a:spLocks noChangeShapeType="1"/>
              </p:cNvSpPr>
              <p:nvPr/>
            </p:nvSpPr>
            <p:spPr bwMode="auto">
              <a:xfrm rot="10800000" flipH="1" flipV="1">
                <a:off x="816"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8" name="Line 9">
                <a:extLst>
                  <a:ext uri="{FF2B5EF4-FFF2-40B4-BE49-F238E27FC236}">
                    <a16:creationId xmlns:a16="http://schemas.microsoft.com/office/drawing/2014/main" id="{F68FDACA-F7B3-407E-A2C6-B6FFD9D39596}"/>
                  </a:ext>
                </a:extLst>
              </p:cNvPr>
              <p:cNvSpPr>
                <a:spLocks noChangeShapeType="1"/>
              </p:cNvSpPr>
              <p:nvPr/>
            </p:nvSpPr>
            <p:spPr bwMode="auto">
              <a:xfrm rot="10800000" flipH="1" flipV="1">
                <a:off x="1248" y="864"/>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9" name="Line 10">
                <a:extLst>
                  <a:ext uri="{FF2B5EF4-FFF2-40B4-BE49-F238E27FC236}">
                    <a16:creationId xmlns:a16="http://schemas.microsoft.com/office/drawing/2014/main" id="{8020C1FE-9F1F-4CD8-8CBD-561BCDE2E470}"/>
                  </a:ext>
                </a:extLst>
              </p:cNvPr>
              <p:cNvSpPr>
                <a:spLocks noChangeShapeType="1"/>
              </p:cNvSpPr>
              <p:nvPr/>
            </p:nvSpPr>
            <p:spPr bwMode="auto">
              <a:xfrm>
                <a:off x="528" y="2064"/>
                <a:ext cx="784"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3" name="Rectangle 11">
                <a:extLst>
                  <a:ext uri="{FF2B5EF4-FFF2-40B4-BE49-F238E27FC236}">
                    <a16:creationId xmlns:a16="http://schemas.microsoft.com/office/drawing/2014/main" id="{1E145875-D620-49E4-A331-799EBC05A65A}"/>
                  </a:ext>
                </a:extLst>
              </p:cNvPr>
              <p:cNvSpPr>
                <a:spLocks noChangeArrowheads="1"/>
              </p:cNvSpPr>
              <p:nvPr/>
            </p:nvSpPr>
            <p:spPr bwMode="auto">
              <a:xfrm>
                <a:off x="864" y="1248"/>
                <a:ext cx="432" cy="230"/>
              </a:xfrm>
              <a:prstGeom prst="rect">
                <a:avLst/>
              </a:prstGeom>
              <a:noFill/>
              <a:ln w="9525">
                <a:noFill/>
                <a:miter lim="800000"/>
                <a:headEnd/>
                <a:tailEnd/>
              </a:ln>
            </p:spPr>
            <p:txBody>
              <a:bodyPr lIns="0" tIns="0" rIns="0" bIns="0">
                <a:spAutoFit/>
              </a:bodyPr>
              <a:lstStyle/>
              <a:p>
                <a:pPr algn="ctr" eaLnBrk="1" hangingPunct="1">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a:effectLst>
                    <a:outerShdw blurRad="38100" dist="38100" dir="2700000" algn="tl">
                      <a:srgbClr val="C0C0C0"/>
                    </a:outerShdw>
                  </a:effectLst>
                  <a:latin typeface="Times New Roman" charset="0"/>
                </a:endParaRPr>
              </a:p>
            </p:txBody>
          </p:sp>
          <p:sp>
            <p:nvSpPr>
              <p:cNvPr id="146444" name="Rectangle 12">
                <a:extLst>
                  <a:ext uri="{FF2B5EF4-FFF2-40B4-BE49-F238E27FC236}">
                    <a16:creationId xmlns:a16="http://schemas.microsoft.com/office/drawing/2014/main" id="{45468E53-96CE-4311-8D22-CF4FCD79A2C7}"/>
                  </a:ext>
                </a:extLst>
              </p:cNvPr>
              <p:cNvSpPr>
                <a:spLocks noChangeArrowheads="1"/>
              </p:cNvSpPr>
              <p:nvPr/>
            </p:nvSpPr>
            <p:spPr bwMode="auto">
              <a:xfrm rot="-10800000">
                <a:off x="816" y="1248"/>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7372" name="Line 13">
                <a:extLst>
                  <a:ext uri="{FF2B5EF4-FFF2-40B4-BE49-F238E27FC236}">
                    <a16:creationId xmlns:a16="http://schemas.microsoft.com/office/drawing/2014/main" id="{18EB5B39-A8FF-46DA-AA2B-76F1CB9EAB47}"/>
                  </a:ext>
                </a:extLst>
              </p:cNvPr>
              <p:cNvSpPr>
                <a:spLocks noChangeShapeType="1"/>
              </p:cNvSpPr>
              <p:nvPr/>
            </p:nvSpPr>
            <p:spPr bwMode="auto">
              <a:xfrm rot="5400000" flipH="1" flipV="1">
                <a:off x="685" y="515"/>
                <a:ext cx="0" cy="314"/>
              </a:xfrm>
              <a:prstGeom prst="line">
                <a:avLst/>
              </a:prstGeom>
              <a:noFill/>
              <a:ln w="38100">
                <a:solidFill>
                  <a:srgbClr val="FF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3" name="Line 14">
                <a:extLst>
                  <a:ext uri="{FF2B5EF4-FFF2-40B4-BE49-F238E27FC236}">
                    <a16:creationId xmlns:a16="http://schemas.microsoft.com/office/drawing/2014/main" id="{7DEA27E9-CD25-47E4-AB12-18CFC1DEFAC4}"/>
                  </a:ext>
                </a:extLst>
              </p:cNvPr>
              <p:cNvSpPr>
                <a:spLocks noChangeShapeType="1"/>
              </p:cNvSpPr>
              <p:nvPr/>
            </p:nvSpPr>
            <p:spPr bwMode="auto">
              <a:xfrm flipH="1" flipV="1">
                <a:off x="528" y="768"/>
                <a:ext cx="768" cy="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7" name="Rectangle 15">
                <a:extLst>
                  <a:ext uri="{FF2B5EF4-FFF2-40B4-BE49-F238E27FC236}">
                    <a16:creationId xmlns:a16="http://schemas.microsoft.com/office/drawing/2014/main" id="{58FD6F58-F781-42E8-86D4-9211F47093D8}"/>
                  </a:ext>
                </a:extLst>
              </p:cNvPr>
              <p:cNvSpPr>
                <a:spLocks noChangeArrowheads="1"/>
              </p:cNvSpPr>
              <p:nvPr/>
            </p:nvSpPr>
            <p:spPr bwMode="auto">
              <a:xfrm>
                <a:off x="369" y="1296"/>
                <a:ext cx="255" cy="288"/>
              </a:xfrm>
              <a:prstGeom prst="rect">
                <a:avLst/>
              </a:prstGeom>
              <a:noFill/>
              <a:ln w="9525">
                <a:noFill/>
                <a:miter lim="800000"/>
                <a:headEnd/>
                <a:tailEnd/>
              </a:ln>
              <a:effectLst/>
            </p:spPr>
            <p:txBody>
              <a:bodyPr wrap="none">
                <a:spAutoFit/>
              </a:bodyPr>
              <a:lstStyle/>
              <a:p>
                <a:pPr>
                  <a:defRPr/>
                </a:pPr>
                <a:r>
                  <a:rPr kumimoji="1" lang="en-US" altLang="zh-CN" b="1" i="1">
                    <a:solidFill>
                      <a:srgbClr val="CC0000"/>
                    </a:solidFill>
                    <a:effectLst>
                      <a:outerShdw blurRad="38100" dist="38100" dir="2700000" algn="tl">
                        <a:srgbClr val="C0C0C0"/>
                      </a:outerShdw>
                    </a:effectLst>
                    <a:latin typeface="Times New Roman" charset="0"/>
                  </a:rPr>
                  <a:t>U</a:t>
                </a:r>
                <a:endParaRPr kumimoji="1" lang="en-US" altLang="zh-CN" b="1" baseline="-25000">
                  <a:solidFill>
                    <a:srgbClr val="CC0000"/>
                  </a:solidFill>
                  <a:effectLst>
                    <a:outerShdw blurRad="38100" dist="38100" dir="2700000" algn="tl">
                      <a:srgbClr val="C0C0C0"/>
                    </a:outerShdw>
                  </a:effectLst>
                  <a:latin typeface="Times New Roman" charset="0"/>
                </a:endParaRPr>
              </a:p>
            </p:txBody>
          </p:sp>
          <p:sp>
            <p:nvSpPr>
              <p:cNvPr id="146448" name="Rectangle 16">
                <a:extLst>
                  <a:ext uri="{FF2B5EF4-FFF2-40B4-BE49-F238E27FC236}">
                    <a16:creationId xmlns:a16="http://schemas.microsoft.com/office/drawing/2014/main" id="{24702A95-299B-4AC3-807B-C85B4CCE616F}"/>
                  </a:ext>
                </a:extLst>
              </p:cNvPr>
              <p:cNvSpPr>
                <a:spLocks noChangeArrowheads="1"/>
              </p:cNvSpPr>
              <p:nvPr/>
            </p:nvSpPr>
            <p:spPr bwMode="auto">
              <a:xfrm>
                <a:off x="1344" y="1248"/>
                <a:ext cx="341" cy="288"/>
              </a:xfrm>
              <a:prstGeom prst="rect">
                <a:avLst/>
              </a:prstGeom>
              <a:noFill/>
              <a:ln w="9525">
                <a:noFill/>
                <a:miter lim="800000"/>
                <a:headEnd/>
                <a:tailEnd/>
              </a:ln>
              <a:effectLst/>
            </p:spPr>
            <p:txBody>
              <a:bodyPr>
                <a:spAutoFit/>
              </a:bodyPr>
              <a:lstStyle/>
              <a:p>
                <a:pPr>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p>
            </p:txBody>
          </p:sp>
          <p:sp>
            <p:nvSpPr>
              <p:cNvPr id="146449" name="Rectangle 17">
                <a:extLst>
                  <a:ext uri="{FF2B5EF4-FFF2-40B4-BE49-F238E27FC236}">
                    <a16:creationId xmlns:a16="http://schemas.microsoft.com/office/drawing/2014/main" id="{FC320874-2F83-4344-BD33-D76BD4FED0F7}"/>
                  </a:ext>
                </a:extLst>
              </p:cNvPr>
              <p:cNvSpPr>
                <a:spLocks noChangeArrowheads="1"/>
              </p:cNvSpPr>
              <p:nvPr/>
            </p:nvSpPr>
            <p:spPr bwMode="auto">
              <a:xfrm>
                <a:off x="576" y="432"/>
                <a:ext cx="191" cy="288"/>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kumimoji="1" lang="en-US" altLang="zh-CN" b="1" i="1">
                    <a:solidFill>
                      <a:srgbClr val="CC0000"/>
                    </a:solidFill>
                    <a:effectLst>
                      <a:outerShdw blurRad="38100" dist="38100" dir="2700000" algn="tl">
                        <a:srgbClr val="C0C0C0"/>
                      </a:outerShdw>
                    </a:effectLst>
                    <a:latin typeface="Times New Roman" panose="02020603050405020304" pitchFamily="18" charset="0"/>
                  </a:rPr>
                  <a:t>I</a:t>
                </a:r>
              </a:p>
            </p:txBody>
          </p:sp>
          <p:sp>
            <p:nvSpPr>
              <p:cNvPr id="146450" name="Text Box 18">
                <a:extLst>
                  <a:ext uri="{FF2B5EF4-FFF2-40B4-BE49-F238E27FC236}">
                    <a16:creationId xmlns:a16="http://schemas.microsoft.com/office/drawing/2014/main" id="{50C5DB1A-619B-41CD-943C-4B2C3EB0872F}"/>
                  </a:ext>
                </a:extLst>
              </p:cNvPr>
              <p:cNvSpPr txBox="1">
                <a:spLocks noChangeArrowheads="1"/>
              </p:cNvSpPr>
              <p:nvPr/>
            </p:nvSpPr>
            <p:spPr bwMode="auto">
              <a:xfrm>
                <a:off x="240" y="768"/>
                <a:ext cx="507" cy="288"/>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panose="02020603050405020304" pitchFamily="18" charset="0"/>
                  </a:rPr>
                  <a:t>+</a:t>
                </a:r>
              </a:p>
            </p:txBody>
          </p:sp>
          <p:sp>
            <p:nvSpPr>
              <p:cNvPr id="146451" name="Text Box 19">
                <a:extLst>
                  <a:ext uri="{FF2B5EF4-FFF2-40B4-BE49-F238E27FC236}">
                    <a16:creationId xmlns:a16="http://schemas.microsoft.com/office/drawing/2014/main" id="{3F815D2C-888A-40B4-ACFB-7ED8542AE202}"/>
                  </a:ext>
                </a:extLst>
              </p:cNvPr>
              <p:cNvSpPr txBox="1">
                <a:spLocks noChangeArrowheads="1"/>
              </p:cNvSpPr>
              <p:nvPr/>
            </p:nvSpPr>
            <p:spPr bwMode="auto">
              <a:xfrm>
                <a:off x="384" y="1776"/>
                <a:ext cx="274" cy="288"/>
              </a:xfrm>
              <a:prstGeom prst="rect">
                <a:avLst/>
              </a:prstGeom>
              <a:noFill/>
              <a:ln w="9525">
                <a:noFill/>
                <a:miter lim="800000"/>
                <a:headEnd/>
                <a:tailEnd/>
              </a:ln>
              <a:effec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latin typeface="Times New Roman" charset="0"/>
                    <a:cs typeface="Times New Roman" charset="0"/>
                  </a:rPr>
                  <a:t>–</a:t>
                </a:r>
                <a:endParaRPr lang="en-US" altLang="zh-CN" b="1">
                  <a:solidFill>
                    <a:srgbClr val="CC0000"/>
                  </a:solidFill>
                  <a:effectLst>
                    <a:outerShdw blurRad="38100" dist="38100" dir="2700000" algn="tl">
                      <a:srgbClr val="C0C0C0"/>
                    </a:outerShdw>
                  </a:effectLst>
                  <a:latin typeface="Times New Roman" charset="0"/>
                </a:endParaRPr>
              </a:p>
            </p:txBody>
          </p:sp>
          <p:sp>
            <p:nvSpPr>
              <p:cNvPr id="57379" name="Line 20">
                <a:extLst>
                  <a:ext uri="{FF2B5EF4-FFF2-40B4-BE49-F238E27FC236}">
                    <a16:creationId xmlns:a16="http://schemas.microsoft.com/office/drawing/2014/main" id="{30B94AAB-5819-4CC8-9E08-A01512F40B01}"/>
                  </a:ext>
                </a:extLst>
              </p:cNvPr>
              <p:cNvSpPr>
                <a:spLocks noChangeShapeType="1"/>
              </p:cNvSpPr>
              <p:nvPr/>
            </p:nvSpPr>
            <p:spPr bwMode="auto">
              <a:xfrm>
                <a:off x="1296"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21">
                <a:extLst>
                  <a:ext uri="{FF2B5EF4-FFF2-40B4-BE49-F238E27FC236}">
                    <a16:creationId xmlns:a16="http://schemas.microsoft.com/office/drawing/2014/main" id="{1A497F0C-1023-4751-86A8-6157ADD947D7}"/>
                  </a:ext>
                </a:extLst>
              </p:cNvPr>
              <p:cNvSpPr>
                <a:spLocks noChangeShapeType="1"/>
              </p:cNvSpPr>
              <p:nvPr/>
            </p:nvSpPr>
            <p:spPr bwMode="auto">
              <a:xfrm>
                <a:off x="1296"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1" name="Oval 22">
                <a:extLst>
                  <a:ext uri="{FF2B5EF4-FFF2-40B4-BE49-F238E27FC236}">
                    <a16:creationId xmlns:a16="http://schemas.microsoft.com/office/drawing/2014/main" id="{BE6CCDC8-6B91-4D0E-9874-455F04F0F38B}"/>
                  </a:ext>
                </a:extLst>
              </p:cNvPr>
              <p:cNvSpPr>
                <a:spLocks noChangeArrowheads="1"/>
              </p:cNvSpPr>
              <p:nvPr/>
            </p:nvSpPr>
            <p:spPr bwMode="auto">
              <a:xfrm>
                <a:off x="480" y="760"/>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7382" name="Oval 23">
                <a:extLst>
                  <a:ext uri="{FF2B5EF4-FFF2-40B4-BE49-F238E27FC236}">
                    <a16:creationId xmlns:a16="http://schemas.microsoft.com/office/drawing/2014/main" id="{FA81660C-D57B-4C15-AC87-5D828CF68B16}"/>
                  </a:ext>
                </a:extLst>
              </p:cNvPr>
              <p:cNvSpPr>
                <a:spLocks noChangeArrowheads="1"/>
              </p:cNvSpPr>
              <p:nvPr/>
            </p:nvSpPr>
            <p:spPr bwMode="auto">
              <a:xfrm>
                <a:off x="480" y="2038"/>
                <a:ext cx="48" cy="4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46456" name="Rectangle 24">
                <a:extLst>
                  <a:ext uri="{FF2B5EF4-FFF2-40B4-BE49-F238E27FC236}">
                    <a16:creationId xmlns:a16="http://schemas.microsoft.com/office/drawing/2014/main" id="{B7D5E513-D521-477F-A5A7-BC953D7F2CF6}"/>
                  </a:ext>
                </a:extLst>
              </p:cNvPr>
              <p:cNvSpPr>
                <a:spLocks noChangeArrowheads="1"/>
              </p:cNvSpPr>
              <p:nvPr/>
            </p:nvSpPr>
            <p:spPr bwMode="auto">
              <a:xfrm rot="-10800000">
                <a:off x="1248" y="1261"/>
                <a:ext cx="109" cy="227"/>
              </a:xfrm>
              <a:prstGeom prst="rect">
                <a:avLst/>
              </a:prstGeom>
              <a:noFill/>
              <a:ln w="39751">
                <a:solidFill>
                  <a:schemeClr val="tx2"/>
                </a:solidFill>
                <a:miter lim="800000"/>
                <a:headEnd/>
                <a:tailEnd/>
              </a:ln>
            </p:spPr>
            <p:txBody>
              <a:bodyPr rot="10800000"/>
              <a:lstStyle/>
              <a:p>
                <a:pPr algn="ctr">
                  <a:defRPr/>
                </a:pPr>
                <a:endParaRPr lang="en-US" b="1">
                  <a:effectLst>
                    <a:outerShdw blurRad="38100" dist="38100" dir="2700000" algn="tl">
                      <a:srgbClr val="C0C0C0"/>
                    </a:outerShdw>
                  </a:effectLst>
                  <a:latin typeface="Times New Roman" charset="0"/>
                </a:endParaRPr>
              </a:p>
            </p:txBody>
          </p:sp>
          <p:sp>
            <p:nvSpPr>
              <p:cNvPr id="57384" name="Line 25">
                <a:extLst>
                  <a:ext uri="{FF2B5EF4-FFF2-40B4-BE49-F238E27FC236}">
                    <a16:creationId xmlns:a16="http://schemas.microsoft.com/office/drawing/2014/main" id="{93ADA099-AB4A-456B-8045-29E939DE433D}"/>
                  </a:ext>
                </a:extLst>
              </p:cNvPr>
              <p:cNvSpPr>
                <a:spLocks noChangeShapeType="1"/>
              </p:cNvSpPr>
              <p:nvPr/>
            </p:nvSpPr>
            <p:spPr bwMode="auto">
              <a:xfrm>
                <a:off x="877" y="1488"/>
                <a:ext cx="0" cy="567"/>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5" name="Line 26">
                <a:extLst>
                  <a:ext uri="{FF2B5EF4-FFF2-40B4-BE49-F238E27FC236}">
                    <a16:creationId xmlns:a16="http://schemas.microsoft.com/office/drawing/2014/main" id="{AEF663B7-1E66-4C75-9541-3F94AFF3C4E7}"/>
                  </a:ext>
                </a:extLst>
              </p:cNvPr>
              <p:cNvSpPr>
                <a:spLocks noChangeShapeType="1"/>
              </p:cNvSpPr>
              <p:nvPr/>
            </p:nvSpPr>
            <p:spPr bwMode="auto">
              <a:xfrm>
                <a:off x="877" y="768"/>
                <a:ext cx="0" cy="480"/>
              </a:xfrm>
              <a:prstGeom prst="line">
                <a:avLst/>
              </a:prstGeom>
              <a:noFill/>
              <a:ln w="39751">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55" name="Group 27">
              <a:extLst>
                <a:ext uri="{FF2B5EF4-FFF2-40B4-BE49-F238E27FC236}">
                  <a16:creationId xmlns:a16="http://schemas.microsoft.com/office/drawing/2014/main" id="{A0F55D26-DC9F-48DD-B4D1-AE92FEDEFD20}"/>
                </a:ext>
              </a:extLst>
            </p:cNvPr>
            <p:cNvGrpSpPr>
              <a:grpSpLocks/>
            </p:cNvGrpSpPr>
            <p:nvPr/>
          </p:nvGrpSpPr>
          <p:grpSpPr bwMode="auto">
            <a:xfrm>
              <a:off x="768" y="1824"/>
              <a:ext cx="624" cy="1296"/>
              <a:chOff x="720" y="1824"/>
              <a:chExt cx="624" cy="1296"/>
            </a:xfrm>
          </p:grpSpPr>
          <p:grpSp>
            <p:nvGrpSpPr>
              <p:cNvPr id="57356" name="Group 28">
                <a:extLst>
                  <a:ext uri="{FF2B5EF4-FFF2-40B4-BE49-F238E27FC236}">
                    <a16:creationId xmlns:a16="http://schemas.microsoft.com/office/drawing/2014/main" id="{45C31E38-8F1C-4DC4-BE30-0825DE065055}"/>
                  </a:ext>
                </a:extLst>
              </p:cNvPr>
              <p:cNvGrpSpPr>
                <a:grpSpLocks/>
              </p:cNvGrpSpPr>
              <p:nvPr/>
            </p:nvGrpSpPr>
            <p:grpSpPr bwMode="auto">
              <a:xfrm>
                <a:off x="720" y="1824"/>
                <a:ext cx="576" cy="1296"/>
                <a:chOff x="240" y="1776"/>
                <a:chExt cx="576" cy="1296"/>
              </a:xfrm>
            </p:grpSpPr>
            <p:grpSp>
              <p:nvGrpSpPr>
                <p:cNvPr id="57359" name="Group 29">
                  <a:extLst>
                    <a:ext uri="{FF2B5EF4-FFF2-40B4-BE49-F238E27FC236}">
                      <a16:creationId xmlns:a16="http://schemas.microsoft.com/office/drawing/2014/main" id="{B6D65EC2-7905-4F50-99BF-A86AD8CF41F2}"/>
                    </a:ext>
                  </a:extLst>
                </p:cNvPr>
                <p:cNvGrpSpPr>
                  <a:grpSpLocks/>
                </p:cNvGrpSpPr>
                <p:nvPr/>
              </p:nvGrpSpPr>
              <p:grpSpPr bwMode="auto">
                <a:xfrm>
                  <a:off x="240" y="1776"/>
                  <a:ext cx="336" cy="1296"/>
                  <a:chOff x="240" y="1776"/>
                  <a:chExt cx="336" cy="1296"/>
                </a:xfrm>
              </p:grpSpPr>
              <p:sp>
                <p:nvSpPr>
                  <p:cNvPr id="57361" name="Line 30">
                    <a:extLst>
                      <a:ext uri="{FF2B5EF4-FFF2-40B4-BE49-F238E27FC236}">
                        <a16:creationId xmlns:a16="http://schemas.microsoft.com/office/drawing/2014/main" id="{5E31D05B-D69A-4931-8F13-45BD764BF011}"/>
                      </a:ext>
                    </a:extLst>
                  </p:cNvPr>
                  <p:cNvSpPr>
                    <a:spLocks noChangeShapeType="1"/>
                  </p:cNvSpPr>
                  <p:nvPr/>
                </p:nvSpPr>
                <p:spPr bwMode="auto">
                  <a:xfrm>
                    <a:off x="384" y="1776"/>
                    <a:ext cx="0" cy="12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2" name="Oval 31">
                    <a:extLst>
                      <a:ext uri="{FF2B5EF4-FFF2-40B4-BE49-F238E27FC236}">
                        <a16:creationId xmlns:a16="http://schemas.microsoft.com/office/drawing/2014/main" id="{632896FB-C050-48FD-A18E-57A1699D9A97}"/>
                      </a:ext>
                    </a:extLst>
                  </p:cNvPr>
                  <p:cNvSpPr>
                    <a:spLocks noChangeArrowheads="1"/>
                  </p:cNvSpPr>
                  <p:nvPr/>
                </p:nvSpPr>
                <p:spPr bwMode="auto">
                  <a:xfrm>
                    <a:off x="240" y="2160"/>
                    <a:ext cx="288" cy="288"/>
                  </a:xfrm>
                  <a:prstGeom prst="ellipse">
                    <a:avLst/>
                  </a:prstGeom>
                  <a:solidFill>
                    <a:schemeClr val="bg1"/>
                  </a:solid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7363" name="Line 32">
                    <a:extLst>
                      <a:ext uri="{FF2B5EF4-FFF2-40B4-BE49-F238E27FC236}">
                        <a16:creationId xmlns:a16="http://schemas.microsoft.com/office/drawing/2014/main" id="{FB41FCC0-68C1-49E5-8931-38726A833CF8}"/>
                      </a:ext>
                    </a:extLst>
                  </p:cNvPr>
                  <p:cNvSpPr>
                    <a:spLocks noChangeShapeType="1"/>
                  </p:cNvSpPr>
                  <p:nvPr/>
                </p:nvSpPr>
                <p:spPr bwMode="auto">
                  <a:xfrm>
                    <a:off x="240" y="230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4" name="Line 33">
                    <a:extLst>
                      <a:ext uri="{FF2B5EF4-FFF2-40B4-BE49-F238E27FC236}">
                        <a16:creationId xmlns:a16="http://schemas.microsoft.com/office/drawing/2014/main" id="{A18FA80D-B3C2-4001-BB64-521020A29876}"/>
                      </a:ext>
                    </a:extLst>
                  </p:cNvPr>
                  <p:cNvSpPr>
                    <a:spLocks noChangeShapeType="1"/>
                  </p:cNvSpPr>
                  <p:nvPr/>
                </p:nvSpPr>
                <p:spPr bwMode="auto">
                  <a:xfrm>
                    <a:off x="576" y="2112"/>
                    <a:ext cx="0" cy="336"/>
                  </a:xfrm>
                  <a:prstGeom prst="line">
                    <a:avLst/>
                  </a:prstGeom>
                  <a:noFill/>
                  <a:ln w="38100">
                    <a:solidFill>
                      <a:schemeClr val="tx1"/>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grpSp>
            <p:sp>
              <p:nvSpPr>
                <p:cNvPr id="57360" name="Text Box 34">
                  <a:extLst>
                    <a:ext uri="{FF2B5EF4-FFF2-40B4-BE49-F238E27FC236}">
                      <a16:creationId xmlns:a16="http://schemas.microsoft.com/office/drawing/2014/main" id="{B975B679-421B-4AFC-B002-942CFEE6085A}"/>
                    </a:ext>
                  </a:extLst>
                </p:cNvPr>
                <p:cNvSpPr txBox="1">
                  <a:spLocks noChangeArrowheads="1"/>
                </p:cNvSpPr>
                <p:nvPr/>
              </p:nvSpPr>
              <p:spPr bwMode="auto">
                <a:xfrm>
                  <a:off x="432" y="24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S</a:t>
                  </a:r>
                </a:p>
              </p:txBody>
            </p:sp>
          </p:grpSp>
          <p:sp>
            <p:nvSpPr>
              <p:cNvPr id="57357" name="Line 35">
                <a:extLst>
                  <a:ext uri="{FF2B5EF4-FFF2-40B4-BE49-F238E27FC236}">
                    <a16:creationId xmlns:a16="http://schemas.microsoft.com/office/drawing/2014/main" id="{960F0D65-0319-435B-B0FE-A0986CCEB1C8}"/>
                  </a:ext>
                </a:extLst>
              </p:cNvPr>
              <p:cNvSpPr>
                <a:spLocks noChangeShapeType="1"/>
              </p:cNvSpPr>
              <p:nvPr/>
            </p:nvSpPr>
            <p:spPr bwMode="auto">
              <a:xfrm>
                <a:off x="864" y="1824"/>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36">
                <a:extLst>
                  <a:ext uri="{FF2B5EF4-FFF2-40B4-BE49-F238E27FC236}">
                    <a16:creationId xmlns:a16="http://schemas.microsoft.com/office/drawing/2014/main" id="{F4AD8312-074F-4ADA-96B6-D9782064544B}"/>
                  </a:ext>
                </a:extLst>
              </p:cNvPr>
              <p:cNvSpPr>
                <a:spLocks noChangeShapeType="1"/>
              </p:cNvSpPr>
              <p:nvPr/>
            </p:nvSpPr>
            <p:spPr bwMode="auto">
              <a:xfrm>
                <a:off x="864" y="3120"/>
                <a:ext cx="4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57350" name="Object 39">
            <a:extLst>
              <a:ext uri="{FF2B5EF4-FFF2-40B4-BE49-F238E27FC236}">
                <a16:creationId xmlns:a16="http://schemas.microsoft.com/office/drawing/2014/main" id="{8EBCBF2A-D22F-4367-82F0-40DFD141F71C}"/>
              </a:ext>
            </a:extLst>
          </p:cNvPr>
          <p:cNvGraphicFramePr>
            <a:graphicFrameLocks noChangeAspect="1"/>
          </p:cNvGraphicFramePr>
          <p:nvPr/>
        </p:nvGraphicFramePr>
        <p:xfrm>
          <a:off x="3733800" y="1905000"/>
          <a:ext cx="4938713" cy="990600"/>
        </p:xfrm>
        <a:graphic>
          <a:graphicData uri="http://schemas.openxmlformats.org/presentationml/2006/ole">
            <mc:AlternateContent xmlns:mc="http://schemas.openxmlformats.org/markup-compatibility/2006">
              <mc:Choice xmlns:v="urn:schemas-microsoft-com:vml" Requires="v">
                <p:oleObj spid="_x0000_s19575" name="Equation" r:id="rId5" imgW="2324100" imgH="431800" progId="Equation.3">
                  <p:embed/>
                </p:oleObj>
              </mc:Choice>
              <mc:Fallback>
                <p:oleObj name="Equation" r:id="rId5" imgW="2324100" imgH="431800" progId="Equation.3">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905000"/>
                        <a:ext cx="4938713"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1" name="Object 40">
            <a:extLst>
              <a:ext uri="{FF2B5EF4-FFF2-40B4-BE49-F238E27FC236}">
                <a16:creationId xmlns:a16="http://schemas.microsoft.com/office/drawing/2014/main" id="{5739FE54-4720-4202-99EA-886DA35B346D}"/>
              </a:ext>
            </a:extLst>
          </p:cNvPr>
          <p:cNvGraphicFramePr>
            <a:graphicFrameLocks noChangeAspect="1"/>
          </p:cNvGraphicFramePr>
          <p:nvPr/>
        </p:nvGraphicFramePr>
        <p:xfrm>
          <a:off x="3652838" y="2971800"/>
          <a:ext cx="5100637" cy="990600"/>
        </p:xfrm>
        <a:graphic>
          <a:graphicData uri="http://schemas.openxmlformats.org/presentationml/2006/ole">
            <mc:AlternateContent xmlns:mc="http://schemas.openxmlformats.org/markup-compatibility/2006">
              <mc:Choice xmlns:v="urn:schemas-microsoft-com:vml" Requires="v">
                <p:oleObj spid="_x0000_s19576" name="Equation" r:id="rId7" imgW="2400300" imgH="431800" progId="Equation.3">
                  <p:embed/>
                </p:oleObj>
              </mc:Choice>
              <mc:Fallback>
                <p:oleObj name="Equation" r:id="rId7" imgW="2400300" imgH="431800" progId="Equation.3">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2838" y="2971800"/>
                        <a:ext cx="5100637"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2" name="Object 41">
            <a:extLst>
              <a:ext uri="{FF2B5EF4-FFF2-40B4-BE49-F238E27FC236}">
                <a16:creationId xmlns:a16="http://schemas.microsoft.com/office/drawing/2014/main" id="{2DF41407-F695-4B05-95FF-10EAE6867CB3}"/>
              </a:ext>
            </a:extLst>
          </p:cNvPr>
          <p:cNvGraphicFramePr>
            <a:graphicFrameLocks noChangeAspect="1"/>
          </p:cNvGraphicFramePr>
          <p:nvPr/>
        </p:nvGraphicFramePr>
        <p:xfrm>
          <a:off x="4457700" y="4660900"/>
          <a:ext cx="4076700" cy="520700"/>
        </p:xfrm>
        <a:graphic>
          <a:graphicData uri="http://schemas.openxmlformats.org/presentationml/2006/ole">
            <mc:AlternateContent xmlns:mc="http://schemas.openxmlformats.org/markup-compatibility/2006">
              <mc:Choice xmlns:v="urn:schemas-microsoft-com:vml" Requires="v">
                <p:oleObj spid="_x0000_s19577" name="Equation" r:id="rId9" imgW="1752600" imgH="215900" progId="Equation.3">
                  <p:embed/>
                </p:oleObj>
              </mc:Choice>
              <mc:Fallback>
                <p:oleObj name="Equation" r:id="rId9" imgW="1752600" imgH="215900" progId="Equation.3">
                  <p:embed/>
                  <p:pic>
                    <p:nvPicPr>
                      <p:cNvPr id="0"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7700" y="4660900"/>
                        <a:ext cx="40767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3" name="Text Box 42">
            <a:extLst>
              <a:ext uri="{FF2B5EF4-FFF2-40B4-BE49-F238E27FC236}">
                <a16:creationId xmlns:a16="http://schemas.microsoft.com/office/drawing/2014/main" id="{98C868D8-AC5B-4DFB-80BF-869C283BF9E3}"/>
              </a:ext>
            </a:extLst>
          </p:cNvPr>
          <p:cNvSpPr txBox="1">
            <a:spLocks noChangeArrowheads="1"/>
          </p:cNvSpPr>
          <p:nvPr/>
        </p:nvSpPr>
        <p:spPr bwMode="auto">
          <a:xfrm>
            <a:off x="4038600" y="4114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且</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B7E67E53-0F55-4F09-AA58-FDD26801E1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106EC60-2413-4BEA-AEBD-34C78821CFA8}" type="slidenum">
              <a:rPr lang="en-US" altLang="zh-CN" sz="1400" smtClean="0"/>
              <a:pPr>
                <a:spcBef>
                  <a:spcPct val="0"/>
                </a:spcBef>
                <a:buFontTx/>
                <a:buNone/>
              </a:pPr>
              <a:t>63</a:t>
            </a:fld>
            <a:endParaRPr lang="en-US" altLang="zh-CN" sz="1400"/>
          </a:p>
        </p:txBody>
      </p:sp>
      <p:sp>
        <p:nvSpPr>
          <p:cNvPr id="58371" name="Rectangle 3">
            <a:extLst>
              <a:ext uri="{FF2B5EF4-FFF2-40B4-BE49-F238E27FC236}">
                <a16:creationId xmlns:a16="http://schemas.microsoft.com/office/drawing/2014/main" id="{3574A0ED-6BB3-4226-BA66-F8C10FFCFD06}"/>
              </a:ext>
            </a:extLst>
          </p:cNvPr>
          <p:cNvSpPr>
            <a:spLocks noGrp="1" noChangeArrowheads="1"/>
          </p:cNvSpPr>
          <p:nvPr>
            <p:ph type="subTitle" idx="1"/>
          </p:nvPr>
        </p:nvSpPr>
        <p:spPr>
          <a:xfrm>
            <a:off x="533400" y="609600"/>
            <a:ext cx="6400800" cy="533400"/>
          </a:xfrm>
        </p:spPr>
        <p:txBody>
          <a:bodyPr/>
          <a:lstStyle/>
          <a:p>
            <a:pPr algn="l" eaLnBrk="1" hangingPunct="1"/>
            <a:r>
              <a:rPr lang="en-US" altLang="zh-CN" sz="2800" b="1">
                <a:latin typeface="Times New Roman" panose="02020603050405020304" pitchFamily="18" charset="0"/>
              </a:rPr>
              <a:t>1.7.3</a:t>
            </a:r>
            <a:r>
              <a:rPr lang="en-US" altLang="zh-CN" sz="2800" b="1">
                <a:latin typeface="宋体" panose="02010600030101010101" pitchFamily="2" charset="-122"/>
              </a:rPr>
              <a:t>  </a:t>
            </a:r>
            <a:r>
              <a:rPr lang="zh-CN" altLang="en-US" sz="2800" b="1">
                <a:latin typeface="宋体" panose="02010600030101010101" pitchFamily="2" charset="-122"/>
              </a:rPr>
              <a:t>简单电阻电路的计算</a:t>
            </a:r>
          </a:p>
        </p:txBody>
      </p:sp>
      <p:grpSp>
        <p:nvGrpSpPr>
          <p:cNvPr id="58372" name="Group 165">
            <a:extLst>
              <a:ext uri="{FF2B5EF4-FFF2-40B4-BE49-F238E27FC236}">
                <a16:creationId xmlns:a16="http://schemas.microsoft.com/office/drawing/2014/main" id="{07D45ED6-EBC2-46F1-A9AB-2974B299744C}"/>
              </a:ext>
            </a:extLst>
          </p:cNvPr>
          <p:cNvGrpSpPr>
            <a:grpSpLocks/>
          </p:cNvGrpSpPr>
          <p:nvPr/>
        </p:nvGrpSpPr>
        <p:grpSpPr bwMode="auto">
          <a:xfrm>
            <a:off x="5867400" y="1219200"/>
            <a:ext cx="2895600" cy="2122488"/>
            <a:chOff x="3696" y="768"/>
            <a:chExt cx="1824" cy="1337"/>
          </a:xfrm>
        </p:grpSpPr>
        <p:grpSp>
          <p:nvGrpSpPr>
            <p:cNvPr id="58401" name="Group 96">
              <a:extLst>
                <a:ext uri="{FF2B5EF4-FFF2-40B4-BE49-F238E27FC236}">
                  <a16:creationId xmlns:a16="http://schemas.microsoft.com/office/drawing/2014/main" id="{FA7B263E-D5CE-4F9D-BF0F-C792D47C691D}"/>
                </a:ext>
              </a:extLst>
            </p:cNvPr>
            <p:cNvGrpSpPr>
              <a:grpSpLocks/>
            </p:cNvGrpSpPr>
            <p:nvPr/>
          </p:nvGrpSpPr>
          <p:grpSpPr bwMode="auto">
            <a:xfrm>
              <a:off x="3696" y="768"/>
              <a:ext cx="1440" cy="1337"/>
              <a:chOff x="1446" y="4769"/>
              <a:chExt cx="3598" cy="3344"/>
            </a:xfrm>
          </p:grpSpPr>
          <p:grpSp>
            <p:nvGrpSpPr>
              <p:cNvPr id="58419" name="Group 97">
                <a:extLst>
                  <a:ext uri="{FF2B5EF4-FFF2-40B4-BE49-F238E27FC236}">
                    <a16:creationId xmlns:a16="http://schemas.microsoft.com/office/drawing/2014/main" id="{EEB913AE-1CBE-4524-9D62-AAADE8F3085A}"/>
                  </a:ext>
                </a:extLst>
              </p:cNvPr>
              <p:cNvGrpSpPr>
                <a:grpSpLocks/>
              </p:cNvGrpSpPr>
              <p:nvPr/>
            </p:nvGrpSpPr>
            <p:grpSpPr bwMode="auto">
              <a:xfrm>
                <a:off x="4846" y="6430"/>
                <a:ext cx="187" cy="1639"/>
                <a:chOff x="743" y="567"/>
                <a:chExt cx="187" cy="1639"/>
              </a:xfrm>
            </p:grpSpPr>
            <p:sp>
              <p:nvSpPr>
                <p:cNvPr id="58441" name="Line 98">
                  <a:extLst>
                    <a:ext uri="{FF2B5EF4-FFF2-40B4-BE49-F238E27FC236}">
                      <a16:creationId xmlns:a16="http://schemas.microsoft.com/office/drawing/2014/main" id="{94B20C6E-DA34-4F5E-9953-26456B09EF2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42" name="Rectangle 99">
                  <a:extLst>
                    <a:ext uri="{FF2B5EF4-FFF2-40B4-BE49-F238E27FC236}">
                      <a16:creationId xmlns:a16="http://schemas.microsoft.com/office/drawing/2014/main" id="{078C908A-C79A-4DD3-B7A9-DA6AF0183E3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8420" name="Group 100">
                <a:extLst>
                  <a:ext uri="{FF2B5EF4-FFF2-40B4-BE49-F238E27FC236}">
                    <a16:creationId xmlns:a16="http://schemas.microsoft.com/office/drawing/2014/main" id="{F9616479-A8EC-47E2-97EE-38FBEE755D33}"/>
                  </a:ext>
                </a:extLst>
              </p:cNvPr>
              <p:cNvGrpSpPr>
                <a:grpSpLocks/>
              </p:cNvGrpSpPr>
              <p:nvPr/>
            </p:nvGrpSpPr>
            <p:grpSpPr bwMode="auto">
              <a:xfrm>
                <a:off x="3273" y="6474"/>
                <a:ext cx="187" cy="1639"/>
                <a:chOff x="743" y="567"/>
                <a:chExt cx="187" cy="1639"/>
              </a:xfrm>
            </p:grpSpPr>
            <p:sp>
              <p:nvSpPr>
                <p:cNvPr id="58439" name="Line 101">
                  <a:extLst>
                    <a:ext uri="{FF2B5EF4-FFF2-40B4-BE49-F238E27FC236}">
                      <a16:creationId xmlns:a16="http://schemas.microsoft.com/office/drawing/2014/main" id="{1C651A3C-EE43-47CF-95E4-5A93E9A3C45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40" name="Rectangle 102">
                  <a:extLst>
                    <a:ext uri="{FF2B5EF4-FFF2-40B4-BE49-F238E27FC236}">
                      <a16:creationId xmlns:a16="http://schemas.microsoft.com/office/drawing/2014/main" id="{360F03C1-8942-478E-AA63-D501661E308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8421" name="Group 103">
                <a:extLst>
                  <a:ext uri="{FF2B5EF4-FFF2-40B4-BE49-F238E27FC236}">
                    <a16:creationId xmlns:a16="http://schemas.microsoft.com/office/drawing/2014/main" id="{934F02EE-7516-4E05-9154-6D64BAA890C4}"/>
                  </a:ext>
                </a:extLst>
              </p:cNvPr>
              <p:cNvGrpSpPr>
                <a:grpSpLocks/>
              </p:cNvGrpSpPr>
              <p:nvPr/>
            </p:nvGrpSpPr>
            <p:grpSpPr bwMode="auto">
              <a:xfrm>
                <a:off x="4857" y="4813"/>
                <a:ext cx="187" cy="1639"/>
                <a:chOff x="743" y="567"/>
                <a:chExt cx="187" cy="1639"/>
              </a:xfrm>
            </p:grpSpPr>
            <p:sp>
              <p:nvSpPr>
                <p:cNvPr id="58437" name="Line 104">
                  <a:extLst>
                    <a:ext uri="{FF2B5EF4-FFF2-40B4-BE49-F238E27FC236}">
                      <a16:creationId xmlns:a16="http://schemas.microsoft.com/office/drawing/2014/main" id="{EBEE247D-F727-4D21-8979-22D2A50FD4B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8" name="Rectangle 105">
                  <a:extLst>
                    <a:ext uri="{FF2B5EF4-FFF2-40B4-BE49-F238E27FC236}">
                      <a16:creationId xmlns:a16="http://schemas.microsoft.com/office/drawing/2014/main" id="{DEB2B9E4-19F3-4C8F-BF90-F950D37EE0C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8422" name="Group 106">
                <a:extLst>
                  <a:ext uri="{FF2B5EF4-FFF2-40B4-BE49-F238E27FC236}">
                    <a16:creationId xmlns:a16="http://schemas.microsoft.com/office/drawing/2014/main" id="{AE771E93-AB51-406E-988C-C5C726DD4073}"/>
                  </a:ext>
                </a:extLst>
              </p:cNvPr>
              <p:cNvGrpSpPr>
                <a:grpSpLocks/>
              </p:cNvGrpSpPr>
              <p:nvPr/>
            </p:nvGrpSpPr>
            <p:grpSpPr bwMode="auto">
              <a:xfrm>
                <a:off x="3273" y="4824"/>
                <a:ext cx="187" cy="1639"/>
                <a:chOff x="743" y="567"/>
                <a:chExt cx="187" cy="1639"/>
              </a:xfrm>
            </p:grpSpPr>
            <p:sp>
              <p:nvSpPr>
                <p:cNvPr id="58435" name="Line 107">
                  <a:extLst>
                    <a:ext uri="{FF2B5EF4-FFF2-40B4-BE49-F238E27FC236}">
                      <a16:creationId xmlns:a16="http://schemas.microsoft.com/office/drawing/2014/main" id="{E2C1B5FE-DD2C-46CA-9A2B-1C03FAC4E01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6" name="Rectangle 108">
                  <a:extLst>
                    <a:ext uri="{FF2B5EF4-FFF2-40B4-BE49-F238E27FC236}">
                      <a16:creationId xmlns:a16="http://schemas.microsoft.com/office/drawing/2014/main" id="{EEEC8469-793D-4FAD-A071-BAE6C940C3C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58423" name="Line 109">
                <a:extLst>
                  <a:ext uri="{FF2B5EF4-FFF2-40B4-BE49-F238E27FC236}">
                    <a16:creationId xmlns:a16="http://schemas.microsoft.com/office/drawing/2014/main" id="{651F87BA-7CC6-4765-891F-0476C22F3591}"/>
                  </a:ext>
                </a:extLst>
              </p:cNvPr>
              <p:cNvSpPr>
                <a:spLocks noChangeShapeType="1"/>
              </p:cNvSpPr>
              <p:nvPr/>
            </p:nvSpPr>
            <p:spPr bwMode="auto">
              <a:xfrm>
                <a:off x="1678" y="4802"/>
                <a:ext cx="33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4" name="Line 110">
                <a:extLst>
                  <a:ext uri="{FF2B5EF4-FFF2-40B4-BE49-F238E27FC236}">
                    <a16:creationId xmlns:a16="http://schemas.microsoft.com/office/drawing/2014/main" id="{F78F2ECA-76A3-41EA-9CE6-AAA4A2B42555}"/>
                  </a:ext>
                </a:extLst>
              </p:cNvPr>
              <p:cNvSpPr>
                <a:spLocks noChangeShapeType="1"/>
              </p:cNvSpPr>
              <p:nvPr/>
            </p:nvSpPr>
            <p:spPr bwMode="auto">
              <a:xfrm>
                <a:off x="1711" y="8091"/>
                <a:ext cx="326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5" name="Line 111">
                <a:extLst>
                  <a:ext uri="{FF2B5EF4-FFF2-40B4-BE49-F238E27FC236}">
                    <a16:creationId xmlns:a16="http://schemas.microsoft.com/office/drawing/2014/main" id="{0673AC95-654C-4926-9D26-22F78C9751D7}"/>
                  </a:ext>
                </a:extLst>
              </p:cNvPr>
              <p:cNvSpPr>
                <a:spLocks noChangeShapeType="1"/>
              </p:cNvSpPr>
              <p:nvPr/>
            </p:nvSpPr>
            <p:spPr bwMode="auto">
              <a:xfrm>
                <a:off x="3361" y="6485"/>
                <a:ext cx="15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8426" name="Group 112">
                <a:extLst>
                  <a:ext uri="{FF2B5EF4-FFF2-40B4-BE49-F238E27FC236}">
                    <a16:creationId xmlns:a16="http://schemas.microsoft.com/office/drawing/2014/main" id="{33B7E442-C747-4CD5-B2ED-E5014444F889}"/>
                  </a:ext>
                </a:extLst>
              </p:cNvPr>
              <p:cNvGrpSpPr>
                <a:grpSpLocks/>
              </p:cNvGrpSpPr>
              <p:nvPr/>
            </p:nvGrpSpPr>
            <p:grpSpPr bwMode="auto">
              <a:xfrm>
                <a:off x="1446" y="5704"/>
                <a:ext cx="694" cy="1650"/>
                <a:chOff x="4417" y="567"/>
                <a:chExt cx="693" cy="1650"/>
              </a:xfrm>
            </p:grpSpPr>
            <p:grpSp>
              <p:nvGrpSpPr>
                <p:cNvPr id="58428" name="Group 113">
                  <a:extLst>
                    <a:ext uri="{FF2B5EF4-FFF2-40B4-BE49-F238E27FC236}">
                      <a16:creationId xmlns:a16="http://schemas.microsoft.com/office/drawing/2014/main" id="{65AAAE3E-8CBF-4E29-967C-65525F6BC31E}"/>
                    </a:ext>
                  </a:extLst>
                </p:cNvPr>
                <p:cNvGrpSpPr>
                  <a:grpSpLocks/>
                </p:cNvGrpSpPr>
                <p:nvPr/>
              </p:nvGrpSpPr>
              <p:grpSpPr bwMode="auto">
                <a:xfrm>
                  <a:off x="4417" y="567"/>
                  <a:ext cx="550" cy="1650"/>
                  <a:chOff x="4417" y="567"/>
                  <a:chExt cx="550" cy="1650"/>
                </a:xfrm>
              </p:grpSpPr>
              <p:sp>
                <p:nvSpPr>
                  <p:cNvPr id="58433" name="Oval 114">
                    <a:extLst>
                      <a:ext uri="{FF2B5EF4-FFF2-40B4-BE49-F238E27FC236}">
                        <a16:creationId xmlns:a16="http://schemas.microsoft.com/office/drawing/2014/main" id="{ED2AA936-5523-48DA-AE86-58090BE38634}"/>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8434" name="Line 115">
                    <a:extLst>
                      <a:ext uri="{FF2B5EF4-FFF2-40B4-BE49-F238E27FC236}">
                        <a16:creationId xmlns:a16="http://schemas.microsoft.com/office/drawing/2014/main" id="{977357A3-A4C4-4284-93BE-EA32885C0DE7}"/>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8429" name="Group 116">
                  <a:extLst>
                    <a:ext uri="{FF2B5EF4-FFF2-40B4-BE49-F238E27FC236}">
                      <a16:creationId xmlns:a16="http://schemas.microsoft.com/office/drawing/2014/main" id="{56057DD4-95B6-4C48-8AF6-5FEF60117EC5}"/>
                    </a:ext>
                  </a:extLst>
                </p:cNvPr>
                <p:cNvGrpSpPr>
                  <a:grpSpLocks/>
                </p:cNvGrpSpPr>
                <p:nvPr/>
              </p:nvGrpSpPr>
              <p:grpSpPr bwMode="auto">
                <a:xfrm>
                  <a:off x="4956" y="853"/>
                  <a:ext cx="154" cy="979"/>
                  <a:chOff x="4956" y="853"/>
                  <a:chExt cx="154" cy="979"/>
                </a:xfrm>
              </p:grpSpPr>
              <p:sp>
                <p:nvSpPr>
                  <p:cNvPr id="58430" name="Line 117">
                    <a:extLst>
                      <a:ext uri="{FF2B5EF4-FFF2-40B4-BE49-F238E27FC236}">
                        <a16:creationId xmlns:a16="http://schemas.microsoft.com/office/drawing/2014/main" id="{361AA5B5-DFCD-42EC-819E-D9B2474882C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1" name="Line 118">
                    <a:extLst>
                      <a:ext uri="{FF2B5EF4-FFF2-40B4-BE49-F238E27FC236}">
                        <a16:creationId xmlns:a16="http://schemas.microsoft.com/office/drawing/2014/main" id="{0772F587-2431-415C-817A-5994F54F268A}"/>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2" name="Line 119">
                    <a:extLst>
                      <a:ext uri="{FF2B5EF4-FFF2-40B4-BE49-F238E27FC236}">
                        <a16:creationId xmlns:a16="http://schemas.microsoft.com/office/drawing/2014/main" id="{CDD8161A-C9CD-482B-8894-16CB750F77DE}"/>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8427" name="Line 120">
                <a:extLst>
                  <a:ext uri="{FF2B5EF4-FFF2-40B4-BE49-F238E27FC236}">
                    <a16:creationId xmlns:a16="http://schemas.microsoft.com/office/drawing/2014/main" id="{2674B409-5A32-49DC-A369-40E1D53F6D6B}"/>
                  </a:ext>
                </a:extLst>
              </p:cNvPr>
              <p:cNvSpPr>
                <a:spLocks noChangeShapeType="1"/>
              </p:cNvSpPr>
              <p:nvPr/>
            </p:nvSpPr>
            <p:spPr bwMode="auto">
              <a:xfrm>
                <a:off x="1711" y="4769"/>
                <a:ext cx="0" cy="333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402" name="Text Box 121">
              <a:extLst>
                <a:ext uri="{FF2B5EF4-FFF2-40B4-BE49-F238E27FC236}">
                  <a16:creationId xmlns:a16="http://schemas.microsoft.com/office/drawing/2014/main" id="{67968BD2-23CD-4058-96EA-B4E8EDDCB478}"/>
                </a:ext>
              </a:extLst>
            </p:cNvPr>
            <p:cNvSpPr txBox="1">
              <a:spLocks noChangeArrowheads="1"/>
            </p:cNvSpPr>
            <p:nvPr/>
          </p:nvSpPr>
          <p:spPr bwMode="auto">
            <a:xfrm>
              <a:off x="3888" y="1351"/>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18V</a:t>
              </a:r>
            </a:p>
          </p:txBody>
        </p:sp>
        <p:sp>
          <p:nvSpPr>
            <p:cNvPr id="58403" name="Text Box 122">
              <a:extLst>
                <a:ext uri="{FF2B5EF4-FFF2-40B4-BE49-F238E27FC236}">
                  <a16:creationId xmlns:a16="http://schemas.microsoft.com/office/drawing/2014/main" id="{907B5C63-BF17-4E86-B018-BC6EDCD51D07}"/>
                </a:ext>
              </a:extLst>
            </p:cNvPr>
            <p:cNvSpPr txBox="1">
              <a:spLocks noChangeArrowheads="1"/>
            </p:cNvSpPr>
            <p:nvPr/>
          </p:nvSpPr>
          <p:spPr bwMode="auto">
            <a:xfrm>
              <a:off x="4704" y="1015"/>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8</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8404" name="Text Box 123">
              <a:extLst>
                <a:ext uri="{FF2B5EF4-FFF2-40B4-BE49-F238E27FC236}">
                  <a16:creationId xmlns:a16="http://schemas.microsoft.com/office/drawing/2014/main" id="{DF103B72-1980-45F5-B945-CB052FA6C883}"/>
                </a:ext>
              </a:extLst>
            </p:cNvPr>
            <p:cNvSpPr txBox="1">
              <a:spLocks noChangeArrowheads="1"/>
            </p:cNvSpPr>
            <p:nvPr/>
          </p:nvSpPr>
          <p:spPr bwMode="auto">
            <a:xfrm>
              <a:off x="4080" y="1015"/>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8</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8405" name="Text Box 124">
              <a:extLst>
                <a:ext uri="{FF2B5EF4-FFF2-40B4-BE49-F238E27FC236}">
                  <a16:creationId xmlns:a16="http://schemas.microsoft.com/office/drawing/2014/main" id="{A44AB06F-0C64-4A04-A59E-F9FB7A8075F3}"/>
                </a:ext>
              </a:extLst>
            </p:cNvPr>
            <p:cNvSpPr txBox="1">
              <a:spLocks noChangeArrowheads="1"/>
            </p:cNvSpPr>
            <p:nvPr/>
          </p:nvSpPr>
          <p:spPr bwMode="auto">
            <a:xfrm>
              <a:off x="4704" y="163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6</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8406" name="Text Box 125">
              <a:extLst>
                <a:ext uri="{FF2B5EF4-FFF2-40B4-BE49-F238E27FC236}">
                  <a16:creationId xmlns:a16="http://schemas.microsoft.com/office/drawing/2014/main" id="{BC9B73E6-D736-480F-8551-D6154C1AF652}"/>
                </a:ext>
              </a:extLst>
            </p:cNvPr>
            <p:cNvSpPr txBox="1">
              <a:spLocks noChangeArrowheads="1"/>
            </p:cNvSpPr>
            <p:nvPr/>
          </p:nvSpPr>
          <p:spPr bwMode="auto">
            <a:xfrm>
              <a:off x="4080" y="1687"/>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3</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8407" name="Line 126">
              <a:extLst>
                <a:ext uri="{FF2B5EF4-FFF2-40B4-BE49-F238E27FC236}">
                  <a16:creationId xmlns:a16="http://schemas.microsoft.com/office/drawing/2014/main" id="{317A672A-04AC-4C17-B12C-07B4258D97EE}"/>
                </a:ext>
              </a:extLst>
            </p:cNvPr>
            <p:cNvSpPr>
              <a:spLocks noChangeShapeType="1"/>
            </p:cNvSpPr>
            <p:nvPr/>
          </p:nvSpPr>
          <p:spPr bwMode="auto">
            <a:xfrm rot="16200000" flipH="1">
              <a:off x="4776" y="1375"/>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8408" name="Line 127">
              <a:extLst>
                <a:ext uri="{FF2B5EF4-FFF2-40B4-BE49-F238E27FC236}">
                  <a16:creationId xmlns:a16="http://schemas.microsoft.com/office/drawing/2014/main" id="{09F62ABB-378B-4CAB-904B-9FBBB87D8CC1}"/>
                </a:ext>
              </a:extLst>
            </p:cNvPr>
            <p:cNvSpPr>
              <a:spLocks noChangeShapeType="1"/>
            </p:cNvSpPr>
            <p:nvPr/>
          </p:nvSpPr>
          <p:spPr bwMode="auto">
            <a:xfrm rot="16200000" flipH="1">
              <a:off x="4056" y="703"/>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8409" name="Line 128">
              <a:extLst>
                <a:ext uri="{FF2B5EF4-FFF2-40B4-BE49-F238E27FC236}">
                  <a16:creationId xmlns:a16="http://schemas.microsoft.com/office/drawing/2014/main" id="{64532D7F-B002-4354-88C3-448C8C220087}"/>
                </a:ext>
              </a:extLst>
            </p:cNvPr>
            <p:cNvSpPr>
              <a:spLocks noChangeShapeType="1"/>
            </p:cNvSpPr>
            <p:nvPr/>
          </p:nvSpPr>
          <p:spPr bwMode="auto">
            <a:xfrm>
              <a:off x="5088" y="1495"/>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8410" name="Line 129">
              <a:extLst>
                <a:ext uri="{FF2B5EF4-FFF2-40B4-BE49-F238E27FC236}">
                  <a16:creationId xmlns:a16="http://schemas.microsoft.com/office/drawing/2014/main" id="{86C41015-B359-427A-828A-C199D473894C}"/>
                </a:ext>
              </a:extLst>
            </p:cNvPr>
            <p:cNvSpPr>
              <a:spLocks noChangeShapeType="1"/>
            </p:cNvSpPr>
            <p:nvPr/>
          </p:nvSpPr>
          <p:spPr bwMode="auto">
            <a:xfrm>
              <a:off x="4464" y="1927"/>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8411" name="Line 130">
              <a:extLst>
                <a:ext uri="{FF2B5EF4-FFF2-40B4-BE49-F238E27FC236}">
                  <a16:creationId xmlns:a16="http://schemas.microsoft.com/office/drawing/2014/main" id="{164FFEFE-58B4-4952-AA53-8AA5E06D1B46}"/>
                </a:ext>
              </a:extLst>
            </p:cNvPr>
            <p:cNvSpPr>
              <a:spLocks noChangeShapeType="1"/>
            </p:cNvSpPr>
            <p:nvPr/>
          </p:nvSpPr>
          <p:spPr bwMode="auto">
            <a:xfrm>
              <a:off x="5088" y="823"/>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8412" name="Line 131">
              <a:extLst>
                <a:ext uri="{FF2B5EF4-FFF2-40B4-BE49-F238E27FC236}">
                  <a16:creationId xmlns:a16="http://schemas.microsoft.com/office/drawing/2014/main" id="{EBF4D182-3FA9-4BE2-B59D-9A25DF44CDFB}"/>
                </a:ext>
              </a:extLst>
            </p:cNvPr>
            <p:cNvSpPr>
              <a:spLocks noChangeShapeType="1"/>
            </p:cNvSpPr>
            <p:nvPr/>
          </p:nvSpPr>
          <p:spPr bwMode="auto">
            <a:xfrm>
              <a:off x="4464" y="823"/>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8413" name="Text Box 132">
              <a:extLst>
                <a:ext uri="{FF2B5EF4-FFF2-40B4-BE49-F238E27FC236}">
                  <a16:creationId xmlns:a16="http://schemas.microsoft.com/office/drawing/2014/main" id="{A5821356-7043-491B-A5F9-D0399313E8C7}"/>
                </a:ext>
              </a:extLst>
            </p:cNvPr>
            <p:cNvSpPr txBox="1">
              <a:spLocks noChangeArrowheads="1"/>
            </p:cNvSpPr>
            <p:nvPr/>
          </p:nvSpPr>
          <p:spPr bwMode="auto">
            <a:xfrm>
              <a:off x="4560" y="1447"/>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5</a:t>
              </a:r>
            </a:p>
          </p:txBody>
        </p:sp>
        <p:sp>
          <p:nvSpPr>
            <p:cNvPr id="58414" name="Text Box 133">
              <a:extLst>
                <a:ext uri="{FF2B5EF4-FFF2-40B4-BE49-F238E27FC236}">
                  <a16:creationId xmlns:a16="http://schemas.microsoft.com/office/drawing/2014/main" id="{1BC59D4E-F37F-404C-8649-97E709A1AE26}"/>
                </a:ext>
              </a:extLst>
            </p:cNvPr>
            <p:cNvSpPr txBox="1">
              <a:spLocks noChangeArrowheads="1"/>
            </p:cNvSpPr>
            <p:nvPr/>
          </p:nvSpPr>
          <p:spPr bwMode="auto">
            <a:xfrm>
              <a:off x="5136" y="1447"/>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p>
          </p:txBody>
        </p:sp>
        <p:sp>
          <p:nvSpPr>
            <p:cNvPr id="58415" name="Text Box 134">
              <a:extLst>
                <a:ext uri="{FF2B5EF4-FFF2-40B4-BE49-F238E27FC236}">
                  <a16:creationId xmlns:a16="http://schemas.microsoft.com/office/drawing/2014/main" id="{89A1CB19-D51A-401F-B57C-20927A66BC93}"/>
                </a:ext>
              </a:extLst>
            </p:cNvPr>
            <p:cNvSpPr txBox="1">
              <a:spLocks noChangeArrowheads="1"/>
            </p:cNvSpPr>
            <p:nvPr/>
          </p:nvSpPr>
          <p:spPr bwMode="auto">
            <a:xfrm>
              <a:off x="4512" y="1783"/>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p>
          </p:txBody>
        </p:sp>
        <p:sp>
          <p:nvSpPr>
            <p:cNvPr id="58416" name="Text Box 135">
              <a:extLst>
                <a:ext uri="{FF2B5EF4-FFF2-40B4-BE49-F238E27FC236}">
                  <a16:creationId xmlns:a16="http://schemas.microsoft.com/office/drawing/2014/main" id="{7D135493-A02F-41C1-85EE-37264E517208}"/>
                </a:ext>
              </a:extLst>
            </p:cNvPr>
            <p:cNvSpPr txBox="1">
              <a:spLocks noChangeArrowheads="1"/>
            </p:cNvSpPr>
            <p:nvPr/>
          </p:nvSpPr>
          <p:spPr bwMode="auto">
            <a:xfrm>
              <a:off x="5136" y="775"/>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p>
          </p:txBody>
        </p:sp>
        <p:sp>
          <p:nvSpPr>
            <p:cNvPr id="58417" name="Text Box 136">
              <a:extLst>
                <a:ext uri="{FF2B5EF4-FFF2-40B4-BE49-F238E27FC236}">
                  <a16:creationId xmlns:a16="http://schemas.microsoft.com/office/drawing/2014/main" id="{4D9758DF-D56D-4439-A3BC-1CDE0237669B}"/>
                </a:ext>
              </a:extLst>
            </p:cNvPr>
            <p:cNvSpPr txBox="1">
              <a:spLocks noChangeArrowheads="1"/>
            </p:cNvSpPr>
            <p:nvPr/>
          </p:nvSpPr>
          <p:spPr bwMode="auto">
            <a:xfrm>
              <a:off x="4512" y="775"/>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p>
          </p:txBody>
        </p:sp>
        <p:sp>
          <p:nvSpPr>
            <p:cNvPr id="58418" name="Text Box 137">
              <a:extLst>
                <a:ext uri="{FF2B5EF4-FFF2-40B4-BE49-F238E27FC236}">
                  <a16:creationId xmlns:a16="http://schemas.microsoft.com/office/drawing/2014/main" id="{CEB9E4D8-CD44-434E-9C66-482305B6076D}"/>
                </a:ext>
              </a:extLst>
            </p:cNvPr>
            <p:cNvSpPr txBox="1">
              <a:spLocks noChangeArrowheads="1"/>
            </p:cNvSpPr>
            <p:nvPr/>
          </p:nvSpPr>
          <p:spPr bwMode="auto">
            <a:xfrm>
              <a:off x="3888" y="775"/>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grpSp>
      <p:sp>
        <p:nvSpPr>
          <p:cNvPr id="58373" name="Text Box 139">
            <a:extLst>
              <a:ext uri="{FF2B5EF4-FFF2-40B4-BE49-F238E27FC236}">
                <a16:creationId xmlns:a16="http://schemas.microsoft.com/office/drawing/2014/main" id="{4F34047D-CF53-41FA-BD4C-6C43AE020065}"/>
              </a:ext>
            </a:extLst>
          </p:cNvPr>
          <p:cNvSpPr txBox="1">
            <a:spLocks noChangeArrowheads="1"/>
          </p:cNvSpPr>
          <p:nvPr/>
        </p:nvSpPr>
        <p:spPr bwMode="auto">
          <a:xfrm>
            <a:off x="533400" y="12192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a:t>
            </a:r>
            <a:r>
              <a:rPr lang="zh-CN" altLang="en-US" sz="2400" b="1">
                <a:solidFill>
                  <a:srgbClr val="FF3300"/>
                </a:solidFill>
              </a:rPr>
              <a:t>例</a:t>
            </a:r>
            <a:r>
              <a:rPr lang="en-US" altLang="zh-CN" sz="2400" b="1">
                <a:solidFill>
                  <a:srgbClr val="FF3300"/>
                </a:solidFill>
              </a:rPr>
              <a:t>1-6]</a:t>
            </a:r>
            <a:r>
              <a:rPr lang="en-US" altLang="zh-CN" sz="2400" b="1"/>
              <a:t>  </a:t>
            </a:r>
            <a:r>
              <a:rPr lang="zh-CN" altLang="en-US" sz="2400" b="1"/>
              <a:t>计算图中各支路电流。</a:t>
            </a:r>
          </a:p>
        </p:txBody>
      </p:sp>
      <p:sp>
        <p:nvSpPr>
          <p:cNvPr id="20488" name="Text Box 140">
            <a:extLst>
              <a:ext uri="{FF2B5EF4-FFF2-40B4-BE49-F238E27FC236}">
                <a16:creationId xmlns:a16="http://schemas.microsoft.com/office/drawing/2014/main" id="{3440E3DD-B710-4663-8307-AC5B9B36A167}"/>
              </a:ext>
            </a:extLst>
          </p:cNvPr>
          <p:cNvSpPr txBox="1">
            <a:spLocks noChangeArrowheads="1"/>
          </p:cNvSpPr>
          <p:nvPr/>
        </p:nvSpPr>
        <p:spPr bwMode="auto">
          <a:xfrm>
            <a:off x="609600" y="1752600"/>
            <a:ext cx="4648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解：将原图等效变换为下图，两个等效电阻分别为</a:t>
            </a:r>
          </a:p>
        </p:txBody>
      </p:sp>
      <p:grpSp>
        <p:nvGrpSpPr>
          <p:cNvPr id="11" name="Group 141">
            <a:extLst>
              <a:ext uri="{FF2B5EF4-FFF2-40B4-BE49-F238E27FC236}">
                <a16:creationId xmlns:a16="http://schemas.microsoft.com/office/drawing/2014/main" id="{C7A0C5C2-9B17-4A17-BC53-B2B22823C0E5}"/>
              </a:ext>
            </a:extLst>
          </p:cNvPr>
          <p:cNvGrpSpPr>
            <a:grpSpLocks/>
          </p:cNvGrpSpPr>
          <p:nvPr/>
        </p:nvGrpSpPr>
        <p:grpSpPr bwMode="auto">
          <a:xfrm>
            <a:off x="6096000" y="3886200"/>
            <a:ext cx="1697038" cy="2122488"/>
            <a:chOff x="1260" y="3449"/>
            <a:chExt cx="2673" cy="3344"/>
          </a:xfrm>
        </p:grpSpPr>
        <p:grpSp>
          <p:nvGrpSpPr>
            <p:cNvPr id="58384" name="Group 142">
              <a:extLst>
                <a:ext uri="{FF2B5EF4-FFF2-40B4-BE49-F238E27FC236}">
                  <a16:creationId xmlns:a16="http://schemas.microsoft.com/office/drawing/2014/main" id="{1E5A39A8-CCE4-4C85-8999-F753E8E4D106}"/>
                </a:ext>
              </a:extLst>
            </p:cNvPr>
            <p:cNvGrpSpPr>
              <a:grpSpLocks/>
            </p:cNvGrpSpPr>
            <p:nvPr/>
          </p:nvGrpSpPr>
          <p:grpSpPr bwMode="auto">
            <a:xfrm>
              <a:off x="3735" y="5154"/>
              <a:ext cx="187" cy="1639"/>
              <a:chOff x="743" y="567"/>
              <a:chExt cx="187" cy="1639"/>
            </a:xfrm>
          </p:grpSpPr>
          <p:sp>
            <p:nvSpPr>
              <p:cNvPr id="58399" name="Line 143">
                <a:extLst>
                  <a:ext uri="{FF2B5EF4-FFF2-40B4-BE49-F238E27FC236}">
                    <a16:creationId xmlns:a16="http://schemas.microsoft.com/office/drawing/2014/main" id="{3615CC6E-12E3-4D48-B7BA-0B0ADF4254D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Rectangle 144">
                <a:extLst>
                  <a:ext uri="{FF2B5EF4-FFF2-40B4-BE49-F238E27FC236}">
                    <a16:creationId xmlns:a16="http://schemas.microsoft.com/office/drawing/2014/main" id="{41A23015-F05C-4A7D-BC01-8421647D32B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8385" name="Group 145">
              <a:extLst>
                <a:ext uri="{FF2B5EF4-FFF2-40B4-BE49-F238E27FC236}">
                  <a16:creationId xmlns:a16="http://schemas.microsoft.com/office/drawing/2014/main" id="{7201741D-E08E-4699-BDD7-6BA53D7CF3EA}"/>
                </a:ext>
              </a:extLst>
            </p:cNvPr>
            <p:cNvGrpSpPr>
              <a:grpSpLocks/>
            </p:cNvGrpSpPr>
            <p:nvPr/>
          </p:nvGrpSpPr>
          <p:grpSpPr bwMode="auto">
            <a:xfrm>
              <a:off x="3746" y="3504"/>
              <a:ext cx="187" cy="1639"/>
              <a:chOff x="743" y="567"/>
              <a:chExt cx="187" cy="1639"/>
            </a:xfrm>
          </p:grpSpPr>
          <p:sp>
            <p:nvSpPr>
              <p:cNvPr id="58397" name="Line 146">
                <a:extLst>
                  <a:ext uri="{FF2B5EF4-FFF2-40B4-BE49-F238E27FC236}">
                    <a16:creationId xmlns:a16="http://schemas.microsoft.com/office/drawing/2014/main" id="{4801F9F3-FDF3-43AE-994C-36E6D66B5F70}"/>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Rectangle 147">
                <a:extLst>
                  <a:ext uri="{FF2B5EF4-FFF2-40B4-BE49-F238E27FC236}">
                    <a16:creationId xmlns:a16="http://schemas.microsoft.com/office/drawing/2014/main" id="{BBB282B2-5517-4022-8EF3-DAE74E1E16D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58386" name="Line 148">
              <a:extLst>
                <a:ext uri="{FF2B5EF4-FFF2-40B4-BE49-F238E27FC236}">
                  <a16:creationId xmlns:a16="http://schemas.microsoft.com/office/drawing/2014/main" id="{575578CC-E081-4460-A252-73E586EC3F9B}"/>
                </a:ext>
              </a:extLst>
            </p:cNvPr>
            <p:cNvSpPr>
              <a:spLocks noChangeShapeType="1"/>
            </p:cNvSpPr>
            <p:nvPr/>
          </p:nvSpPr>
          <p:spPr bwMode="auto">
            <a:xfrm>
              <a:off x="1492" y="3482"/>
              <a:ext cx="234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7" name="Line 149">
              <a:extLst>
                <a:ext uri="{FF2B5EF4-FFF2-40B4-BE49-F238E27FC236}">
                  <a16:creationId xmlns:a16="http://schemas.microsoft.com/office/drawing/2014/main" id="{514A2202-F3D7-4A93-A5E3-70758C477998}"/>
                </a:ext>
              </a:extLst>
            </p:cNvPr>
            <p:cNvSpPr>
              <a:spLocks noChangeShapeType="1"/>
            </p:cNvSpPr>
            <p:nvPr/>
          </p:nvSpPr>
          <p:spPr bwMode="auto">
            <a:xfrm flipV="1">
              <a:off x="1568" y="6771"/>
              <a:ext cx="2277" cy="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8388" name="Group 150">
              <a:extLst>
                <a:ext uri="{FF2B5EF4-FFF2-40B4-BE49-F238E27FC236}">
                  <a16:creationId xmlns:a16="http://schemas.microsoft.com/office/drawing/2014/main" id="{8C123698-DC1F-4AD8-AFC0-58A6913225D7}"/>
                </a:ext>
              </a:extLst>
            </p:cNvPr>
            <p:cNvGrpSpPr>
              <a:grpSpLocks/>
            </p:cNvGrpSpPr>
            <p:nvPr/>
          </p:nvGrpSpPr>
          <p:grpSpPr bwMode="auto">
            <a:xfrm>
              <a:off x="1260" y="4384"/>
              <a:ext cx="694" cy="1650"/>
              <a:chOff x="4417" y="567"/>
              <a:chExt cx="693" cy="1650"/>
            </a:xfrm>
          </p:grpSpPr>
          <p:grpSp>
            <p:nvGrpSpPr>
              <p:cNvPr id="58390" name="Group 151">
                <a:extLst>
                  <a:ext uri="{FF2B5EF4-FFF2-40B4-BE49-F238E27FC236}">
                    <a16:creationId xmlns:a16="http://schemas.microsoft.com/office/drawing/2014/main" id="{25E819C5-D5FC-4FAD-B607-C91E750A94B6}"/>
                  </a:ext>
                </a:extLst>
              </p:cNvPr>
              <p:cNvGrpSpPr>
                <a:grpSpLocks/>
              </p:cNvGrpSpPr>
              <p:nvPr/>
            </p:nvGrpSpPr>
            <p:grpSpPr bwMode="auto">
              <a:xfrm>
                <a:off x="4417" y="567"/>
                <a:ext cx="550" cy="1650"/>
                <a:chOff x="4417" y="567"/>
                <a:chExt cx="550" cy="1650"/>
              </a:xfrm>
            </p:grpSpPr>
            <p:sp>
              <p:nvSpPr>
                <p:cNvPr id="58395" name="Oval 152">
                  <a:extLst>
                    <a:ext uri="{FF2B5EF4-FFF2-40B4-BE49-F238E27FC236}">
                      <a16:creationId xmlns:a16="http://schemas.microsoft.com/office/drawing/2014/main" id="{2FE1578B-1DFD-45DE-83FB-CA5AEB88505F}"/>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8396" name="Line 153">
                  <a:extLst>
                    <a:ext uri="{FF2B5EF4-FFF2-40B4-BE49-F238E27FC236}">
                      <a16:creationId xmlns:a16="http://schemas.microsoft.com/office/drawing/2014/main" id="{2C19C703-FBE8-4A46-8791-B45D4598A078}"/>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8391" name="Group 154">
                <a:extLst>
                  <a:ext uri="{FF2B5EF4-FFF2-40B4-BE49-F238E27FC236}">
                    <a16:creationId xmlns:a16="http://schemas.microsoft.com/office/drawing/2014/main" id="{11314B26-9080-4471-B5AE-90C15271EBD0}"/>
                  </a:ext>
                </a:extLst>
              </p:cNvPr>
              <p:cNvGrpSpPr>
                <a:grpSpLocks/>
              </p:cNvGrpSpPr>
              <p:nvPr/>
            </p:nvGrpSpPr>
            <p:grpSpPr bwMode="auto">
              <a:xfrm>
                <a:off x="4956" y="853"/>
                <a:ext cx="154" cy="979"/>
                <a:chOff x="4956" y="853"/>
                <a:chExt cx="154" cy="979"/>
              </a:xfrm>
            </p:grpSpPr>
            <p:sp>
              <p:nvSpPr>
                <p:cNvPr id="58392" name="Line 155">
                  <a:extLst>
                    <a:ext uri="{FF2B5EF4-FFF2-40B4-BE49-F238E27FC236}">
                      <a16:creationId xmlns:a16="http://schemas.microsoft.com/office/drawing/2014/main" id="{5604E1DE-ACEC-4204-A72F-BEDCBF166BE8}"/>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3" name="Line 156">
                  <a:extLst>
                    <a:ext uri="{FF2B5EF4-FFF2-40B4-BE49-F238E27FC236}">
                      <a16:creationId xmlns:a16="http://schemas.microsoft.com/office/drawing/2014/main" id="{D5BFF95C-F074-4E47-AA0C-68E0D1E3DED8}"/>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4" name="Line 157">
                  <a:extLst>
                    <a:ext uri="{FF2B5EF4-FFF2-40B4-BE49-F238E27FC236}">
                      <a16:creationId xmlns:a16="http://schemas.microsoft.com/office/drawing/2014/main" id="{1E06C7D7-8804-4DAF-94F8-D940C7A7751D}"/>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8389" name="Line 158">
              <a:extLst>
                <a:ext uri="{FF2B5EF4-FFF2-40B4-BE49-F238E27FC236}">
                  <a16:creationId xmlns:a16="http://schemas.microsoft.com/office/drawing/2014/main" id="{04AFF99C-EAD2-472F-8269-ABF054EAF5E2}"/>
                </a:ext>
              </a:extLst>
            </p:cNvPr>
            <p:cNvSpPr>
              <a:spLocks noChangeShapeType="1"/>
            </p:cNvSpPr>
            <p:nvPr/>
          </p:nvSpPr>
          <p:spPr bwMode="auto">
            <a:xfrm>
              <a:off x="1525" y="3449"/>
              <a:ext cx="0" cy="333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90" name="Line 160">
            <a:extLst>
              <a:ext uri="{FF2B5EF4-FFF2-40B4-BE49-F238E27FC236}">
                <a16:creationId xmlns:a16="http://schemas.microsoft.com/office/drawing/2014/main" id="{D6C4EE5A-CAC7-44DD-9B3E-4D184882B788}"/>
              </a:ext>
            </a:extLst>
          </p:cNvPr>
          <p:cNvSpPr>
            <a:spLocks noChangeShapeType="1"/>
          </p:cNvSpPr>
          <p:nvPr/>
        </p:nvSpPr>
        <p:spPr bwMode="auto">
          <a:xfrm>
            <a:off x="6858000" y="3886200"/>
            <a:ext cx="22860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0491" name="Text Box 161">
            <a:extLst>
              <a:ext uri="{FF2B5EF4-FFF2-40B4-BE49-F238E27FC236}">
                <a16:creationId xmlns:a16="http://schemas.microsoft.com/office/drawing/2014/main" id="{49B45863-A983-475A-82F4-6D2B4E342F05}"/>
              </a:ext>
            </a:extLst>
          </p:cNvPr>
          <p:cNvSpPr txBox="1">
            <a:spLocks noChangeArrowheads="1"/>
          </p:cNvSpPr>
          <p:nvPr/>
        </p:nvSpPr>
        <p:spPr bwMode="auto">
          <a:xfrm>
            <a:off x="6400800" y="4724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18V</a:t>
            </a:r>
          </a:p>
        </p:txBody>
      </p:sp>
      <p:sp>
        <p:nvSpPr>
          <p:cNvPr id="20492" name="Text Box 162">
            <a:extLst>
              <a:ext uri="{FF2B5EF4-FFF2-40B4-BE49-F238E27FC236}">
                <a16:creationId xmlns:a16="http://schemas.microsoft.com/office/drawing/2014/main" id="{8A535DFB-4FBC-49E1-9F6F-0B43AB9BEB5A}"/>
              </a:ext>
            </a:extLst>
          </p:cNvPr>
          <p:cNvSpPr txBox="1">
            <a:spLocks noChangeArrowheads="1"/>
          </p:cNvSpPr>
          <p:nvPr/>
        </p:nvSpPr>
        <p:spPr bwMode="auto">
          <a:xfrm>
            <a:off x="6629400" y="38862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sp>
        <p:nvSpPr>
          <p:cNvPr id="20493" name="Text Box 163">
            <a:extLst>
              <a:ext uri="{FF2B5EF4-FFF2-40B4-BE49-F238E27FC236}">
                <a16:creationId xmlns:a16="http://schemas.microsoft.com/office/drawing/2014/main" id="{7BB0391C-6FA2-4052-BF73-E47972CE3B51}"/>
              </a:ext>
            </a:extLst>
          </p:cNvPr>
          <p:cNvSpPr txBox="1">
            <a:spLocks noChangeArrowheads="1"/>
          </p:cNvSpPr>
          <p:nvPr/>
        </p:nvSpPr>
        <p:spPr bwMode="auto">
          <a:xfrm>
            <a:off x="7086600" y="4191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4</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20494" name="Text Box 164">
            <a:extLst>
              <a:ext uri="{FF2B5EF4-FFF2-40B4-BE49-F238E27FC236}">
                <a16:creationId xmlns:a16="http://schemas.microsoft.com/office/drawing/2014/main" id="{8EC9B3F3-ED72-4E8E-9141-4E8882B07C9E}"/>
              </a:ext>
            </a:extLst>
          </p:cNvPr>
          <p:cNvSpPr txBox="1">
            <a:spLocks noChangeArrowheads="1"/>
          </p:cNvSpPr>
          <p:nvPr/>
        </p:nvSpPr>
        <p:spPr bwMode="auto">
          <a:xfrm>
            <a:off x="7086600" y="5257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2</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graphicFrame>
        <p:nvGraphicFramePr>
          <p:cNvPr id="20482" name="Object 166">
            <a:extLst>
              <a:ext uri="{FF2B5EF4-FFF2-40B4-BE49-F238E27FC236}">
                <a16:creationId xmlns:a16="http://schemas.microsoft.com/office/drawing/2014/main" id="{1CAF843C-5ED8-479E-9477-0E5A654789E6}"/>
              </a:ext>
            </a:extLst>
          </p:cNvPr>
          <p:cNvGraphicFramePr>
            <a:graphicFrameLocks noChangeAspect="1"/>
          </p:cNvGraphicFramePr>
          <p:nvPr/>
        </p:nvGraphicFramePr>
        <p:xfrm>
          <a:off x="1714500" y="2667000"/>
          <a:ext cx="1866900" cy="1809750"/>
        </p:xfrm>
        <a:graphic>
          <a:graphicData uri="http://schemas.openxmlformats.org/presentationml/2006/ole">
            <mc:AlternateContent xmlns:mc="http://schemas.openxmlformats.org/markup-compatibility/2006">
              <mc:Choice xmlns:v="urn:schemas-microsoft-com:vml" Requires="v">
                <p:oleObj spid="_x0000_s20540" name="Equation" r:id="rId3" imgW="837836" imgH="812447" progId="Equation.3">
                  <p:embed/>
                </p:oleObj>
              </mc:Choice>
              <mc:Fallback>
                <p:oleObj name="Equation" r:id="rId3" imgW="837836" imgH="812447" progId="Equation.3">
                  <p:embed/>
                  <p:pic>
                    <p:nvPicPr>
                      <p:cNvPr id="0" name="Object 1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2667000"/>
                        <a:ext cx="1866900" cy="180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5" name="Text Box 167">
            <a:extLst>
              <a:ext uri="{FF2B5EF4-FFF2-40B4-BE49-F238E27FC236}">
                <a16:creationId xmlns:a16="http://schemas.microsoft.com/office/drawing/2014/main" id="{60340F38-DC58-4FB2-B609-546197A96B05}"/>
              </a:ext>
            </a:extLst>
          </p:cNvPr>
          <p:cNvSpPr txBox="1">
            <a:spLocks noChangeArrowheads="1"/>
          </p:cNvSpPr>
          <p:nvPr/>
        </p:nvSpPr>
        <p:spPr bwMode="auto">
          <a:xfrm>
            <a:off x="609600" y="45720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由下图可以求得电流</a:t>
            </a:r>
          </a:p>
        </p:txBody>
      </p:sp>
      <p:graphicFrame>
        <p:nvGraphicFramePr>
          <p:cNvPr id="20483" name="Object 168">
            <a:extLst>
              <a:ext uri="{FF2B5EF4-FFF2-40B4-BE49-F238E27FC236}">
                <a16:creationId xmlns:a16="http://schemas.microsoft.com/office/drawing/2014/main" id="{64574A22-7503-4180-8082-A6C718507908}"/>
              </a:ext>
            </a:extLst>
          </p:cNvPr>
          <p:cNvGraphicFramePr>
            <a:graphicFrameLocks noChangeAspect="1"/>
          </p:cNvGraphicFramePr>
          <p:nvPr/>
        </p:nvGraphicFramePr>
        <p:xfrm>
          <a:off x="1752600" y="5100638"/>
          <a:ext cx="2286000" cy="842962"/>
        </p:xfrm>
        <a:graphic>
          <a:graphicData uri="http://schemas.openxmlformats.org/presentationml/2006/ole">
            <mc:AlternateContent xmlns:mc="http://schemas.openxmlformats.org/markup-compatibility/2006">
              <mc:Choice xmlns:v="urn:schemas-microsoft-com:vml" Requires="v">
                <p:oleObj spid="_x0000_s20541" name="Equation" r:id="rId5" imgW="1066337" imgH="393529" progId="Equation.3">
                  <p:embed/>
                </p:oleObj>
              </mc:Choice>
              <mc:Fallback>
                <p:oleObj name="Equation" r:id="rId5" imgW="1066337" imgH="393529" progId="Equation.3">
                  <p:embed/>
                  <p:pic>
                    <p:nvPicPr>
                      <p:cNvPr id="0" name="Object 1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5100638"/>
                        <a:ext cx="2286000"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4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4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9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p:bldP spid="20491" grpId="0"/>
      <p:bldP spid="20492" grpId="0"/>
      <p:bldP spid="20493" grpId="0"/>
      <p:bldP spid="20494" grpId="0"/>
      <p:bldP spid="2049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54C6CE05-B1FB-4361-9467-623603C5DB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EF59806-2525-43CA-A04E-B7D20EF7A054}" type="slidenum">
              <a:rPr lang="en-US" altLang="zh-CN" sz="1400" smtClean="0"/>
              <a:pPr>
                <a:spcBef>
                  <a:spcPct val="0"/>
                </a:spcBef>
                <a:buFontTx/>
                <a:buNone/>
              </a:pPr>
              <a:t>64</a:t>
            </a:fld>
            <a:endParaRPr lang="en-US" altLang="zh-CN" sz="1400"/>
          </a:p>
        </p:txBody>
      </p:sp>
      <p:grpSp>
        <p:nvGrpSpPr>
          <p:cNvPr id="59395" name="Group 3">
            <a:extLst>
              <a:ext uri="{FF2B5EF4-FFF2-40B4-BE49-F238E27FC236}">
                <a16:creationId xmlns:a16="http://schemas.microsoft.com/office/drawing/2014/main" id="{31F624B4-CA1F-4211-A449-1521C2B470C7}"/>
              </a:ext>
            </a:extLst>
          </p:cNvPr>
          <p:cNvGrpSpPr>
            <a:grpSpLocks/>
          </p:cNvGrpSpPr>
          <p:nvPr/>
        </p:nvGrpSpPr>
        <p:grpSpPr bwMode="auto">
          <a:xfrm>
            <a:off x="5867400" y="1219200"/>
            <a:ext cx="2895600" cy="2122488"/>
            <a:chOff x="3696" y="768"/>
            <a:chExt cx="1824" cy="1337"/>
          </a:xfrm>
        </p:grpSpPr>
        <p:grpSp>
          <p:nvGrpSpPr>
            <p:cNvPr id="59426" name="Group 4">
              <a:extLst>
                <a:ext uri="{FF2B5EF4-FFF2-40B4-BE49-F238E27FC236}">
                  <a16:creationId xmlns:a16="http://schemas.microsoft.com/office/drawing/2014/main" id="{86F31EBB-6F11-4678-9828-204C85D4BD9D}"/>
                </a:ext>
              </a:extLst>
            </p:cNvPr>
            <p:cNvGrpSpPr>
              <a:grpSpLocks/>
            </p:cNvGrpSpPr>
            <p:nvPr/>
          </p:nvGrpSpPr>
          <p:grpSpPr bwMode="auto">
            <a:xfrm>
              <a:off x="3696" y="768"/>
              <a:ext cx="1440" cy="1337"/>
              <a:chOff x="1446" y="4769"/>
              <a:chExt cx="3598" cy="3344"/>
            </a:xfrm>
          </p:grpSpPr>
          <p:grpSp>
            <p:nvGrpSpPr>
              <p:cNvPr id="59444" name="Group 5">
                <a:extLst>
                  <a:ext uri="{FF2B5EF4-FFF2-40B4-BE49-F238E27FC236}">
                    <a16:creationId xmlns:a16="http://schemas.microsoft.com/office/drawing/2014/main" id="{650DC5D3-2550-4662-B002-49B60D15CF0C}"/>
                  </a:ext>
                </a:extLst>
              </p:cNvPr>
              <p:cNvGrpSpPr>
                <a:grpSpLocks/>
              </p:cNvGrpSpPr>
              <p:nvPr/>
            </p:nvGrpSpPr>
            <p:grpSpPr bwMode="auto">
              <a:xfrm>
                <a:off x="4846" y="6430"/>
                <a:ext cx="187" cy="1639"/>
                <a:chOff x="743" y="567"/>
                <a:chExt cx="187" cy="1639"/>
              </a:xfrm>
            </p:grpSpPr>
            <p:sp>
              <p:nvSpPr>
                <p:cNvPr id="59466" name="Line 6">
                  <a:extLst>
                    <a:ext uri="{FF2B5EF4-FFF2-40B4-BE49-F238E27FC236}">
                      <a16:creationId xmlns:a16="http://schemas.microsoft.com/office/drawing/2014/main" id="{205B14B3-F999-4C09-A8F2-56A057E0F9E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7" name="Rectangle 7">
                  <a:extLst>
                    <a:ext uri="{FF2B5EF4-FFF2-40B4-BE49-F238E27FC236}">
                      <a16:creationId xmlns:a16="http://schemas.microsoft.com/office/drawing/2014/main" id="{B4A3C577-4222-4BE3-B877-428B1C7B5E9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9445" name="Group 8">
                <a:extLst>
                  <a:ext uri="{FF2B5EF4-FFF2-40B4-BE49-F238E27FC236}">
                    <a16:creationId xmlns:a16="http://schemas.microsoft.com/office/drawing/2014/main" id="{88AFC7A8-1A03-42D2-9F6B-32846BB5C75F}"/>
                  </a:ext>
                </a:extLst>
              </p:cNvPr>
              <p:cNvGrpSpPr>
                <a:grpSpLocks/>
              </p:cNvGrpSpPr>
              <p:nvPr/>
            </p:nvGrpSpPr>
            <p:grpSpPr bwMode="auto">
              <a:xfrm>
                <a:off x="3273" y="6474"/>
                <a:ext cx="187" cy="1639"/>
                <a:chOff x="743" y="567"/>
                <a:chExt cx="187" cy="1639"/>
              </a:xfrm>
            </p:grpSpPr>
            <p:sp>
              <p:nvSpPr>
                <p:cNvPr id="59464" name="Line 9">
                  <a:extLst>
                    <a:ext uri="{FF2B5EF4-FFF2-40B4-BE49-F238E27FC236}">
                      <a16:creationId xmlns:a16="http://schemas.microsoft.com/office/drawing/2014/main" id="{7E46D269-BAAB-4860-A9F9-754428E6E1F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5" name="Rectangle 10">
                  <a:extLst>
                    <a:ext uri="{FF2B5EF4-FFF2-40B4-BE49-F238E27FC236}">
                      <a16:creationId xmlns:a16="http://schemas.microsoft.com/office/drawing/2014/main" id="{6FD2163F-D4DE-4E55-A1DA-C5ED3B5A658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9446" name="Group 11">
                <a:extLst>
                  <a:ext uri="{FF2B5EF4-FFF2-40B4-BE49-F238E27FC236}">
                    <a16:creationId xmlns:a16="http://schemas.microsoft.com/office/drawing/2014/main" id="{2734DFA1-990A-4524-B74B-D256CE2730F4}"/>
                  </a:ext>
                </a:extLst>
              </p:cNvPr>
              <p:cNvGrpSpPr>
                <a:grpSpLocks/>
              </p:cNvGrpSpPr>
              <p:nvPr/>
            </p:nvGrpSpPr>
            <p:grpSpPr bwMode="auto">
              <a:xfrm>
                <a:off x="4857" y="4813"/>
                <a:ext cx="187" cy="1639"/>
                <a:chOff x="743" y="567"/>
                <a:chExt cx="187" cy="1639"/>
              </a:xfrm>
            </p:grpSpPr>
            <p:sp>
              <p:nvSpPr>
                <p:cNvPr id="59462" name="Line 12">
                  <a:extLst>
                    <a:ext uri="{FF2B5EF4-FFF2-40B4-BE49-F238E27FC236}">
                      <a16:creationId xmlns:a16="http://schemas.microsoft.com/office/drawing/2014/main" id="{C60EF014-0C54-4B37-A2B8-80108FBA8951}"/>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3" name="Rectangle 13">
                  <a:extLst>
                    <a:ext uri="{FF2B5EF4-FFF2-40B4-BE49-F238E27FC236}">
                      <a16:creationId xmlns:a16="http://schemas.microsoft.com/office/drawing/2014/main" id="{393715A5-1B33-4D8C-AA10-C708A0FFD01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9447" name="Group 14">
                <a:extLst>
                  <a:ext uri="{FF2B5EF4-FFF2-40B4-BE49-F238E27FC236}">
                    <a16:creationId xmlns:a16="http://schemas.microsoft.com/office/drawing/2014/main" id="{5436C8B3-FB39-40E1-B5A0-585809EBE7C8}"/>
                  </a:ext>
                </a:extLst>
              </p:cNvPr>
              <p:cNvGrpSpPr>
                <a:grpSpLocks/>
              </p:cNvGrpSpPr>
              <p:nvPr/>
            </p:nvGrpSpPr>
            <p:grpSpPr bwMode="auto">
              <a:xfrm>
                <a:off x="3273" y="4824"/>
                <a:ext cx="187" cy="1639"/>
                <a:chOff x="743" y="567"/>
                <a:chExt cx="187" cy="1639"/>
              </a:xfrm>
            </p:grpSpPr>
            <p:sp>
              <p:nvSpPr>
                <p:cNvPr id="59460" name="Line 15">
                  <a:extLst>
                    <a:ext uri="{FF2B5EF4-FFF2-40B4-BE49-F238E27FC236}">
                      <a16:creationId xmlns:a16="http://schemas.microsoft.com/office/drawing/2014/main" id="{79FB5330-39AA-4082-88B5-D289E26E98B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61" name="Rectangle 16">
                  <a:extLst>
                    <a:ext uri="{FF2B5EF4-FFF2-40B4-BE49-F238E27FC236}">
                      <a16:creationId xmlns:a16="http://schemas.microsoft.com/office/drawing/2014/main" id="{9F5164A4-AA60-4879-AAFD-8F456985DEF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59448" name="Line 17">
                <a:extLst>
                  <a:ext uri="{FF2B5EF4-FFF2-40B4-BE49-F238E27FC236}">
                    <a16:creationId xmlns:a16="http://schemas.microsoft.com/office/drawing/2014/main" id="{436559FA-BD6C-4CA4-A06C-B31C95F5DBB4}"/>
                  </a:ext>
                </a:extLst>
              </p:cNvPr>
              <p:cNvSpPr>
                <a:spLocks noChangeShapeType="1"/>
              </p:cNvSpPr>
              <p:nvPr/>
            </p:nvSpPr>
            <p:spPr bwMode="auto">
              <a:xfrm>
                <a:off x="1678" y="4802"/>
                <a:ext cx="33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9" name="Line 18">
                <a:extLst>
                  <a:ext uri="{FF2B5EF4-FFF2-40B4-BE49-F238E27FC236}">
                    <a16:creationId xmlns:a16="http://schemas.microsoft.com/office/drawing/2014/main" id="{244FE579-3D7E-434D-A350-D9543D659198}"/>
                  </a:ext>
                </a:extLst>
              </p:cNvPr>
              <p:cNvSpPr>
                <a:spLocks noChangeShapeType="1"/>
              </p:cNvSpPr>
              <p:nvPr/>
            </p:nvSpPr>
            <p:spPr bwMode="auto">
              <a:xfrm>
                <a:off x="1711" y="8091"/>
                <a:ext cx="326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0" name="Line 19">
                <a:extLst>
                  <a:ext uri="{FF2B5EF4-FFF2-40B4-BE49-F238E27FC236}">
                    <a16:creationId xmlns:a16="http://schemas.microsoft.com/office/drawing/2014/main" id="{CEFBEE4C-2B39-4AA9-AF4F-E050D0EA664D}"/>
                  </a:ext>
                </a:extLst>
              </p:cNvPr>
              <p:cNvSpPr>
                <a:spLocks noChangeShapeType="1"/>
              </p:cNvSpPr>
              <p:nvPr/>
            </p:nvSpPr>
            <p:spPr bwMode="auto">
              <a:xfrm>
                <a:off x="3361" y="6485"/>
                <a:ext cx="15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9451" name="Group 20">
                <a:extLst>
                  <a:ext uri="{FF2B5EF4-FFF2-40B4-BE49-F238E27FC236}">
                    <a16:creationId xmlns:a16="http://schemas.microsoft.com/office/drawing/2014/main" id="{AB88597C-389F-4272-95E6-981D38075498}"/>
                  </a:ext>
                </a:extLst>
              </p:cNvPr>
              <p:cNvGrpSpPr>
                <a:grpSpLocks/>
              </p:cNvGrpSpPr>
              <p:nvPr/>
            </p:nvGrpSpPr>
            <p:grpSpPr bwMode="auto">
              <a:xfrm>
                <a:off x="1446" y="5704"/>
                <a:ext cx="694" cy="1650"/>
                <a:chOff x="4417" y="567"/>
                <a:chExt cx="693" cy="1650"/>
              </a:xfrm>
            </p:grpSpPr>
            <p:grpSp>
              <p:nvGrpSpPr>
                <p:cNvPr id="59453" name="Group 21">
                  <a:extLst>
                    <a:ext uri="{FF2B5EF4-FFF2-40B4-BE49-F238E27FC236}">
                      <a16:creationId xmlns:a16="http://schemas.microsoft.com/office/drawing/2014/main" id="{8CD62BCE-7B5D-4954-BD7A-42EE1831861C}"/>
                    </a:ext>
                  </a:extLst>
                </p:cNvPr>
                <p:cNvGrpSpPr>
                  <a:grpSpLocks/>
                </p:cNvGrpSpPr>
                <p:nvPr/>
              </p:nvGrpSpPr>
              <p:grpSpPr bwMode="auto">
                <a:xfrm>
                  <a:off x="4417" y="567"/>
                  <a:ext cx="550" cy="1650"/>
                  <a:chOff x="4417" y="567"/>
                  <a:chExt cx="550" cy="1650"/>
                </a:xfrm>
              </p:grpSpPr>
              <p:sp>
                <p:nvSpPr>
                  <p:cNvPr id="59458" name="Oval 22">
                    <a:extLst>
                      <a:ext uri="{FF2B5EF4-FFF2-40B4-BE49-F238E27FC236}">
                        <a16:creationId xmlns:a16="http://schemas.microsoft.com/office/drawing/2014/main" id="{426B21DE-BE0A-454F-8B3C-B995C0586FCA}"/>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9459" name="Line 23">
                    <a:extLst>
                      <a:ext uri="{FF2B5EF4-FFF2-40B4-BE49-F238E27FC236}">
                        <a16:creationId xmlns:a16="http://schemas.microsoft.com/office/drawing/2014/main" id="{14ECCC41-3C54-4B31-9EF2-90ECB3D21039}"/>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54" name="Group 24">
                  <a:extLst>
                    <a:ext uri="{FF2B5EF4-FFF2-40B4-BE49-F238E27FC236}">
                      <a16:creationId xmlns:a16="http://schemas.microsoft.com/office/drawing/2014/main" id="{5E1733BB-ADF9-4A1C-B6B0-8B603724A1D0}"/>
                    </a:ext>
                  </a:extLst>
                </p:cNvPr>
                <p:cNvGrpSpPr>
                  <a:grpSpLocks/>
                </p:cNvGrpSpPr>
                <p:nvPr/>
              </p:nvGrpSpPr>
              <p:grpSpPr bwMode="auto">
                <a:xfrm>
                  <a:off x="4956" y="853"/>
                  <a:ext cx="154" cy="979"/>
                  <a:chOff x="4956" y="853"/>
                  <a:chExt cx="154" cy="979"/>
                </a:xfrm>
              </p:grpSpPr>
              <p:sp>
                <p:nvSpPr>
                  <p:cNvPr id="59455" name="Line 25">
                    <a:extLst>
                      <a:ext uri="{FF2B5EF4-FFF2-40B4-BE49-F238E27FC236}">
                        <a16:creationId xmlns:a16="http://schemas.microsoft.com/office/drawing/2014/main" id="{88EFEA48-5E6B-4F7A-8A2C-B4DCB59BA933}"/>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6" name="Line 26">
                    <a:extLst>
                      <a:ext uri="{FF2B5EF4-FFF2-40B4-BE49-F238E27FC236}">
                        <a16:creationId xmlns:a16="http://schemas.microsoft.com/office/drawing/2014/main" id="{8B736379-1D8C-4E0A-A036-ADD1BC9733EF}"/>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57" name="Line 27">
                    <a:extLst>
                      <a:ext uri="{FF2B5EF4-FFF2-40B4-BE49-F238E27FC236}">
                        <a16:creationId xmlns:a16="http://schemas.microsoft.com/office/drawing/2014/main" id="{4B264906-DF8C-4DCA-A62B-486FE26ADDC5}"/>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9452" name="Line 28">
                <a:extLst>
                  <a:ext uri="{FF2B5EF4-FFF2-40B4-BE49-F238E27FC236}">
                    <a16:creationId xmlns:a16="http://schemas.microsoft.com/office/drawing/2014/main" id="{5A0C69A4-3ACD-41FB-9F69-4F1B7A50FB3E}"/>
                  </a:ext>
                </a:extLst>
              </p:cNvPr>
              <p:cNvSpPr>
                <a:spLocks noChangeShapeType="1"/>
              </p:cNvSpPr>
              <p:nvPr/>
            </p:nvSpPr>
            <p:spPr bwMode="auto">
              <a:xfrm>
                <a:off x="1711" y="4769"/>
                <a:ext cx="0" cy="333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427" name="Text Box 29">
              <a:extLst>
                <a:ext uri="{FF2B5EF4-FFF2-40B4-BE49-F238E27FC236}">
                  <a16:creationId xmlns:a16="http://schemas.microsoft.com/office/drawing/2014/main" id="{78775FE0-C765-44D8-B4CD-F9D8EEF0585F}"/>
                </a:ext>
              </a:extLst>
            </p:cNvPr>
            <p:cNvSpPr txBox="1">
              <a:spLocks noChangeArrowheads="1"/>
            </p:cNvSpPr>
            <p:nvPr/>
          </p:nvSpPr>
          <p:spPr bwMode="auto">
            <a:xfrm>
              <a:off x="3888" y="1351"/>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18V</a:t>
              </a:r>
            </a:p>
          </p:txBody>
        </p:sp>
        <p:sp>
          <p:nvSpPr>
            <p:cNvPr id="59428" name="Text Box 30">
              <a:extLst>
                <a:ext uri="{FF2B5EF4-FFF2-40B4-BE49-F238E27FC236}">
                  <a16:creationId xmlns:a16="http://schemas.microsoft.com/office/drawing/2014/main" id="{1285A68A-9995-4CF6-BC55-A8F14A10D3A3}"/>
                </a:ext>
              </a:extLst>
            </p:cNvPr>
            <p:cNvSpPr txBox="1">
              <a:spLocks noChangeArrowheads="1"/>
            </p:cNvSpPr>
            <p:nvPr/>
          </p:nvSpPr>
          <p:spPr bwMode="auto">
            <a:xfrm>
              <a:off x="4704" y="1015"/>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8</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9429" name="Text Box 31">
              <a:extLst>
                <a:ext uri="{FF2B5EF4-FFF2-40B4-BE49-F238E27FC236}">
                  <a16:creationId xmlns:a16="http://schemas.microsoft.com/office/drawing/2014/main" id="{295FCC32-C088-45D3-8FA6-F0AE6BCA442D}"/>
                </a:ext>
              </a:extLst>
            </p:cNvPr>
            <p:cNvSpPr txBox="1">
              <a:spLocks noChangeArrowheads="1"/>
            </p:cNvSpPr>
            <p:nvPr/>
          </p:nvSpPr>
          <p:spPr bwMode="auto">
            <a:xfrm>
              <a:off x="4080" y="1015"/>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8</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9430" name="Text Box 32">
              <a:extLst>
                <a:ext uri="{FF2B5EF4-FFF2-40B4-BE49-F238E27FC236}">
                  <a16:creationId xmlns:a16="http://schemas.microsoft.com/office/drawing/2014/main" id="{F129CA67-0206-4060-B95A-1A946B232CFE}"/>
                </a:ext>
              </a:extLst>
            </p:cNvPr>
            <p:cNvSpPr txBox="1">
              <a:spLocks noChangeArrowheads="1"/>
            </p:cNvSpPr>
            <p:nvPr/>
          </p:nvSpPr>
          <p:spPr bwMode="auto">
            <a:xfrm>
              <a:off x="4704" y="163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6</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9431" name="Text Box 33">
              <a:extLst>
                <a:ext uri="{FF2B5EF4-FFF2-40B4-BE49-F238E27FC236}">
                  <a16:creationId xmlns:a16="http://schemas.microsoft.com/office/drawing/2014/main" id="{E0EDF19A-462B-40EA-806B-66F18A03BC04}"/>
                </a:ext>
              </a:extLst>
            </p:cNvPr>
            <p:cNvSpPr txBox="1">
              <a:spLocks noChangeArrowheads="1"/>
            </p:cNvSpPr>
            <p:nvPr/>
          </p:nvSpPr>
          <p:spPr bwMode="auto">
            <a:xfrm>
              <a:off x="4080" y="1687"/>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3</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9432" name="Line 34">
              <a:extLst>
                <a:ext uri="{FF2B5EF4-FFF2-40B4-BE49-F238E27FC236}">
                  <a16:creationId xmlns:a16="http://schemas.microsoft.com/office/drawing/2014/main" id="{41464C51-8730-4B60-ADA6-D9A39FCEC401}"/>
                </a:ext>
              </a:extLst>
            </p:cNvPr>
            <p:cNvSpPr>
              <a:spLocks noChangeShapeType="1"/>
            </p:cNvSpPr>
            <p:nvPr/>
          </p:nvSpPr>
          <p:spPr bwMode="auto">
            <a:xfrm rot="16200000" flipH="1">
              <a:off x="4776" y="1375"/>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9433" name="Line 35">
              <a:extLst>
                <a:ext uri="{FF2B5EF4-FFF2-40B4-BE49-F238E27FC236}">
                  <a16:creationId xmlns:a16="http://schemas.microsoft.com/office/drawing/2014/main" id="{1A53B02B-158D-41EF-BB9A-436A505D7D96}"/>
                </a:ext>
              </a:extLst>
            </p:cNvPr>
            <p:cNvSpPr>
              <a:spLocks noChangeShapeType="1"/>
            </p:cNvSpPr>
            <p:nvPr/>
          </p:nvSpPr>
          <p:spPr bwMode="auto">
            <a:xfrm rot="16200000" flipH="1">
              <a:off x="4056" y="703"/>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9434" name="Line 36">
              <a:extLst>
                <a:ext uri="{FF2B5EF4-FFF2-40B4-BE49-F238E27FC236}">
                  <a16:creationId xmlns:a16="http://schemas.microsoft.com/office/drawing/2014/main" id="{102CA69C-7217-401B-BF46-078E06576316}"/>
                </a:ext>
              </a:extLst>
            </p:cNvPr>
            <p:cNvSpPr>
              <a:spLocks noChangeShapeType="1"/>
            </p:cNvSpPr>
            <p:nvPr/>
          </p:nvSpPr>
          <p:spPr bwMode="auto">
            <a:xfrm>
              <a:off x="5088" y="1495"/>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9435" name="Line 37">
              <a:extLst>
                <a:ext uri="{FF2B5EF4-FFF2-40B4-BE49-F238E27FC236}">
                  <a16:creationId xmlns:a16="http://schemas.microsoft.com/office/drawing/2014/main" id="{E949E8D1-3E8B-4DE4-86B5-1CAAE3BC0A4E}"/>
                </a:ext>
              </a:extLst>
            </p:cNvPr>
            <p:cNvSpPr>
              <a:spLocks noChangeShapeType="1"/>
            </p:cNvSpPr>
            <p:nvPr/>
          </p:nvSpPr>
          <p:spPr bwMode="auto">
            <a:xfrm>
              <a:off x="4464" y="1927"/>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9436" name="Line 38">
              <a:extLst>
                <a:ext uri="{FF2B5EF4-FFF2-40B4-BE49-F238E27FC236}">
                  <a16:creationId xmlns:a16="http://schemas.microsoft.com/office/drawing/2014/main" id="{8D2602FC-52E0-47B0-9BBD-85AA3CFFBE50}"/>
                </a:ext>
              </a:extLst>
            </p:cNvPr>
            <p:cNvSpPr>
              <a:spLocks noChangeShapeType="1"/>
            </p:cNvSpPr>
            <p:nvPr/>
          </p:nvSpPr>
          <p:spPr bwMode="auto">
            <a:xfrm>
              <a:off x="5088" y="823"/>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9437" name="Line 39">
              <a:extLst>
                <a:ext uri="{FF2B5EF4-FFF2-40B4-BE49-F238E27FC236}">
                  <a16:creationId xmlns:a16="http://schemas.microsoft.com/office/drawing/2014/main" id="{952B8A53-43C7-4628-8C86-2ECA0D86CB86}"/>
                </a:ext>
              </a:extLst>
            </p:cNvPr>
            <p:cNvSpPr>
              <a:spLocks noChangeShapeType="1"/>
            </p:cNvSpPr>
            <p:nvPr/>
          </p:nvSpPr>
          <p:spPr bwMode="auto">
            <a:xfrm>
              <a:off x="4464" y="823"/>
              <a:ext cx="0" cy="144"/>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9438" name="Text Box 40">
              <a:extLst>
                <a:ext uri="{FF2B5EF4-FFF2-40B4-BE49-F238E27FC236}">
                  <a16:creationId xmlns:a16="http://schemas.microsoft.com/office/drawing/2014/main" id="{175F599C-DEA9-421F-B298-02D65F63BAF3}"/>
                </a:ext>
              </a:extLst>
            </p:cNvPr>
            <p:cNvSpPr txBox="1">
              <a:spLocks noChangeArrowheads="1"/>
            </p:cNvSpPr>
            <p:nvPr/>
          </p:nvSpPr>
          <p:spPr bwMode="auto">
            <a:xfrm>
              <a:off x="4560" y="1447"/>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5</a:t>
              </a:r>
            </a:p>
          </p:txBody>
        </p:sp>
        <p:sp>
          <p:nvSpPr>
            <p:cNvPr id="59439" name="Text Box 41">
              <a:extLst>
                <a:ext uri="{FF2B5EF4-FFF2-40B4-BE49-F238E27FC236}">
                  <a16:creationId xmlns:a16="http://schemas.microsoft.com/office/drawing/2014/main" id="{20CF46FD-DE70-4DFA-8594-D38B04960690}"/>
                </a:ext>
              </a:extLst>
            </p:cNvPr>
            <p:cNvSpPr txBox="1">
              <a:spLocks noChangeArrowheads="1"/>
            </p:cNvSpPr>
            <p:nvPr/>
          </p:nvSpPr>
          <p:spPr bwMode="auto">
            <a:xfrm>
              <a:off x="5136" y="1447"/>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p>
          </p:txBody>
        </p:sp>
        <p:sp>
          <p:nvSpPr>
            <p:cNvPr id="59440" name="Text Box 42">
              <a:extLst>
                <a:ext uri="{FF2B5EF4-FFF2-40B4-BE49-F238E27FC236}">
                  <a16:creationId xmlns:a16="http://schemas.microsoft.com/office/drawing/2014/main" id="{3CCCF8FC-F640-4802-9C3F-13D4D83FF2EA}"/>
                </a:ext>
              </a:extLst>
            </p:cNvPr>
            <p:cNvSpPr txBox="1">
              <a:spLocks noChangeArrowheads="1"/>
            </p:cNvSpPr>
            <p:nvPr/>
          </p:nvSpPr>
          <p:spPr bwMode="auto">
            <a:xfrm>
              <a:off x="4512" y="1783"/>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p>
          </p:txBody>
        </p:sp>
        <p:sp>
          <p:nvSpPr>
            <p:cNvPr id="59441" name="Text Box 43">
              <a:extLst>
                <a:ext uri="{FF2B5EF4-FFF2-40B4-BE49-F238E27FC236}">
                  <a16:creationId xmlns:a16="http://schemas.microsoft.com/office/drawing/2014/main" id="{B2A129BC-407C-4420-8913-F57C545F614A}"/>
                </a:ext>
              </a:extLst>
            </p:cNvPr>
            <p:cNvSpPr txBox="1">
              <a:spLocks noChangeArrowheads="1"/>
            </p:cNvSpPr>
            <p:nvPr/>
          </p:nvSpPr>
          <p:spPr bwMode="auto">
            <a:xfrm>
              <a:off x="5136" y="775"/>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p>
          </p:txBody>
        </p:sp>
        <p:sp>
          <p:nvSpPr>
            <p:cNvPr id="59442" name="Text Box 44">
              <a:extLst>
                <a:ext uri="{FF2B5EF4-FFF2-40B4-BE49-F238E27FC236}">
                  <a16:creationId xmlns:a16="http://schemas.microsoft.com/office/drawing/2014/main" id="{1A3FBB4C-BF56-42D2-9370-248C5DDD960C}"/>
                </a:ext>
              </a:extLst>
            </p:cNvPr>
            <p:cNvSpPr txBox="1">
              <a:spLocks noChangeArrowheads="1"/>
            </p:cNvSpPr>
            <p:nvPr/>
          </p:nvSpPr>
          <p:spPr bwMode="auto">
            <a:xfrm>
              <a:off x="4512" y="775"/>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p>
          </p:txBody>
        </p:sp>
        <p:sp>
          <p:nvSpPr>
            <p:cNvPr id="59443" name="Text Box 45">
              <a:extLst>
                <a:ext uri="{FF2B5EF4-FFF2-40B4-BE49-F238E27FC236}">
                  <a16:creationId xmlns:a16="http://schemas.microsoft.com/office/drawing/2014/main" id="{A28883FF-A5F4-47A9-86DE-B964DD65011C}"/>
                </a:ext>
              </a:extLst>
            </p:cNvPr>
            <p:cNvSpPr txBox="1">
              <a:spLocks noChangeArrowheads="1"/>
            </p:cNvSpPr>
            <p:nvPr/>
          </p:nvSpPr>
          <p:spPr bwMode="auto">
            <a:xfrm>
              <a:off x="3888" y="775"/>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grpSp>
      <p:grpSp>
        <p:nvGrpSpPr>
          <p:cNvPr id="59396" name="Group 48">
            <a:extLst>
              <a:ext uri="{FF2B5EF4-FFF2-40B4-BE49-F238E27FC236}">
                <a16:creationId xmlns:a16="http://schemas.microsoft.com/office/drawing/2014/main" id="{B256AE01-B19F-4785-B086-291718821D6B}"/>
              </a:ext>
            </a:extLst>
          </p:cNvPr>
          <p:cNvGrpSpPr>
            <a:grpSpLocks/>
          </p:cNvGrpSpPr>
          <p:nvPr/>
        </p:nvGrpSpPr>
        <p:grpSpPr bwMode="auto">
          <a:xfrm>
            <a:off x="6096000" y="3886200"/>
            <a:ext cx="1697038" cy="2122488"/>
            <a:chOff x="1260" y="3449"/>
            <a:chExt cx="2673" cy="3344"/>
          </a:xfrm>
        </p:grpSpPr>
        <p:grpSp>
          <p:nvGrpSpPr>
            <p:cNvPr id="59409" name="Group 49">
              <a:extLst>
                <a:ext uri="{FF2B5EF4-FFF2-40B4-BE49-F238E27FC236}">
                  <a16:creationId xmlns:a16="http://schemas.microsoft.com/office/drawing/2014/main" id="{483E4B5E-E9BA-4109-8713-1CBC611B3D2A}"/>
                </a:ext>
              </a:extLst>
            </p:cNvPr>
            <p:cNvGrpSpPr>
              <a:grpSpLocks/>
            </p:cNvGrpSpPr>
            <p:nvPr/>
          </p:nvGrpSpPr>
          <p:grpSpPr bwMode="auto">
            <a:xfrm>
              <a:off x="3735" y="5154"/>
              <a:ext cx="187" cy="1639"/>
              <a:chOff x="743" y="567"/>
              <a:chExt cx="187" cy="1639"/>
            </a:xfrm>
          </p:grpSpPr>
          <p:sp>
            <p:nvSpPr>
              <p:cNvPr id="59424" name="Line 50">
                <a:extLst>
                  <a:ext uri="{FF2B5EF4-FFF2-40B4-BE49-F238E27FC236}">
                    <a16:creationId xmlns:a16="http://schemas.microsoft.com/office/drawing/2014/main" id="{99A93363-9DD0-4C4B-81A2-6BA0BF43271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5" name="Rectangle 51">
                <a:extLst>
                  <a:ext uri="{FF2B5EF4-FFF2-40B4-BE49-F238E27FC236}">
                    <a16:creationId xmlns:a16="http://schemas.microsoft.com/office/drawing/2014/main" id="{ED634F5D-FB03-410A-8A81-372CE30A452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9410" name="Group 52">
              <a:extLst>
                <a:ext uri="{FF2B5EF4-FFF2-40B4-BE49-F238E27FC236}">
                  <a16:creationId xmlns:a16="http://schemas.microsoft.com/office/drawing/2014/main" id="{8B7EB6A1-1DEF-4953-A781-F7872D4E0BD6}"/>
                </a:ext>
              </a:extLst>
            </p:cNvPr>
            <p:cNvGrpSpPr>
              <a:grpSpLocks/>
            </p:cNvGrpSpPr>
            <p:nvPr/>
          </p:nvGrpSpPr>
          <p:grpSpPr bwMode="auto">
            <a:xfrm>
              <a:off x="3746" y="3504"/>
              <a:ext cx="187" cy="1639"/>
              <a:chOff x="743" y="567"/>
              <a:chExt cx="187" cy="1639"/>
            </a:xfrm>
          </p:grpSpPr>
          <p:sp>
            <p:nvSpPr>
              <p:cNvPr id="59422" name="Line 53">
                <a:extLst>
                  <a:ext uri="{FF2B5EF4-FFF2-40B4-BE49-F238E27FC236}">
                    <a16:creationId xmlns:a16="http://schemas.microsoft.com/office/drawing/2014/main" id="{387B1F81-A490-404B-BCC3-846C384DDD5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3" name="Rectangle 54">
                <a:extLst>
                  <a:ext uri="{FF2B5EF4-FFF2-40B4-BE49-F238E27FC236}">
                    <a16:creationId xmlns:a16="http://schemas.microsoft.com/office/drawing/2014/main" id="{71B4FB4C-9D0F-4104-89D5-F85D07ED697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59411" name="Line 55">
              <a:extLst>
                <a:ext uri="{FF2B5EF4-FFF2-40B4-BE49-F238E27FC236}">
                  <a16:creationId xmlns:a16="http://schemas.microsoft.com/office/drawing/2014/main" id="{E55BD5FB-E081-4F89-B9EB-5D44D3219DD6}"/>
                </a:ext>
              </a:extLst>
            </p:cNvPr>
            <p:cNvSpPr>
              <a:spLocks noChangeShapeType="1"/>
            </p:cNvSpPr>
            <p:nvPr/>
          </p:nvSpPr>
          <p:spPr bwMode="auto">
            <a:xfrm>
              <a:off x="1492" y="3482"/>
              <a:ext cx="234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2" name="Line 56">
              <a:extLst>
                <a:ext uri="{FF2B5EF4-FFF2-40B4-BE49-F238E27FC236}">
                  <a16:creationId xmlns:a16="http://schemas.microsoft.com/office/drawing/2014/main" id="{56B395D9-FBB9-404C-80E3-46AE139F441E}"/>
                </a:ext>
              </a:extLst>
            </p:cNvPr>
            <p:cNvSpPr>
              <a:spLocks noChangeShapeType="1"/>
            </p:cNvSpPr>
            <p:nvPr/>
          </p:nvSpPr>
          <p:spPr bwMode="auto">
            <a:xfrm flipV="1">
              <a:off x="1568" y="6771"/>
              <a:ext cx="2277" cy="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9413" name="Group 57">
              <a:extLst>
                <a:ext uri="{FF2B5EF4-FFF2-40B4-BE49-F238E27FC236}">
                  <a16:creationId xmlns:a16="http://schemas.microsoft.com/office/drawing/2014/main" id="{23FA2D0C-0EE4-4BD7-A6C7-7473DE96120B}"/>
                </a:ext>
              </a:extLst>
            </p:cNvPr>
            <p:cNvGrpSpPr>
              <a:grpSpLocks/>
            </p:cNvGrpSpPr>
            <p:nvPr/>
          </p:nvGrpSpPr>
          <p:grpSpPr bwMode="auto">
            <a:xfrm>
              <a:off x="1260" y="4384"/>
              <a:ext cx="694" cy="1650"/>
              <a:chOff x="4417" y="567"/>
              <a:chExt cx="693" cy="1650"/>
            </a:xfrm>
          </p:grpSpPr>
          <p:grpSp>
            <p:nvGrpSpPr>
              <p:cNvPr id="59415" name="Group 58">
                <a:extLst>
                  <a:ext uri="{FF2B5EF4-FFF2-40B4-BE49-F238E27FC236}">
                    <a16:creationId xmlns:a16="http://schemas.microsoft.com/office/drawing/2014/main" id="{E79E48A1-13E2-49CF-A3DE-0D573ADE6666}"/>
                  </a:ext>
                </a:extLst>
              </p:cNvPr>
              <p:cNvGrpSpPr>
                <a:grpSpLocks/>
              </p:cNvGrpSpPr>
              <p:nvPr/>
            </p:nvGrpSpPr>
            <p:grpSpPr bwMode="auto">
              <a:xfrm>
                <a:off x="4417" y="567"/>
                <a:ext cx="550" cy="1650"/>
                <a:chOff x="4417" y="567"/>
                <a:chExt cx="550" cy="1650"/>
              </a:xfrm>
            </p:grpSpPr>
            <p:sp>
              <p:nvSpPr>
                <p:cNvPr id="59420" name="Oval 59">
                  <a:extLst>
                    <a:ext uri="{FF2B5EF4-FFF2-40B4-BE49-F238E27FC236}">
                      <a16:creationId xmlns:a16="http://schemas.microsoft.com/office/drawing/2014/main" id="{EC81A8E2-FC91-4381-8200-7F6AC5EE3653}"/>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59421" name="Line 60">
                  <a:extLst>
                    <a:ext uri="{FF2B5EF4-FFF2-40B4-BE49-F238E27FC236}">
                      <a16:creationId xmlns:a16="http://schemas.microsoft.com/office/drawing/2014/main" id="{156C56B3-1EDD-4297-A6DC-8EFB9856C868}"/>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416" name="Group 61">
                <a:extLst>
                  <a:ext uri="{FF2B5EF4-FFF2-40B4-BE49-F238E27FC236}">
                    <a16:creationId xmlns:a16="http://schemas.microsoft.com/office/drawing/2014/main" id="{595154DB-BCF5-4AAA-A2CC-1834A5EECB5B}"/>
                  </a:ext>
                </a:extLst>
              </p:cNvPr>
              <p:cNvGrpSpPr>
                <a:grpSpLocks/>
              </p:cNvGrpSpPr>
              <p:nvPr/>
            </p:nvGrpSpPr>
            <p:grpSpPr bwMode="auto">
              <a:xfrm>
                <a:off x="4956" y="853"/>
                <a:ext cx="154" cy="979"/>
                <a:chOff x="4956" y="853"/>
                <a:chExt cx="154" cy="979"/>
              </a:xfrm>
            </p:grpSpPr>
            <p:sp>
              <p:nvSpPr>
                <p:cNvPr id="59417" name="Line 62">
                  <a:extLst>
                    <a:ext uri="{FF2B5EF4-FFF2-40B4-BE49-F238E27FC236}">
                      <a16:creationId xmlns:a16="http://schemas.microsoft.com/office/drawing/2014/main" id="{83FBD107-CF16-47EC-B676-4EBA086ED40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8" name="Line 63">
                  <a:extLst>
                    <a:ext uri="{FF2B5EF4-FFF2-40B4-BE49-F238E27FC236}">
                      <a16:creationId xmlns:a16="http://schemas.microsoft.com/office/drawing/2014/main" id="{9E65D58C-D4CD-45BD-BA4C-775D965780F3}"/>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9" name="Line 64">
                  <a:extLst>
                    <a:ext uri="{FF2B5EF4-FFF2-40B4-BE49-F238E27FC236}">
                      <a16:creationId xmlns:a16="http://schemas.microsoft.com/office/drawing/2014/main" id="{5ED44FD3-A2EF-481E-9549-FEE6EC2B6B83}"/>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9414" name="Line 65">
              <a:extLst>
                <a:ext uri="{FF2B5EF4-FFF2-40B4-BE49-F238E27FC236}">
                  <a16:creationId xmlns:a16="http://schemas.microsoft.com/office/drawing/2014/main" id="{EE826839-770D-442B-A838-D1B54007B0E7}"/>
                </a:ext>
              </a:extLst>
            </p:cNvPr>
            <p:cNvSpPr>
              <a:spLocks noChangeShapeType="1"/>
            </p:cNvSpPr>
            <p:nvPr/>
          </p:nvSpPr>
          <p:spPr bwMode="auto">
            <a:xfrm>
              <a:off x="1525" y="3449"/>
              <a:ext cx="0" cy="333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9397" name="Line 66">
            <a:extLst>
              <a:ext uri="{FF2B5EF4-FFF2-40B4-BE49-F238E27FC236}">
                <a16:creationId xmlns:a16="http://schemas.microsoft.com/office/drawing/2014/main" id="{54B54F39-0B68-43BC-87B2-0537A8172484}"/>
              </a:ext>
            </a:extLst>
          </p:cNvPr>
          <p:cNvSpPr>
            <a:spLocks noChangeShapeType="1"/>
          </p:cNvSpPr>
          <p:nvPr/>
        </p:nvSpPr>
        <p:spPr bwMode="auto">
          <a:xfrm>
            <a:off x="6858000" y="3886200"/>
            <a:ext cx="22860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59398" name="Text Box 67">
            <a:extLst>
              <a:ext uri="{FF2B5EF4-FFF2-40B4-BE49-F238E27FC236}">
                <a16:creationId xmlns:a16="http://schemas.microsoft.com/office/drawing/2014/main" id="{BA0A0766-03FB-4E73-A214-5589EA3F2593}"/>
              </a:ext>
            </a:extLst>
          </p:cNvPr>
          <p:cNvSpPr txBox="1">
            <a:spLocks noChangeArrowheads="1"/>
          </p:cNvSpPr>
          <p:nvPr/>
        </p:nvSpPr>
        <p:spPr bwMode="auto">
          <a:xfrm>
            <a:off x="6400800" y="4724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18V</a:t>
            </a:r>
          </a:p>
        </p:txBody>
      </p:sp>
      <p:sp>
        <p:nvSpPr>
          <p:cNvPr id="59399" name="Text Box 68">
            <a:extLst>
              <a:ext uri="{FF2B5EF4-FFF2-40B4-BE49-F238E27FC236}">
                <a16:creationId xmlns:a16="http://schemas.microsoft.com/office/drawing/2014/main" id="{FF75937C-EF84-4CB2-B83C-CD103A8964AD}"/>
              </a:ext>
            </a:extLst>
          </p:cNvPr>
          <p:cNvSpPr txBox="1">
            <a:spLocks noChangeArrowheads="1"/>
          </p:cNvSpPr>
          <p:nvPr/>
        </p:nvSpPr>
        <p:spPr bwMode="auto">
          <a:xfrm>
            <a:off x="6629400" y="38862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endParaRPr lang="en-US" altLang="zh-CN" sz="2400" b="1" baseline="-25000">
              <a:latin typeface="Times New Roman" panose="02020603050405020304" pitchFamily="18" charset="0"/>
            </a:endParaRPr>
          </a:p>
        </p:txBody>
      </p:sp>
      <p:sp>
        <p:nvSpPr>
          <p:cNvPr id="59400" name="Text Box 69">
            <a:extLst>
              <a:ext uri="{FF2B5EF4-FFF2-40B4-BE49-F238E27FC236}">
                <a16:creationId xmlns:a16="http://schemas.microsoft.com/office/drawing/2014/main" id="{97855F9A-C0B5-40E2-804A-E5032F275328}"/>
              </a:ext>
            </a:extLst>
          </p:cNvPr>
          <p:cNvSpPr txBox="1">
            <a:spLocks noChangeArrowheads="1"/>
          </p:cNvSpPr>
          <p:nvPr/>
        </p:nvSpPr>
        <p:spPr bwMode="auto">
          <a:xfrm>
            <a:off x="7086600" y="4191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4</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9401" name="Text Box 70">
            <a:extLst>
              <a:ext uri="{FF2B5EF4-FFF2-40B4-BE49-F238E27FC236}">
                <a16:creationId xmlns:a16="http://schemas.microsoft.com/office/drawing/2014/main" id="{097673DE-01F5-4CFD-AFE9-EB8D5DB3099F}"/>
              </a:ext>
            </a:extLst>
          </p:cNvPr>
          <p:cNvSpPr txBox="1">
            <a:spLocks noChangeArrowheads="1"/>
          </p:cNvSpPr>
          <p:nvPr/>
        </p:nvSpPr>
        <p:spPr bwMode="auto">
          <a:xfrm>
            <a:off x="7086600" y="5257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2</a:t>
            </a:r>
            <a:r>
              <a:rPr lang="en-US" altLang="zh-CN" sz="2400" b="1">
                <a:latin typeface="Times New Roman" panose="02020603050405020304" pitchFamily="18" charset="0"/>
                <a:cs typeface="Arial" panose="020B0604020202020204" pitchFamily="34" charset="0"/>
              </a:rPr>
              <a:t>Ω</a:t>
            </a:r>
            <a:endParaRPr lang="en-US" altLang="zh-CN" sz="2400" b="1">
              <a:latin typeface="Times New Roman" panose="02020603050405020304" pitchFamily="18" charset="0"/>
            </a:endParaRPr>
          </a:p>
        </p:txBody>
      </p:sp>
      <p:sp>
        <p:nvSpPr>
          <p:cNvPr id="59402" name="Text Box 72">
            <a:extLst>
              <a:ext uri="{FF2B5EF4-FFF2-40B4-BE49-F238E27FC236}">
                <a16:creationId xmlns:a16="http://schemas.microsoft.com/office/drawing/2014/main" id="{5038C379-57D9-4C4F-B569-966FAD8B9692}"/>
              </a:ext>
            </a:extLst>
          </p:cNvPr>
          <p:cNvSpPr txBox="1">
            <a:spLocks noChangeArrowheads="1"/>
          </p:cNvSpPr>
          <p:nvPr/>
        </p:nvSpPr>
        <p:spPr bwMode="auto">
          <a:xfrm>
            <a:off x="533400" y="762000"/>
            <a:ext cx="4800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　回到原图，电流 </a:t>
            </a:r>
            <a:r>
              <a:rPr lang="en-US" altLang="zh-CN" sz="2400" b="1" i="1">
                <a:latin typeface="Times New Roman" panose="02020603050405020304" pitchFamily="18" charset="0"/>
              </a:rPr>
              <a:t>I</a:t>
            </a:r>
            <a:r>
              <a:rPr lang="en-US" altLang="zh-CN" sz="2400" b="1">
                <a:latin typeface="Times New Roman" panose="02020603050405020304" pitchFamily="18" charset="0"/>
              </a:rPr>
              <a:t>=3A</a:t>
            </a:r>
            <a:r>
              <a:rPr lang="zh-CN" altLang="en-US" sz="2400" b="1">
                <a:latin typeface="Times New Roman" panose="02020603050405020304" pitchFamily="18" charset="0"/>
              </a:rPr>
              <a:t>，利用并联电阻的分流公式计算其他电流</a:t>
            </a:r>
          </a:p>
        </p:txBody>
      </p:sp>
      <p:graphicFrame>
        <p:nvGraphicFramePr>
          <p:cNvPr id="59403" name="Object 73">
            <a:extLst>
              <a:ext uri="{FF2B5EF4-FFF2-40B4-BE49-F238E27FC236}">
                <a16:creationId xmlns:a16="http://schemas.microsoft.com/office/drawing/2014/main" id="{C91A6A20-B979-4179-A836-FDCB0B05D97D}"/>
              </a:ext>
            </a:extLst>
          </p:cNvPr>
          <p:cNvGraphicFramePr>
            <a:graphicFrameLocks noChangeAspect="1"/>
          </p:cNvGraphicFramePr>
          <p:nvPr/>
        </p:nvGraphicFramePr>
        <p:xfrm>
          <a:off x="1295400" y="2590800"/>
          <a:ext cx="3009900" cy="895350"/>
        </p:xfrm>
        <a:graphic>
          <a:graphicData uri="http://schemas.openxmlformats.org/presentationml/2006/ole">
            <mc:AlternateContent xmlns:mc="http://schemas.openxmlformats.org/markup-compatibility/2006">
              <mc:Choice xmlns:v="urn:schemas-microsoft-com:vml" Requires="v">
                <p:oleObj spid="_x0000_s21651" name="Equation" r:id="rId3" imgW="1320227" imgH="393529" progId="Equation.3">
                  <p:embed/>
                </p:oleObj>
              </mc:Choice>
              <mc:Fallback>
                <p:oleObj name="Equation" r:id="rId3" imgW="1320227" imgH="393529" progId="Equation.3">
                  <p:embed/>
                  <p:pic>
                    <p:nvPicPr>
                      <p:cNvPr id="0" name="Object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590800"/>
                        <a:ext cx="300990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4" name="Object 75">
            <a:extLst>
              <a:ext uri="{FF2B5EF4-FFF2-40B4-BE49-F238E27FC236}">
                <a16:creationId xmlns:a16="http://schemas.microsoft.com/office/drawing/2014/main" id="{CAA96A6B-DF62-4130-BE4E-8A653A4B727C}"/>
              </a:ext>
            </a:extLst>
          </p:cNvPr>
          <p:cNvGraphicFramePr>
            <a:graphicFrameLocks noChangeAspect="1"/>
          </p:cNvGraphicFramePr>
          <p:nvPr/>
        </p:nvGraphicFramePr>
        <p:xfrm>
          <a:off x="1219200" y="3581400"/>
          <a:ext cx="2952750" cy="895350"/>
        </p:xfrm>
        <a:graphic>
          <a:graphicData uri="http://schemas.openxmlformats.org/presentationml/2006/ole">
            <mc:AlternateContent xmlns:mc="http://schemas.openxmlformats.org/markup-compatibility/2006">
              <mc:Choice xmlns:v="urn:schemas-microsoft-com:vml" Requires="v">
                <p:oleObj spid="_x0000_s21652" name="Equation" r:id="rId5" imgW="1295400" imgH="393700" progId="Equation.3">
                  <p:embed/>
                </p:oleObj>
              </mc:Choice>
              <mc:Fallback>
                <p:oleObj name="Equation" r:id="rId5" imgW="1295400" imgH="393700" progId="Equation.3">
                  <p:embed/>
                  <p:pic>
                    <p:nvPicPr>
                      <p:cNvPr id="0" name="Object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581400"/>
                        <a:ext cx="295275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5" name="Object 76">
            <a:extLst>
              <a:ext uri="{FF2B5EF4-FFF2-40B4-BE49-F238E27FC236}">
                <a16:creationId xmlns:a16="http://schemas.microsoft.com/office/drawing/2014/main" id="{A17BE4DE-8171-4905-A767-D582B1FD8278}"/>
              </a:ext>
            </a:extLst>
          </p:cNvPr>
          <p:cNvGraphicFramePr>
            <a:graphicFrameLocks noChangeAspect="1"/>
          </p:cNvGraphicFramePr>
          <p:nvPr/>
        </p:nvGraphicFramePr>
        <p:xfrm>
          <a:off x="920750" y="1600200"/>
          <a:ext cx="3879850" cy="895350"/>
        </p:xfrm>
        <a:graphic>
          <a:graphicData uri="http://schemas.openxmlformats.org/presentationml/2006/ole">
            <mc:AlternateContent xmlns:mc="http://schemas.openxmlformats.org/markup-compatibility/2006">
              <mc:Choice xmlns:v="urn:schemas-microsoft-com:vml" Requires="v">
                <p:oleObj spid="_x0000_s21653" name="Equation" r:id="rId7" imgW="1701800" imgH="393700" progId="Equation.3">
                  <p:embed/>
                </p:oleObj>
              </mc:Choice>
              <mc:Fallback>
                <p:oleObj name="Equation" r:id="rId7" imgW="1701800" imgH="393700" progId="Equation.3">
                  <p:embed/>
                  <p:pic>
                    <p:nvPicPr>
                      <p:cNvPr id="0" name="Object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50" y="1600200"/>
                        <a:ext cx="387985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6" name="Text Box 77">
            <a:extLst>
              <a:ext uri="{FF2B5EF4-FFF2-40B4-BE49-F238E27FC236}">
                <a16:creationId xmlns:a16="http://schemas.microsoft.com/office/drawing/2014/main" id="{112A3BE0-C751-4B11-8BB2-55C25A432971}"/>
              </a:ext>
            </a:extLst>
          </p:cNvPr>
          <p:cNvSpPr txBox="1">
            <a:spLocks noChangeArrowheads="1"/>
          </p:cNvSpPr>
          <p:nvPr/>
        </p:nvSpPr>
        <p:spPr bwMode="auto">
          <a:xfrm>
            <a:off x="609600" y="45720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在中间节点处应用</a:t>
            </a:r>
            <a:r>
              <a:rPr lang="en-US" altLang="zh-CN" sz="2400" b="1"/>
              <a:t>KCL</a:t>
            </a:r>
            <a:r>
              <a:rPr lang="zh-CN" altLang="en-US" sz="2400" b="1"/>
              <a:t>计算电流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5</a:t>
            </a:r>
          </a:p>
        </p:txBody>
      </p:sp>
      <p:graphicFrame>
        <p:nvGraphicFramePr>
          <p:cNvPr id="59407" name="Object 78">
            <a:extLst>
              <a:ext uri="{FF2B5EF4-FFF2-40B4-BE49-F238E27FC236}">
                <a16:creationId xmlns:a16="http://schemas.microsoft.com/office/drawing/2014/main" id="{F2F51BF2-E6C2-4BC3-B893-BB335730CD08}"/>
              </a:ext>
            </a:extLst>
          </p:cNvPr>
          <p:cNvGraphicFramePr>
            <a:graphicFrameLocks noChangeAspect="1"/>
          </p:cNvGraphicFramePr>
          <p:nvPr/>
        </p:nvGraphicFramePr>
        <p:xfrm>
          <a:off x="1279525" y="5118100"/>
          <a:ext cx="3532188" cy="520700"/>
        </p:xfrm>
        <a:graphic>
          <a:graphicData uri="http://schemas.openxmlformats.org/presentationml/2006/ole">
            <mc:AlternateContent xmlns:mc="http://schemas.openxmlformats.org/markup-compatibility/2006">
              <mc:Choice xmlns:v="urn:schemas-microsoft-com:vml" Requires="v">
                <p:oleObj spid="_x0000_s21654" name="Equation" r:id="rId9" imgW="1549400" imgH="228600" progId="Equation.3">
                  <p:embed/>
                </p:oleObj>
              </mc:Choice>
              <mc:Fallback>
                <p:oleObj name="Equation" r:id="rId9" imgW="1549400" imgH="228600" progId="Equation.3">
                  <p:embed/>
                  <p:pic>
                    <p:nvPicPr>
                      <p:cNvPr id="0" name="Object 7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9525" y="5118100"/>
                        <a:ext cx="3532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8" name="Object 79">
            <a:extLst>
              <a:ext uri="{FF2B5EF4-FFF2-40B4-BE49-F238E27FC236}">
                <a16:creationId xmlns:a16="http://schemas.microsoft.com/office/drawing/2014/main" id="{339E3A43-90BA-49EA-969D-72ED7751A243}"/>
              </a:ext>
            </a:extLst>
          </p:cNvPr>
          <p:cNvGraphicFramePr>
            <a:graphicFrameLocks noChangeAspect="1"/>
          </p:cNvGraphicFramePr>
          <p:nvPr/>
        </p:nvGraphicFramePr>
        <p:xfrm>
          <a:off x="815975" y="5867400"/>
          <a:ext cx="4459288" cy="520700"/>
        </p:xfrm>
        <a:graphic>
          <a:graphicData uri="http://schemas.openxmlformats.org/presentationml/2006/ole">
            <mc:AlternateContent xmlns:mc="http://schemas.openxmlformats.org/markup-compatibility/2006">
              <mc:Choice xmlns:v="urn:schemas-microsoft-com:vml" Requires="v">
                <p:oleObj spid="_x0000_s21655" name="Equation" r:id="rId11" imgW="1955800" imgH="228600" progId="Equation.3">
                  <p:embed/>
                </p:oleObj>
              </mc:Choice>
              <mc:Fallback>
                <p:oleObj name="Equation" r:id="rId11" imgW="1955800" imgH="228600" progId="Equation.3">
                  <p:embed/>
                  <p:pic>
                    <p:nvPicPr>
                      <p:cNvPr id="0" name="Object 7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975" y="5867400"/>
                        <a:ext cx="44592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a:extLst>
              <a:ext uri="{FF2B5EF4-FFF2-40B4-BE49-F238E27FC236}">
                <a16:creationId xmlns:a16="http://schemas.microsoft.com/office/drawing/2014/main" id="{D4E9E965-252D-4186-A2D7-39F37F59DC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D79BD77-6249-473E-B367-902D6C948F5E}" type="slidenum">
              <a:rPr lang="en-US" altLang="zh-CN" sz="1400" smtClean="0"/>
              <a:pPr>
                <a:spcBef>
                  <a:spcPct val="0"/>
                </a:spcBef>
                <a:buFontTx/>
                <a:buNone/>
              </a:pPr>
              <a:t>65</a:t>
            </a:fld>
            <a:endParaRPr lang="en-US" altLang="zh-CN" sz="1400"/>
          </a:p>
        </p:txBody>
      </p:sp>
      <p:sp>
        <p:nvSpPr>
          <p:cNvPr id="60419" name="Rectangle 2">
            <a:extLst>
              <a:ext uri="{FF2B5EF4-FFF2-40B4-BE49-F238E27FC236}">
                <a16:creationId xmlns:a16="http://schemas.microsoft.com/office/drawing/2014/main" id="{0F7C665C-653B-49DB-AD2A-2D4696C4EA25}"/>
              </a:ext>
            </a:extLst>
          </p:cNvPr>
          <p:cNvSpPr>
            <a:spLocks noGrp="1" noChangeArrowheads="1"/>
          </p:cNvSpPr>
          <p:nvPr>
            <p:ph type="title"/>
          </p:nvPr>
        </p:nvSpPr>
        <p:spPr>
          <a:xfrm>
            <a:off x="457200" y="579438"/>
            <a:ext cx="8229600" cy="563562"/>
          </a:xfrm>
        </p:spPr>
        <p:txBody>
          <a:bodyPr/>
          <a:lstStyle/>
          <a:p>
            <a:pPr eaLnBrk="1" hangingPunct="1"/>
            <a:r>
              <a:rPr lang="en-US" altLang="zh-CN" b="1"/>
              <a:t>1.8  </a:t>
            </a:r>
            <a:r>
              <a:rPr lang="zh-CN" altLang="en-US" b="1"/>
              <a:t>支路电流分析法</a:t>
            </a:r>
          </a:p>
        </p:txBody>
      </p:sp>
      <p:sp>
        <p:nvSpPr>
          <p:cNvPr id="203083" name="Rectangle 331">
            <a:extLst>
              <a:ext uri="{FF2B5EF4-FFF2-40B4-BE49-F238E27FC236}">
                <a16:creationId xmlns:a16="http://schemas.microsoft.com/office/drawing/2014/main" id="{699251C1-C75E-4C07-9165-308C0CCFDA70}"/>
              </a:ext>
            </a:extLst>
          </p:cNvPr>
          <p:cNvSpPr>
            <a:spLocks noChangeArrowheads="1"/>
          </p:cNvSpPr>
          <p:nvPr/>
        </p:nvSpPr>
        <p:spPr bwMode="auto">
          <a:xfrm>
            <a:off x="619125" y="1339850"/>
            <a:ext cx="8143875" cy="946150"/>
          </a:xfrm>
          <a:prstGeom prst="rect">
            <a:avLst/>
          </a:prstGeom>
          <a:noFill/>
          <a:ln w="9525">
            <a:noFill/>
            <a:miter lim="800000"/>
            <a:headEnd/>
            <a:tailEnd/>
          </a:ln>
          <a:effectLst/>
        </p:spPr>
        <p:txBody>
          <a:bodyPr>
            <a:spAutoFit/>
          </a:bodyPr>
          <a:lstStyle/>
          <a:p>
            <a:pPr eaLnBrk="1" hangingPunct="1">
              <a:defRPr/>
            </a:pPr>
            <a:r>
              <a:rPr lang="zh-CN" altLang="en-US" sz="2800" b="1">
                <a:effectLst>
                  <a:outerShdw blurRad="38100" dist="38100" dir="2700000" algn="tl">
                    <a:srgbClr val="C0C0C0"/>
                  </a:outerShdw>
                </a:effectLst>
                <a:latin typeface="Times New Roman" charset="0"/>
              </a:rPr>
              <a:t>支路电流法：以支路电流为未知量、应用基尔霍夫</a:t>
            </a:r>
          </a:p>
          <a:p>
            <a:pPr eaLnBrk="1" hangingPunct="1">
              <a:defRPr/>
            </a:pPr>
            <a:r>
              <a:rPr lang="zh-CN" altLang="en-US" sz="2800" b="1">
                <a:effectLst>
                  <a:outerShdw blurRad="38100" dist="38100" dir="2700000" algn="tl">
                    <a:srgbClr val="C0C0C0"/>
                  </a:outerShdw>
                </a:effectLst>
                <a:latin typeface="Times New Roman" charset="0"/>
              </a:rPr>
              <a:t>                        定律（</a:t>
            </a:r>
            <a:r>
              <a:rPr lang="en-US" altLang="zh-CN" sz="2800" b="1">
                <a:effectLst>
                  <a:outerShdw blurRad="38100" dist="38100" dir="2700000" algn="tl">
                    <a:srgbClr val="C0C0C0"/>
                  </a:outerShdw>
                </a:effectLst>
                <a:latin typeface="Times New Roman" charset="0"/>
              </a:rPr>
              <a:t>KCL</a:t>
            </a:r>
            <a:r>
              <a:rPr lang="zh-CN" altLang="en-US" sz="2800" b="1">
                <a:effectLst>
                  <a:outerShdw blurRad="38100" dist="38100" dir="2700000" algn="tl">
                    <a:srgbClr val="C0C0C0"/>
                  </a:outerShdw>
                </a:effectLst>
                <a:latin typeface="Times New Roman" charset="0"/>
              </a:rPr>
              <a:t>、</a:t>
            </a:r>
            <a:r>
              <a:rPr lang="en-US" altLang="zh-CN" sz="2800" b="1">
                <a:effectLst>
                  <a:outerShdw blurRad="38100" dist="38100" dir="2700000" algn="tl">
                    <a:srgbClr val="C0C0C0"/>
                  </a:outerShdw>
                </a:effectLst>
                <a:latin typeface="Times New Roman" charset="0"/>
              </a:rPr>
              <a:t>KVL</a:t>
            </a:r>
            <a:r>
              <a:rPr lang="zh-CN" altLang="en-US" sz="2800" b="1">
                <a:effectLst>
                  <a:outerShdw blurRad="38100" dist="38100" dir="2700000" algn="tl">
                    <a:srgbClr val="C0C0C0"/>
                  </a:outerShdw>
                </a:effectLst>
                <a:latin typeface="Times New Roman" charset="0"/>
              </a:rPr>
              <a:t>）列方程求解。</a:t>
            </a:r>
          </a:p>
        </p:txBody>
      </p:sp>
      <p:sp>
        <p:nvSpPr>
          <p:cNvPr id="203084" name="Text Box 332">
            <a:extLst>
              <a:ext uri="{FF2B5EF4-FFF2-40B4-BE49-F238E27FC236}">
                <a16:creationId xmlns:a16="http://schemas.microsoft.com/office/drawing/2014/main" id="{0E02D6B2-40BF-419D-941E-E736ECF7E322}"/>
              </a:ext>
            </a:extLst>
          </p:cNvPr>
          <p:cNvSpPr txBox="1">
            <a:spLocks noChangeArrowheads="1"/>
          </p:cNvSpPr>
          <p:nvPr/>
        </p:nvSpPr>
        <p:spPr bwMode="auto">
          <a:xfrm>
            <a:off x="838200" y="2514600"/>
            <a:ext cx="3352800" cy="1544638"/>
          </a:xfrm>
          <a:prstGeom prst="rect">
            <a:avLst/>
          </a:prstGeom>
          <a:noFill/>
          <a:ln w="9525">
            <a:noFill/>
            <a:miter lim="800000"/>
            <a:headEnd/>
            <a:tailEnd/>
          </a:ln>
          <a:effectLst/>
        </p:spPr>
        <p:txBody>
          <a:bodyPr>
            <a:spAutoFit/>
          </a:bodyPr>
          <a:lstStyle/>
          <a:p>
            <a:pPr eaLnBrk="1" hangingPunct="1">
              <a:defRPr/>
            </a:pPr>
            <a:r>
              <a:rPr kumimoji="1" lang="zh-CN" altLang="en-US" sz="2800" b="1">
                <a:effectLst>
                  <a:outerShdw blurRad="38100" dist="38100" dir="2700000" algn="tl">
                    <a:srgbClr val="C0C0C0"/>
                  </a:outerShdw>
                </a:effectLst>
                <a:latin typeface="Times New Roman" charset="0"/>
              </a:rPr>
              <a:t>对左图电路</a:t>
            </a:r>
          </a:p>
          <a:p>
            <a:pPr eaLnBrk="1" hangingPunct="1">
              <a:lnSpc>
                <a:spcPct val="110000"/>
              </a:lnSpc>
              <a:spcBef>
                <a:spcPct val="10000"/>
              </a:spcBef>
              <a:defRPr/>
            </a:pPr>
            <a:r>
              <a:rPr kumimoji="1" lang="zh-CN" altLang="en-US" sz="2800" b="1">
                <a:solidFill>
                  <a:srgbClr val="000099"/>
                </a:solidFill>
                <a:effectLst>
                  <a:outerShdw blurRad="38100" dist="38100" dir="2700000" algn="tl">
                    <a:srgbClr val="C0C0C0"/>
                  </a:outerShdw>
                </a:effectLst>
                <a:latin typeface="Times New Roman" charset="0"/>
              </a:rPr>
              <a:t>节点数：</a:t>
            </a:r>
            <a:r>
              <a:rPr kumimoji="1" lang="en-US" altLang="zh-CN" sz="2800" b="1" i="1">
                <a:solidFill>
                  <a:srgbClr val="000099"/>
                </a:solidFill>
                <a:effectLst>
                  <a:outerShdw blurRad="38100" dist="38100" dir="2700000" algn="tl">
                    <a:srgbClr val="C0C0C0"/>
                  </a:outerShdw>
                </a:effectLst>
                <a:latin typeface="Times New Roman" charset="0"/>
              </a:rPr>
              <a:t>n</a:t>
            </a:r>
            <a:r>
              <a:rPr kumimoji="1" lang="en-US" altLang="zh-CN" sz="2800" b="1">
                <a:solidFill>
                  <a:srgbClr val="000099"/>
                </a:solidFill>
                <a:effectLst>
                  <a:outerShdw blurRad="38100" dist="38100" dir="2700000" algn="tl">
                    <a:srgbClr val="C0C0C0"/>
                  </a:outerShdw>
                </a:effectLst>
                <a:latin typeface="Times New Roman" charset="0"/>
              </a:rPr>
              <a:t> =4</a:t>
            </a:r>
          </a:p>
          <a:p>
            <a:pPr eaLnBrk="1" hangingPunct="1">
              <a:lnSpc>
                <a:spcPct val="110000"/>
              </a:lnSpc>
              <a:spcBef>
                <a:spcPct val="10000"/>
              </a:spcBef>
              <a:defRPr/>
            </a:pPr>
            <a:r>
              <a:rPr kumimoji="1" lang="zh-CN" altLang="zh-CN" sz="2800" b="1">
                <a:solidFill>
                  <a:srgbClr val="000099"/>
                </a:solidFill>
                <a:effectLst>
                  <a:outerShdw blurRad="38100" dist="38100" dir="2700000" algn="tl">
                    <a:srgbClr val="C0C0C0"/>
                  </a:outerShdw>
                </a:effectLst>
                <a:latin typeface="Times New Roman" charset="0"/>
              </a:rPr>
              <a:t>支</a:t>
            </a:r>
            <a:r>
              <a:rPr kumimoji="1" lang="zh-CN" altLang="en-US" sz="2800" b="1">
                <a:solidFill>
                  <a:srgbClr val="000099"/>
                </a:solidFill>
                <a:effectLst>
                  <a:outerShdw blurRad="38100" dist="38100" dir="2700000" algn="tl">
                    <a:srgbClr val="C0C0C0"/>
                  </a:outerShdw>
                </a:effectLst>
                <a:latin typeface="Times New Roman" charset="0"/>
              </a:rPr>
              <a:t>路数： </a:t>
            </a:r>
            <a:r>
              <a:rPr kumimoji="1" lang="en-US" altLang="zh-CN" sz="2800" b="1" i="1">
                <a:solidFill>
                  <a:srgbClr val="000099"/>
                </a:solidFill>
                <a:effectLst>
                  <a:outerShdw blurRad="38100" dist="38100" dir="2700000" algn="tl">
                    <a:srgbClr val="C0C0C0"/>
                  </a:outerShdw>
                </a:effectLst>
                <a:latin typeface="Times New Roman" charset="0"/>
              </a:rPr>
              <a:t>m</a:t>
            </a:r>
            <a:r>
              <a:rPr kumimoji="1" lang="en-US" altLang="zh-CN" sz="2800" b="1">
                <a:solidFill>
                  <a:srgbClr val="000099"/>
                </a:solidFill>
                <a:effectLst>
                  <a:outerShdw blurRad="38100" dist="38100" dir="2700000" algn="tl">
                    <a:srgbClr val="C0C0C0"/>
                  </a:outerShdw>
                </a:effectLst>
                <a:latin typeface="Times New Roman" charset="0"/>
              </a:rPr>
              <a:t>=6 </a:t>
            </a:r>
          </a:p>
        </p:txBody>
      </p:sp>
      <p:sp>
        <p:nvSpPr>
          <p:cNvPr id="203085" name="Text Box 333">
            <a:extLst>
              <a:ext uri="{FF2B5EF4-FFF2-40B4-BE49-F238E27FC236}">
                <a16:creationId xmlns:a16="http://schemas.microsoft.com/office/drawing/2014/main" id="{FAE8B0D1-7357-45E5-BA6D-125D3B223E64}"/>
              </a:ext>
            </a:extLst>
          </p:cNvPr>
          <p:cNvSpPr txBox="1">
            <a:spLocks noChangeArrowheads="1"/>
          </p:cNvSpPr>
          <p:nvPr/>
        </p:nvSpPr>
        <p:spPr bwMode="auto">
          <a:xfrm>
            <a:off x="762000" y="4114800"/>
            <a:ext cx="3733800" cy="1971675"/>
          </a:xfrm>
          <a:prstGeom prst="rect">
            <a:avLst/>
          </a:prstGeom>
          <a:noFill/>
          <a:ln w="9525">
            <a:noFill/>
            <a:miter lim="800000"/>
            <a:headEnd/>
            <a:tailEnd/>
          </a:ln>
          <a:effectLst/>
        </p:spPr>
        <p:txBody>
          <a:bodyPr>
            <a:spAutoFit/>
          </a:bodyPr>
          <a:lstStyle/>
          <a:p>
            <a:pPr eaLnBrk="1" hangingPunct="1">
              <a:lnSpc>
                <a:spcPct val="110000"/>
              </a:lnSpc>
              <a:spcBef>
                <a:spcPct val="10000"/>
              </a:spcBef>
              <a:defRPr/>
            </a:pPr>
            <a:r>
              <a:rPr kumimoji="1" lang="en-US" altLang="zh-CN" sz="2800" b="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若用支路电流法求解，有</a:t>
            </a:r>
            <a:r>
              <a:rPr kumimoji="1" lang="en-US" altLang="zh-CN" sz="2800" b="1">
                <a:effectLst>
                  <a:outerShdw blurRad="38100" dist="38100" dir="2700000" algn="tl">
                    <a:srgbClr val="C0C0C0"/>
                  </a:outerShdw>
                </a:effectLst>
                <a:latin typeface="Times New Roman" charset="0"/>
              </a:rPr>
              <a:t>6</a:t>
            </a:r>
            <a:r>
              <a:rPr kumimoji="1" lang="zh-CN" altLang="en-US" sz="2800" b="1">
                <a:effectLst>
                  <a:outerShdw blurRad="38100" dist="38100" dir="2700000" algn="tl">
                    <a:srgbClr val="C0C0C0"/>
                  </a:outerShdw>
                </a:effectLst>
                <a:latin typeface="Times New Roman" charset="0"/>
              </a:rPr>
              <a:t>个支路，就有</a:t>
            </a:r>
            <a:r>
              <a:rPr kumimoji="1" lang="en-US" altLang="zh-CN" sz="2800" b="1">
                <a:effectLst>
                  <a:outerShdw blurRad="38100" dist="38100" dir="2700000" algn="tl">
                    <a:srgbClr val="C0C0C0"/>
                  </a:outerShdw>
                </a:effectLst>
                <a:latin typeface="Times New Roman" charset="0"/>
              </a:rPr>
              <a:t>6</a:t>
            </a:r>
            <a:r>
              <a:rPr kumimoji="1" lang="zh-CN" altLang="en-US" sz="2800" b="1">
                <a:effectLst>
                  <a:outerShdw blurRad="38100" dist="38100" dir="2700000" algn="tl">
                    <a:srgbClr val="C0C0C0"/>
                  </a:outerShdw>
                </a:effectLst>
                <a:latin typeface="Times New Roman" charset="0"/>
              </a:rPr>
              <a:t>个支路电流作为变量，应列出</a:t>
            </a:r>
            <a:r>
              <a:rPr kumimoji="1" lang="en-US" altLang="zh-CN" sz="2800" b="1">
                <a:effectLst>
                  <a:outerShdw blurRad="38100" dist="38100" dir="2700000" algn="tl">
                    <a:srgbClr val="C0C0C0"/>
                  </a:outerShdw>
                </a:effectLst>
                <a:latin typeface="Times New Roman" charset="0"/>
              </a:rPr>
              <a:t>6</a:t>
            </a:r>
            <a:r>
              <a:rPr kumimoji="1" lang="zh-CN" altLang="en-US" sz="2800" b="1">
                <a:effectLst>
                  <a:outerShdw blurRad="38100" dist="38100" dir="2700000" algn="tl">
                    <a:srgbClr val="C0C0C0"/>
                  </a:outerShdw>
                </a:effectLst>
                <a:latin typeface="Times New Roman" charset="0"/>
              </a:rPr>
              <a:t>个独立方程。</a:t>
            </a:r>
          </a:p>
        </p:txBody>
      </p:sp>
      <p:sp>
        <p:nvSpPr>
          <p:cNvPr id="60423" name="Text Box 337">
            <a:extLst>
              <a:ext uri="{FF2B5EF4-FFF2-40B4-BE49-F238E27FC236}">
                <a16:creationId xmlns:a16="http://schemas.microsoft.com/office/drawing/2014/main" id="{F186B28A-A54D-4F3F-88B1-04312A2FF383}"/>
              </a:ext>
            </a:extLst>
          </p:cNvPr>
          <p:cNvSpPr txBox="1">
            <a:spLocks noChangeArrowheads="1"/>
          </p:cNvSpPr>
          <p:nvPr/>
        </p:nvSpPr>
        <p:spPr bwMode="auto">
          <a:xfrm>
            <a:off x="8458200" y="35814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c</a:t>
            </a:r>
          </a:p>
        </p:txBody>
      </p:sp>
      <p:grpSp>
        <p:nvGrpSpPr>
          <p:cNvPr id="60424" name="Group 341">
            <a:extLst>
              <a:ext uri="{FF2B5EF4-FFF2-40B4-BE49-F238E27FC236}">
                <a16:creationId xmlns:a16="http://schemas.microsoft.com/office/drawing/2014/main" id="{714B8ACE-97AF-47F1-86D2-1A398C0BFA0E}"/>
              </a:ext>
            </a:extLst>
          </p:cNvPr>
          <p:cNvGrpSpPr>
            <a:grpSpLocks/>
          </p:cNvGrpSpPr>
          <p:nvPr/>
        </p:nvGrpSpPr>
        <p:grpSpPr bwMode="auto">
          <a:xfrm>
            <a:off x="4724400" y="2514600"/>
            <a:ext cx="3886200" cy="3581400"/>
            <a:chOff x="2976" y="1584"/>
            <a:chExt cx="2448" cy="2256"/>
          </a:xfrm>
        </p:grpSpPr>
        <p:grpSp>
          <p:nvGrpSpPr>
            <p:cNvPr id="60425" name="Group 340">
              <a:extLst>
                <a:ext uri="{FF2B5EF4-FFF2-40B4-BE49-F238E27FC236}">
                  <a16:creationId xmlns:a16="http://schemas.microsoft.com/office/drawing/2014/main" id="{DEBC8BB8-BBB5-4942-BC72-AEDB25BF756B}"/>
                </a:ext>
              </a:extLst>
            </p:cNvPr>
            <p:cNvGrpSpPr>
              <a:grpSpLocks/>
            </p:cNvGrpSpPr>
            <p:nvPr/>
          </p:nvGrpSpPr>
          <p:grpSpPr bwMode="auto">
            <a:xfrm>
              <a:off x="3072" y="1584"/>
              <a:ext cx="2352" cy="2016"/>
              <a:chOff x="3072" y="1584"/>
              <a:chExt cx="2352" cy="2016"/>
            </a:xfrm>
          </p:grpSpPr>
          <p:sp>
            <p:nvSpPr>
              <p:cNvPr id="60429" name="Text Box 222">
                <a:extLst>
                  <a:ext uri="{FF2B5EF4-FFF2-40B4-BE49-F238E27FC236}">
                    <a16:creationId xmlns:a16="http://schemas.microsoft.com/office/drawing/2014/main" id="{B7294471-D0F2-4EC9-BA8C-21043061E0AF}"/>
                  </a:ext>
                </a:extLst>
              </p:cNvPr>
              <p:cNvSpPr txBox="1">
                <a:spLocks noChangeArrowheads="1"/>
              </p:cNvSpPr>
              <p:nvPr/>
            </p:nvSpPr>
            <p:spPr bwMode="auto">
              <a:xfrm>
                <a:off x="3952" y="1584"/>
                <a:ext cx="18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1</a:t>
                </a:r>
              </a:p>
            </p:txBody>
          </p:sp>
          <p:sp>
            <p:nvSpPr>
              <p:cNvPr id="60430" name="Text Box 223">
                <a:extLst>
                  <a:ext uri="{FF2B5EF4-FFF2-40B4-BE49-F238E27FC236}">
                    <a16:creationId xmlns:a16="http://schemas.microsoft.com/office/drawing/2014/main" id="{E1D22892-15CD-455B-86C6-FB08B58FC77E}"/>
                  </a:ext>
                </a:extLst>
              </p:cNvPr>
              <p:cNvSpPr txBox="1">
                <a:spLocks noChangeArrowheads="1"/>
              </p:cNvSpPr>
              <p:nvPr/>
            </p:nvSpPr>
            <p:spPr bwMode="auto">
              <a:xfrm>
                <a:off x="4410" y="2653"/>
                <a:ext cx="37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5</a:t>
                </a:r>
              </a:p>
            </p:txBody>
          </p:sp>
          <p:sp>
            <p:nvSpPr>
              <p:cNvPr id="60431" name="Text Box 224">
                <a:extLst>
                  <a:ext uri="{FF2B5EF4-FFF2-40B4-BE49-F238E27FC236}">
                    <a16:creationId xmlns:a16="http://schemas.microsoft.com/office/drawing/2014/main" id="{806A4B73-8900-4D39-9B8A-611BFF505F74}"/>
                  </a:ext>
                </a:extLst>
              </p:cNvPr>
              <p:cNvSpPr txBox="1">
                <a:spLocks noChangeArrowheads="1"/>
              </p:cNvSpPr>
              <p:nvPr/>
            </p:nvSpPr>
            <p:spPr bwMode="auto">
              <a:xfrm>
                <a:off x="3375" y="2629"/>
                <a:ext cx="3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4</a:t>
                </a:r>
              </a:p>
            </p:txBody>
          </p:sp>
          <p:sp>
            <p:nvSpPr>
              <p:cNvPr id="60432" name="Line 225">
                <a:extLst>
                  <a:ext uri="{FF2B5EF4-FFF2-40B4-BE49-F238E27FC236}">
                    <a16:creationId xmlns:a16="http://schemas.microsoft.com/office/drawing/2014/main" id="{2AFEF8B8-6142-4325-A39C-79B65201D9E8}"/>
                  </a:ext>
                </a:extLst>
              </p:cNvPr>
              <p:cNvSpPr>
                <a:spLocks noChangeShapeType="1"/>
              </p:cNvSpPr>
              <p:nvPr/>
            </p:nvSpPr>
            <p:spPr bwMode="auto">
              <a:xfrm>
                <a:off x="3201" y="1935"/>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226">
                <a:extLst>
                  <a:ext uri="{FF2B5EF4-FFF2-40B4-BE49-F238E27FC236}">
                    <a16:creationId xmlns:a16="http://schemas.microsoft.com/office/drawing/2014/main" id="{50CE37AE-099C-43F3-BD37-ADB06673CEBA}"/>
                  </a:ext>
                </a:extLst>
              </p:cNvPr>
              <p:cNvSpPr>
                <a:spLocks noChangeShapeType="1"/>
              </p:cNvSpPr>
              <p:nvPr/>
            </p:nvSpPr>
            <p:spPr bwMode="auto">
              <a:xfrm>
                <a:off x="3201" y="1935"/>
                <a:ext cx="0" cy="164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4" name="Line 227">
                <a:extLst>
                  <a:ext uri="{FF2B5EF4-FFF2-40B4-BE49-F238E27FC236}">
                    <a16:creationId xmlns:a16="http://schemas.microsoft.com/office/drawing/2014/main" id="{D4F416FB-9320-4030-BDB6-DA8F1C549DD1}"/>
                  </a:ext>
                </a:extLst>
              </p:cNvPr>
              <p:cNvSpPr>
                <a:spLocks noChangeShapeType="1"/>
              </p:cNvSpPr>
              <p:nvPr/>
            </p:nvSpPr>
            <p:spPr bwMode="auto">
              <a:xfrm>
                <a:off x="5357" y="1940"/>
                <a:ext cx="0" cy="16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5" name="Line 228">
                <a:extLst>
                  <a:ext uri="{FF2B5EF4-FFF2-40B4-BE49-F238E27FC236}">
                    <a16:creationId xmlns:a16="http://schemas.microsoft.com/office/drawing/2014/main" id="{408AAAEB-EAE3-4679-980F-ED6CC52D37D4}"/>
                  </a:ext>
                </a:extLst>
              </p:cNvPr>
              <p:cNvSpPr>
                <a:spLocks noChangeShapeType="1"/>
              </p:cNvSpPr>
              <p:nvPr/>
            </p:nvSpPr>
            <p:spPr bwMode="auto">
              <a:xfrm>
                <a:off x="3201" y="3576"/>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6" name="Line 229">
                <a:extLst>
                  <a:ext uri="{FF2B5EF4-FFF2-40B4-BE49-F238E27FC236}">
                    <a16:creationId xmlns:a16="http://schemas.microsoft.com/office/drawing/2014/main" id="{3DCA1ADF-B1F7-40E3-B3E3-68C404D1824A}"/>
                  </a:ext>
                </a:extLst>
              </p:cNvPr>
              <p:cNvSpPr>
                <a:spLocks noChangeShapeType="1"/>
              </p:cNvSpPr>
              <p:nvPr/>
            </p:nvSpPr>
            <p:spPr bwMode="auto">
              <a:xfrm>
                <a:off x="3201" y="2426"/>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7" name="Line 230">
                <a:extLst>
                  <a:ext uri="{FF2B5EF4-FFF2-40B4-BE49-F238E27FC236}">
                    <a16:creationId xmlns:a16="http://schemas.microsoft.com/office/drawing/2014/main" id="{C2435DC6-DA6C-4853-8982-B4E5CBDD9BFA}"/>
                  </a:ext>
                </a:extLst>
              </p:cNvPr>
              <p:cNvSpPr>
                <a:spLocks noChangeShapeType="1"/>
              </p:cNvSpPr>
              <p:nvPr/>
            </p:nvSpPr>
            <p:spPr bwMode="auto">
              <a:xfrm>
                <a:off x="4263" y="2421"/>
                <a:ext cx="0" cy="11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438" name="Group 231">
                <a:extLst>
                  <a:ext uri="{FF2B5EF4-FFF2-40B4-BE49-F238E27FC236}">
                    <a16:creationId xmlns:a16="http://schemas.microsoft.com/office/drawing/2014/main" id="{2A42C5B9-D640-44A2-A9AA-ACC39F671156}"/>
                  </a:ext>
                </a:extLst>
              </p:cNvPr>
              <p:cNvGrpSpPr>
                <a:grpSpLocks/>
              </p:cNvGrpSpPr>
              <p:nvPr/>
            </p:nvGrpSpPr>
            <p:grpSpPr bwMode="auto">
              <a:xfrm rot="-5400000">
                <a:off x="4686" y="2030"/>
                <a:ext cx="79" cy="798"/>
                <a:chOff x="743" y="567"/>
                <a:chExt cx="187" cy="1639"/>
              </a:xfrm>
            </p:grpSpPr>
            <p:sp>
              <p:nvSpPr>
                <p:cNvPr id="60535" name="Line 232">
                  <a:extLst>
                    <a:ext uri="{FF2B5EF4-FFF2-40B4-BE49-F238E27FC236}">
                      <a16:creationId xmlns:a16="http://schemas.microsoft.com/office/drawing/2014/main" id="{F951F29D-F69B-41DC-9527-BBF8F87101E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36" name="Rectangle 233">
                  <a:extLst>
                    <a:ext uri="{FF2B5EF4-FFF2-40B4-BE49-F238E27FC236}">
                      <a16:creationId xmlns:a16="http://schemas.microsoft.com/office/drawing/2014/main" id="{DF9BE250-F324-48F5-A158-DD76C7099DA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0439" name="Group 234">
                <a:extLst>
                  <a:ext uri="{FF2B5EF4-FFF2-40B4-BE49-F238E27FC236}">
                    <a16:creationId xmlns:a16="http://schemas.microsoft.com/office/drawing/2014/main" id="{0FD3494F-80FE-426E-ACE0-283D666237F7}"/>
                  </a:ext>
                </a:extLst>
              </p:cNvPr>
              <p:cNvGrpSpPr>
                <a:grpSpLocks/>
              </p:cNvGrpSpPr>
              <p:nvPr/>
            </p:nvGrpSpPr>
            <p:grpSpPr bwMode="auto">
              <a:xfrm rot="5400000">
                <a:off x="3673" y="2024"/>
                <a:ext cx="81" cy="799"/>
                <a:chOff x="743" y="567"/>
                <a:chExt cx="187" cy="1639"/>
              </a:xfrm>
            </p:grpSpPr>
            <p:sp>
              <p:nvSpPr>
                <p:cNvPr id="60533" name="Line 235">
                  <a:extLst>
                    <a:ext uri="{FF2B5EF4-FFF2-40B4-BE49-F238E27FC236}">
                      <a16:creationId xmlns:a16="http://schemas.microsoft.com/office/drawing/2014/main" id="{FA63FAE7-5FB5-4F95-8094-395017CD9B8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34" name="Rectangle 236">
                  <a:extLst>
                    <a:ext uri="{FF2B5EF4-FFF2-40B4-BE49-F238E27FC236}">
                      <a16:creationId xmlns:a16="http://schemas.microsoft.com/office/drawing/2014/main" id="{FCB76EAA-FC23-4C81-8930-DA8139E46A4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0440" name="Group 237">
                <a:extLst>
                  <a:ext uri="{FF2B5EF4-FFF2-40B4-BE49-F238E27FC236}">
                    <a16:creationId xmlns:a16="http://schemas.microsoft.com/office/drawing/2014/main" id="{67CE508E-FA79-4955-9286-A31B899A87D8}"/>
                  </a:ext>
                </a:extLst>
              </p:cNvPr>
              <p:cNvGrpSpPr>
                <a:grpSpLocks/>
              </p:cNvGrpSpPr>
              <p:nvPr/>
            </p:nvGrpSpPr>
            <p:grpSpPr bwMode="auto">
              <a:xfrm rot="5400000">
                <a:off x="4859" y="1533"/>
                <a:ext cx="79" cy="800"/>
                <a:chOff x="743" y="567"/>
                <a:chExt cx="187" cy="1639"/>
              </a:xfrm>
            </p:grpSpPr>
            <p:sp>
              <p:nvSpPr>
                <p:cNvPr id="60531" name="Line 238">
                  <a:extLst>
                    <a:ext uri="{FF2B5EF4-FFF2-40B4-BE49-F238E27FC236}">
                      <a16:creationId xmlns:a16="http://schemas.microsoft.com/office/drawing/2014/main" id="{FA95D97E-73F3-47FA-B367-65AFCDF34CF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32" name="Rectangle 239">
                  <a:extLst>
                    <a:ext uri="{FF2B5EF4-FFF2-40B4-BE49-F238E27FC236}">
                      <a16:creationId xmlns:a16="http://schemas.microsoft.com/office/drawing/2014/main" id="{4B5F82E9-7109-4980-A5AA-D18A8CDC688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0441" name="Group 240">
                <a:extLst>
                  <a:ext uri="{FF2B5EF4-FFF2-40B4-BE49-F238E27FC236}">
                    <a16:creationId xmlns:a16="http://schemas.microsoft.com/office/drawing/2014/main" id="{353B4FC9-43AD-430B-A771-BB1412C8D3BC}"/>
                  </a:ext>
                </a:extLst>
              </p:cNvPr>
              <p:cNvGrpSpPr>
                <a:grpSpLocks/>
              </p:cNvGrpSpPr>
              <p:nvPr/>
            </p:nvGrpSpPr>
            <p:grpSpPr bwMode="auto">
              <a:xfrm>
                <a:off x="5333" y="2758"/>
                <a:ext cx="91" cy="698"/>
                <a:chOff x="743" y="567"/>
                <a:chExt cx="187" cy="1639"/>
              </a:xfrm>
            </p:grpSpPr>
            <p:sp>
              <p:nvSpPr>
                <p:cNvPr id="60529" name="Line 241">
                  <a:extLst>
                    <a:ext uri="{FF2B5EF4-FFF2-40B4-BE49-F238E27FC236}">
                      <a16:creationId xmlns:a16="http://schemas.microsoft.com/office/drawing/2014/main" id="{CE068EEF-D931-4B73-8175-78EB34CF6C9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30" name="Rectangle 242">
                  <a:extLst>
                    <a:ext uri="{FF2B5EF4-FFF2-40B4-BE49-F238E27FC236}">
                      <a16:creationId xmlns:a16="http://schemas.microsoft.com/office/drawing/2014/main" id="{9D3D0A7F-96DD-4B49-82B5-4FB722DBE06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0442" name="Group 243">
                <a:extLst>
                  <a:ext uri="{FF2B5EF4-FFF2-40B4-BE49-F238E27FC236}">
                    <a16:creationId xmlns:a16="http://schemas.microsoft.com/office/drawing/2014/main" id="{D08A0D62-5253-474C-8DD0-101391436F43}"/>
                  </a:ext>
                </a:extLst>
              </p:cNvPr>
              <p:cNvGrpSpPr>
                <a:grpSpLocks/>
              </p:cNvGrpSpPr>
              <p:nvPr/>
            </p:nvGrpSpPr>
            <p:grpSpPr bwMode="auto">
              <a:xfrm>
                <a:off x="3602" y="1759"/>
                <a:ext cx="805" cy="296"/>
                <a:chOff x="2370" y="2213"/>
                <a:chExt cx="1650" cy="695"/>
              </a:xfrm>
            </p:grpSpPr>
            <p:grpSp>
              <p:nvGrpSpPr>
                <p:cNvPr id="60522" name="Group 244">
                  <a:extLst>
                    <a:ext uri="{FF2B5EF4-FFF2-40B4-BE49-F238E27FC236}">
                      <a16:creationId xmlns:a16="http://schemas.microsoft.com/office/drawing/2014/main" id="{ECB5756F-585C-49FB-8B4D-36F731618AC5}"/>
                    </a:ext>
                  </a:extLst>
                </p:cNvPr>
                <p:cNvGrpSpPr>
                  <a:grpSpLocks/>
                </p:cNvGrpSpPr>
                <p:nvPr/>
              </p:nvGrpSpPr>
              <p:grpSpPr bwMode="auto">
                <a:xfrm rot="-5400000">
                  <a:off x="2919" y="1808"/>
                  <a:ext cx="551" cy="1650"/>
                  <a:chOff x="4417" y="567"/>
                  <a:chExt cx="550" cy="1650"/>
                </a:xfrm>
              </p:grpSpPr>
              <p:sp>
                <p:nvSpPr>
                  <p:cNvPr id="60527" name="Oval 245">
                    <a:extLst>
                      <a:ext uri="{FF2B5EF4-FFF2-40B4-BE49-F238E27FC236}">
                        <a16:creationId xmlns:a16="http://schemas.microsoft.com/office/drawing/2014/main" id="{C010371F-B36A-4622-9BB7-EE7365D7BF47}"/>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0528" name="Line 246">
                    <a:extLst>
                      <a:ext uri="{FF2B5EF4-FFF2-40B4-BE49-F238E27FC236}">
                        <a16:creationId xmlns:a16="http://schemas.microsoft.com/office/drawing/2014/main" id="{2D184653-1A22-4953-8318-125A0FF20AC6}"/>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523" name="Group 247">
                  <a:extLst>
                    <a:ext uri="{FF2B5EF4-FFF2-40B4-BE49-F238E27FC236}">
                      <a16:creationId xmlns:a16="http://schemas.microsoft.com/office/drawing/2014/main" id="{6617C6A1-A0B8-4E8C-819B-B0246D11AF4C}"/>
                    </a:ext>
                  </a:extLst>
                </p:cNvPr>
                <p:cNvGrpSpPr>
                  <a:grpSpLocks/>
                </p:cNvGrpSpPr>
                <p:nvPr/>
              </p:nvGrpSpPr>
              <p:grpSpPr bwMode="auto">
                <a:xfrm>
                  <a:off x="2655" y="2213"/>
                  <a:ext cx="1056" cy="143"/>
                  <a:chOff x="2655" y="2213"/>
                  <a:chExt cx="1056" cy="143"/>
                </a:xfrm>
              </p:grpSpPr>
              <p:sp>
                <p:nvSpPr>
                  <p:cNvPr id="60524" name="Line 248">
                    <a:extLst>
                      <a:ext uri="{FF2B5EF4-FFF2-40B4-BE49-F238E27FC236}">
                        <a16:creationId xmlns:a16="http://schemas.microsoft.com/office/drawing/2014/main" id="{3D934772-94C4-4C35-B11D-527CE88648BC}"/>
                      </a:ext>
                    </a:extLst>
                  </p:cNvPr>
                  <p:cNvSpPr>
                    <a:spLocks noChangeShapeType="1"/>
                  </p:cNvSpPr>
                  <p:nvPr/>
                </p:nvSpPr>
                <p:spPr bwMode="auto">
                  <a:xfrm rot="-5400000">
                    <a:off x="2660" y="2285"/>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25" name="Line 249">
                    <a:extLst>
                      <a:ext uri="{FF2B5EF4-FFF2-40B4-BE49-F238E27FC236}">
                        <a16:creationId xmlns:a16="http://schemas.microsoft.com/office/drawing/2014/main" id="{BB992E02-79B0-48E2-84EA-420D73C59465}"/>
                      </a:ext>
                    </a:extLst>
                  </p:cNvPr>
                  <p:cNvSpPr>
                    <a:spLocks noChangeShapeType="1"/>
                  </p:cNvSpPr>
                  <p:nvPr/>
                </p:nvSpPr>
                <p:spPr bwMode="auto">
                  <a:xfrm rot="10800000">
                    <a:off x="3557" y="2291"/>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26" name="Line 250">
                    <a:extLst>
                      <a:ext uri="{FF2B5EF4-FFF2-40B4-BE49-F238E27FC236}">
                        <a16:creationId xmlns:a16="http://schemas.microsoft.com/office/drawing/2014/main" id="{F37AF9E0-EB8F-444A-9842-E8D556F0DA4B}"/>
                      </a:ext>
                    </a:extLst>
                  </p:cNvPr>
                  <p:cNvSpPr>
                    <a:spLocks noChangeShapeType="1"/>
                  </p:cNvSpPr>
                  <p:nvPr/>
                </p:nvSpPr>
                <p:spPr bwMode="auto">
                  <a:xfrm>
                    <a:off x="2655" y="228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0443" name="Group 251">
                <a:extLst>
                  <a:ext uri="{FF2B5EF4-FFF2-40B4-BE49-F238E27FC236}">
                    <a16:creationId xmlns:a16="http://schemas.microsoft.com/office/drawing/2014/main" id="{E5EAE0A2-DB18-40B7-9C45-682725C1B7B7}"/>
                  </a:ext>
                </a:extLst>
              </p:cNvPr>
              <p:cNvGrpSpPr>
                <a:grpSpLocks/>
              </p:cNvGrpSpPr>
              <p:nvPr/>
            </p:nvGrpSpPr>
            <p:grpSpPr bwMode="auto">
              <a:xfrm>
                <a:off x="4129" y="2431"/>
                <a:ext cx="338" cy="702"/>
                <a:chOff x="4417" y="567"/>
                <a:chExt cx="693" cy="1650"/>
              </a:xfrm>
            </p:grpSpPr>
            <p:grpSp>
              <p:nvGrpSpPr>
                <p:cNvPr id="60515" name="Group 252">
                  <a:extLst>
                    <a:ext uri="{FF2B5EF4-FFF2-40B4-BE49-F238E27FC236}">
                      <a16:creationId xmlns:a16="http://schemas.microsoft.com/office/drawing/2014/main" id="{E030A6C7-5008-4F17-8875-FCB172FD5B87}"/>
                    </a:ext>
                  </a:extLst>
                </p:cNvPr>
                <p:cNvGrpSpPr>
                  <a:grpSpLocks/>
                </p:cNvGrpSpPr>
                <p:nvPr/>
              </p:nvGrpSpPr>
              <p:grpSpPr bwMode="auto">
                <a:xfrm>
                  <a:off x="4417" y="567"/>
                  <a:ext cx="550" cy="1650"/>
                  <a:chOff x="4417" y="567"/>
                  <a:chExt cx="550" cy="1650"/>
                </a:xfrm>
              </p:grpSpPr>
              <p:sp>
                <p:nvSpPr>
                  <p:cNvPr id="60520" name="Oval 253">
                    <a:extLst>
                      <a:ext uri="{FF2B5EF4-FFF2-40B4-BE49-F238E27FC236}">
                        <a16:creationId xmlns:a16="http://schemas.microsoft.com/office/drawing/2014/main" id="{C83B6150-5AB7-4CD7-85A9-FE69EA63DF7E}"/>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0521" name="Line 254">
                    <a:extLst>
                      <a:ext uri="{FF2B5EF4-FFF2-40B4-BE49-F238E27FC236}">
                        <a16:creationId xmlns:a16="http://schemas.microsoft.com/office/drawing/2014/main" id="{1A42841F-1550-4BE5-A661-FC37EEFC3391}"/>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516" name="Group 255">
                  <a:extLst>
                    <a:ext uri="{FF2B5EF4-FFF2-40B4-BE49-F238E27FC236}">
                      <a16:creationId xmlns:a16="http://schemas.microsoft.com/office/drawing/2014/main" id="{081E3A09-479B-4F42-A872-7D4F472EF794}"/>
                    </a:ext>
                  </a:extLst>
                </p:cNvPr>
                <p:cNvGrpSpPr>
                  <a:grpSpLocks/>
                </p:cNvGrpSpPr>
                <p:nvPr/>
              </p:nvGrpSpPr>
              <p:grpSpPr bwMode="auto">
                <a:xfrm>
                  <a:off x="4956" y="853"/>
                  <a:ext cx="154" cy="979"/>
                  <a:chOff x="4956" y="853"/>
                  <a:chExt cx="154" cy="979"/>
                </a:xfrm>
              </p:grpSpPr>
              <p:sp>
                <p:nvSpPr>
                  <p:cNvPr id="60517" name="Line 256">
                    <a:extLst>
                      <a:ext uri="{FF2B5EF4-FFF2-40B4-BE49-F238E27FC236}">
                        <a16:creationId xmlns:a16="http://schemas.microsoft.com/office/drawing/2014/main" id="{7A745D45-05B5-4993-A393-DB52BB7883D3}"/>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18" name="Line 257">
                    <a:extLst>
                      <a:ext uri="{FF2B5EF4-FFF2-40B4-BE49-F238E27FC236}">
                        <a16:creationId xmlns:a16="http://schemas.microsoft.com/office/drawing/2014/main" id="{8F0656BE-6784-4F67-BDCC-7DF3DA81A679}"/>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19" name="Line 258">
                    <a:extLst>
                      <a:ext uri="{FF2B5EF4-FFF2-40B4-BE49-F238E27FC236}">
                        <a16:creationId xmlns:a16="http://schemas.microsoft.com/office/drawing/2014/main" id="{17C6C40A-39CD-42CF-96FF-E6FF07744089}"/>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0444" name="Group 259">
                <a:extLst>
                  <a:ext uri="{FF2B5EF4-FFF2-40B4-BE49-F238E27FC236}">
                    <a16:creationId xmlns:a16="http://schemas.microsoft.com/office/drawing/2014/main" id="{4653CB00-B887-4456-9F23-5F22E8E2D718}"/>
                  </a:ext>
                </a:extLst>
              </p:cNvPr>
              <p:cNvGrpSpPr>
                <a:grpSpLocks/>
              </p:cNvGrpSpPr>
              <p:nvPr/>
            </p:nvGrpSpPr>
            <p:grpSpPr bwMode="auto">
              <a:xfrm>
                <a:off x="3072" y="2395"/>
                <a:ext cx="338" cy="702"/>
                <a:chOff x="4417" y="567"/>
                <a:chExt cx="693" cy="1650"/>
              </a:xfrm>
            </p:grpSpPr>
            <p:grpSp>
              <p:nvGrpSpPr>
                <p:cNvPr id="60508" name="Group 260">
                  <a:extLst>
                    <a:ext uri="{FF2B5EF4-FFF2-40B4-BE49-F238E27FC236}">
                      <a16:creationId xmlns:a16="http://schemas.microsoft.com/office/drawing/2014/main" id="{D686F78C-4364-4B3A-B8E8-61F2AD0A023A}"/>
                    </a:ext>
                  </a:extLst>
                </p:cNvPr>
                <p:cNvGrpSpPr>
                  <a:grpSpLocks/>
                </p:cNvGrpSpPr>
                <p:nvPr/>
              </p:nvGrpSpPr>
              <p:grpSpPr bwMode="auto">
                <a:xfrm>
                  <a:off x="4417" y="567"/>
                  <a:ext cx="550" cy="1650"/>
                  <a:chOff x="4417" y="567"/>
                  <a:chExt cx="550" cy="1650"/>
                </a:xfrm>
              </p:grpSpPr>
              <p:sp>
                <p:nvSpPr>
                  <p:cNvPr id="60513" name="Oval 261">
                    <a:extLst>
                      <a:ext uri="{FF2B5EF4-FFF2-40B4-BE49-F238E27FC236}">
                        <a16:creationId xmlns:a16="http://schemas.microsoft.com/office/drawing/2014/main" id="{53324625-9D26-4603-9315-9279FC2260E6}"/>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0514" name="Line 262">
                    <a:extLst>
                      <a:ext uri="{FF2B5EF4-FFF2-40B4-BE49-F238E27FC236}">
                        <a16:creationId xmlns:a16="http://schemas.microsoft.com/office/drawing/2014/main" id="{6C580C27-79ED-4387-8C7B-A105158DB2FC}"/>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509" name="Group 263">
                  <a:extLst>
                    <a:ext uri="{FF2B5EF4-FFF2-40B4-BE49-F238E27FC236}">
                      <a16:creationId xmlns:a16="http://schemas.microsoft.com/office/drawing/2014/main" id="{8F91B3D7-B52C-4BED-B5A8-8EBCD0BB970F}"/>
                    </a:ext>
                  </a:extLst>
                </p:cNvPr>
                <p:cNvGrpSpPr>
                  <a:grpSpLocks/>
                </p:cNvGrpSpPr>
                <p:nvPr/>
              </p:nvGrpSpPr>
              <p:grpSpPr bwMode="auto">
                <a:xfrm>
                  <a:off x="4956" y="853"/>
                  <a:ext cx="154" cy="979"/>
                  <a:chOff x="4956" y="853"/>
                  <a:chExt cx="154" cy="979"/>
                </a:xfrm>
              </p:grpSpPr>
              <p:sp>
                <p:nvSpPr>
                  <p:cNvPr id="60510" name="Line 264">
                    <a:extLst>
                      <a:ext uri="{FF2B5EF4-FFF2-40B4-BE49-F238E27FC236}">
                        <a16:creationId xmlns:a16="http://schemas.microsoft.com/office/drawing/2014/main" id="{0488A1FA-B3F6-4272-877E-4BBB2D13D7F5}"/>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11" name="Line 265">
                    <a:extLst>
                      <a:ext uri="{FF2B5EF4-FFF2-40B4-BE49-F238E27FC236}">
                        <a16:creationId xmlns:a16="http://schemas.microsoft.com/office/drawing/2014/main" id="{60A70017-FE4E-4F93-A395-EAAE47814345}"/>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12" name="Line 266">
                    <a:extLst>
                      <a:ext uri="{FF2B5EF4-FFF2-40B4-BE49-F238E27FC236}">
                        <a16:creationId xmlns:a16="http://schemas.microsoft.com/office/drawing/2014/main" id="{02C2E540-ACF4-4E96-AD0F-6B5FD66A856A}"/>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0445" name="Group 267">
                <a:extLst>
                  <a:ext uri="{FF2B5EF4-FFF2-40B4-BE49-F238E27FC236}">
                    <a16:creationId xmlns:a16="http://schemas.microsoft.com/office/drawing/2014/main" id="{1845D7C7-6A7D-4B66-958D-FD760CA6DDD7}"/>
                  </a:ext>
                </a:extLst>
              </p:cNvPr>
              <p:cNvGrpSpPr>
                <a:grpSpLocks/>
              </p:cNvGrpSpPr>
              <p:nvPr/>
            </p:nvGrpSpPr>
            <p:grpSpPr bwMode="auto">
              <a:xfrm>
                <a:off x="4220" y="2800"/>
                <a:ext cx="91" cy="696"/>
                <a:chOff x="743" y="567"/>
                <a:chExt cx="187" cy="1639"/>
              </a:xfrm>
            </p:grpSpPr>
            <p:sp>
              <p:nvSpPr>
                <p:cNvPr id="60506" name="Line 268">
                  <a:extLst>
                    <a:ext uri="{FF2B5EF4-FFF2-40B4-BE49-F238E27FC236}">
                      <a16:creationId xmlns:a16="http://schemas.microsoft.com/office/drawing/2014/main" id="{E3E464A4-43D2-430D-A072-E159BACFADA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07" name="Rectangle 269">
                  <a:extLst>
                    <a:ext uri="{FF2B5EF4-FFF2-40B4-BE49-F238E27FC236}">
                      <a16:creationId xmlns:a16="http://schemas.microsoft.com/office/drawing/2014/main" id="{2C0181CB-C8DF-436C-A0B2-4B0361FEC6A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0446" name="Group 270">
                <a:extLst>
                  <a:ext uri="{FF2B5EF4-FFF2-40B4-BE49-F238E27FC236}">
                    <a16:creationId xmlns:a16="http://schemas.microsoft.com/office/drawing/2014/main" id="{37ED18BF-1E94-44AE-9668-CEF3A67F9BA4}"/>
                  </a:ext>
                </a:extLst>
              </p:cNvPr>
              <p:cNvGrpSpPr>
                <a:grpSpLocks/>
              </p:cNvGrpSpPr>
              <p:nvPr/>
            </p:nvGrpSpPr>
            <p:grpSpPr bwMode="auto">
              <a:xfrm>
                <a:off x="3158" y="2793"/>
                <a:ext cx="91" cy="697"/>
                <a:chOff x="743" y="567"/>
                <a:chExt cx="187" cy="1639"/>
              </a:xfrm>
            </p:grpSpPr>
            <p:sp>
              <p:nvSpPr>
                <p:cNvPr id="60504" name="Line 271">
                  <a:extLst>
                    <a:ext uri="{FF2B5EF4-FFF2-40B4-BE49-F238E27FC236}">
                      <a16:creationId xmlns:a16="http://schemas.microsoft.com/office/drawing/2014/main" id="{D584C571-FC0A-4F78-942B-8B206D8E043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05" name="Rectangle 272">
                  <a:extLst>
                    <a:ext uri="{FF2B5EF4-FFF2-40B4-BE49-F238E27FC236}">
                      <a16:creationId xmlns:a16="http://schemas.microsoft.com/office/drawing/2014/main" id="{EBE1BBCC-33B4-4464-9EE1-13E79B29123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0447" name="Group 273">
                <a:extLst>
                  <a:ext uri="{FF2B5EF4-FFF2-40B4-BE49-F238E27FC236}">
                    <a16:creationId xmlns:a16="http://schemas.microsoft.com/office/drawing/2014/main" id="{6E77C16F-DE60-4660-A7FB-8DD193C8D7CA}"/>
                  </a:ext>
                </a:extLst>
              </p:cNvPr>
              <p:cNvGrpSpPr>
                <a:grpSpLocks/>
              </p:cNvGrpSpPr>
              <p:nvPr/>
            </p:nvGrpSpPr>
            <p:grpSpPr bwMode="auto">
              <a:xfrm flipV="1">
                <a:off x="5331" y="2496"/>
                <a:ext cx="64" cy="139"/>
                <a:chOff x="5891" y="3889"/>
                <a:chExt cx="103" cy="242"/>
              </a:xfrm>
            </p:grpSpPr>
            <p:sp>
              <p:nvSpPr>
                <p:cNvPr id="60501" name="Line 274">
                  <a:extLst>
                    <a:ext uri="{FF2B5EF4-FFF2-40B4-BE49-F238E27FC236}">
                      <a16:creationId xmlns:a16="http://schemas.microsoft.com/office/drawing/2014/main" id="{B28F94F4-D051-4A50-8A5C-CFB0864BBBA1}"/>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02" name="Line 275">
                  <a:extLst>
                    <a:ext uri="{FF2B5EF4-FFF2-40B4-BE49-F238E27FC236}">
                      <a16:creationId xmlns:a16="http://schemas.microsoft.com/office/drawing/2014/main" id="{122DBC55-BF0F-4FFE-8999-AAF05643733D}"/>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03" name="Line 276">
                  <a:extLst>
                    <a:ext uri="{FF2B5EF4-FFF2-40B4-BE49-F238E27FC236}">
                      <a16:creationId xmlns:a16="http://schemas.microsoft.com/office/drawing/2014/main" id="{20D2DBFD-A05C-499C-97C4-B28E73225E69}"/>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48" name="Group 277">
                <a:extLst>
                  <a:ext uri="{FF2B5EF4-FFF2-40B4-BE49-F238E27FC236}">
                    <a16:creationId xmlns:a16="http://schemas.microsoft.com/office/drawing/2014/main" id="{6EBF633F-64C0-4667-8F07-7ACACE5BFDBA}"/>
                  </a:ext>
                </a:extLst>
              </p:cNvPr>
              <p:cNvGrpSpPr>
                <a:grpSpLocks/>
              </p:cNvGrpSpPr>
              <p:nvPr/>
            </p:nvGrpSpPr>
            <p:grpSpPr bwMode="auto">
              <a:xfrm>
                <a:off x="3168" y="3352"/>
                <a:ext cx="64" cy="139"/>
                <a:chOff x="5891" y="3889"/>
                <a:chExt cx="103" cy="242"/>
              </a:xfrm>
            </p:grpSpPr>
            <p:sp>
              <p:nvSpPr>
                <p:cNvPr id="60498" name="Line 278">
                  <a:extLst>
                    <a:ext uri="{FF2B5EF4-FFF2-40B4-BE49-F238E27FC236}">
                      <a16:creationId xmlns:a16="http://schemas.microsoft.com/office/drawing/2014/main" id="{B29D952B-6E3C-4564-89F6-54D1C753855F}"/>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9" name="Line 279">
                  <a:extLst>
                    <a:ext uri="{FF2B5EF4-FFF2-40B4-BE49-F238E27FC236}">
                      <a16:creationId xmlns:a16="http://schemas.microsoft.com/office/drawing/2014/main" id="{214E0C6B-C3D0-4632-BE58-DA0E51098DAB}"/>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00" name="Line 280">
                  <a:extLst>
                    <a:ext uri="{FF2B5EF4-FFF2-40B4-BE49-F238E27FC236}">
                      <a16:creationId xmlns:a16="http://schemas.microsoft.com/office/drawing/2014/main" id="{BC40BE68-BF44-4A04-9700-326837172C67}"/>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49" name="Group 281">
                <a:extLst>
                  <a:ext uri="{FF2B5EF4-FFF2-40B4-BE49-F238E27FC236}">
                    <a16:creationId xmlns:a16="http://schemas.microsoft.com/office/drawing/2014/main" id="{2D54DA4B-792A-474D-A635-1E08ABB88E30}"/>
                  </a:ext>
                </a:extLst>
              </p:cNvPr>
              <p:cNvGrpSpPr>
                <a:grpSpLocks/>
              </p:cNvGrpSpPr>
              <p:nvPr/>
            </p:nvGrpSpPr>
            <p:grpSpPr bwMode="auto">
              <a:xfrm>
                <a:off x="4234" y="3379"/>
                <a:ext cx="64" cy="139"/>
                <a:chOff x="5891" y="3889"/>
                <a:chExt cx="103" cy="242"/>
              </a:xfrm>
            </p:grpSpPr>
            <p:sp>
              <p:nvSpPr>
                <p:cNvPr id="60495" name="Line 282">
                  <a:extLst>
                    <a:ext uri="{FF2B5EF4-FFF2-40B4-BE49-F238E27FC236}">
                      <a16:creationId xmlns:a16="http://schemas.microsoft.com/office/drawing/2014/main" id="{3CE548B3-2AC6-4C93-84CB-4F002EF0E50A}"/>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6" name="Line 283">
                  <a:extLst>
                    <a:ext uri="{FF2B5EF4-FFF2-40B4-BE49-F238E27FC236}">
                      <a16:creationId xmlns:a16="http://schemas.microsoft.com/office/drawing/2014/main" id="{44C0DB21-3633-4E92-8AA9-F4E1469D44FD}"/>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7" name="Line 284">
                  <a:extLst>
                    <a:ext uri="{FF2B5EF4-FFF2-40B4-BE49-F238E27FC236}">
                      <a16:creationId xmlns:a16="http://schemas.microsoft.com/office/drawing/2014/main" id="{DF2C93D7-B7D2-415F-B3B8-EEA4992CF809}"/>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50" name="Group 285">
                <a:extLst>
                  <a:ext uri="{FF2B5EF4-FFF2-40B4-BE49-F238E27FC236}">
                    <a16:creationId xmlns:a16="http://schemas.microsoft.com/office/drawing/2014/main" id="{88AAA82D-A310-4ABD-A909-D62355ECDB59}"/>
                  </a:ext>
                </a:extLst>
              </p:cNvPr>
              <p:cNvGrpSpPr>
                <a:grpSpLocks/>
              </p:cNvGrpSpPr>
              <p:nvPr/>
            </p:nvGrpSpPr>
            <p:grpSpPr bwMode="auto">
              <a:xfrm rot="5400000">
                <a:off x="3556" y="1860"/>
                <a:ext cx="61" cy="146"/>
                <a:chOff x="5891" y="3889"/>
                <a:chExt cx="103" cy="242"/>
              </a:xfrm>
            </p:grpSpPr>
            <p:sp>
              <p:nvSpPr>
                <p:cNvPr id="60492" name="Line 286">
                  <a:extLst>
                    <a:ext uri="{FF2B5EF4-FFF2-40B4-BE49-F238E27FC236}">
                      <a16:creationId xmlns:a16="http://schemas.microsoft.com/office/drawing/2014/main" id="{6C5517FE-BF84-4C7C-832C-B7657BDFE2D6}"/>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3" name="Line 287">
                  <a:extLst>
                    <a:ext uri="{FF2B5EF4-FFF2-40B4-BE49-F238E27FC236}">
                      <a16:creationId xmlns:a16="http://schemas.microsoft.com/office/drawing/2014/main" id="{47B6AC37-E795-47CF-A1FB-EFBF04325272}"/>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4" name="Line 288">
                  <a:extLst>
                    <a:ext uri="{FF2B5EF4-FFF2-40B4-BE49-F238E27FC236}">
                      <a16:creationId xmlns:a16="http://schemas.microsoft.com/office/drawing/2014/main" id="{14F2B68A-703F-4C4E-B9EE-0C4F4C3FBC0F}"/>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51" name="Group 289">
                <a:extLst>
                  <a:ext uri="{FF2B5EF4-FFF2-40B4-BE49-F238E27FC236}">
                    <a16:creationId xmlns:a16="http://schemas.microsoft.com/office/drawing/2014/main" id="{B07AA9A6-99F1-425B-805A-06B0EF26FC8F}"/>
                  </a:ext>
                </a:extLst>
              </p:cNvPr>
              <p:cNvGrpSpPr>
                <a:grpSpLocks/>
              </p:cNvGrpSpPr>
              <p:nvPr/>
            </p:nvGrpSpPr>
            <p:grpSpPr bwMode="auto">
              <a:xfrm rot="5400000">
                <a:off x="3992" y="2356"/>
                <a:ext cx="60" cy="146"/>
                <a:chOff x="5891" y="3889"/>
                <a:chExt cx="103" cy="242"/>
              </a:xfrm>
            </p:grpSpPr>
            <p:sp>
              <p:nvSpPr>
                <p:cNvPr id="60489" name="Line 290">
                  <a:extLst>
                    <a:ext uri="{FF2B5EF4-FFF2-40B4-BE49-F238E27FC236}">
                      <a16:creationId xmlns:a16="http://schemas.microsoft.com/office/drawing/2014/main" id="{58E108FA-AB8A-4AEB-9E49-5B63628BBFEC}"/>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0" name="Line 291">
                  <a:extLst>
                    <a:ext uri="{FF2B5EF4-FFF2-40B4-BE49-F238E27FC236}">
                      <a16:creationId xmlns:a16="http://schemas.microsoft.com/office/drawing/2014/main" id="{69CBAC00-3E3C-4D04-B505-A70E9257C615}"/>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91" name="Line 292">
                  <a:extLst>
                    <a:ext uri="{FF2B5EF4-FFF2-40B4-BE49-F238E27FC236}">
                      <a16:creationId xmlns:a16="http://schemas.microsoft.com/office/drawing/2014/main" id="{86E1025C-4492-426E-8716-E37AB89AD08F}"/>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52" name="Group 293">
                <a:extLst>
                  <a:ext uri="{FF2B5EF4-FFF2-40B4-BE49-F238E27FC236}">
                    <a16:creationId xmlns:a16="http://schemas.microsoft.com/office/drawing/2014/main" id="{0E6CF1D3-7088-4D64-B313-E17DB8AFABF7}"/>
                  </a:ext>
                </a:extLst>
              </p:cNvPr>
              <p:cNvGrpSpPr>
                <a:grpSpLocks/>
              </p:cNvGrpSpPr>
              <p:nvPr/>
            </p:nvGrpSpPr>
            <p:grpSpPr bwMode="auto">
              <a:xfrm rot="5400000">
                <a:off x="5090" y="2347"/>
                <a:ext cx="62" cy="146"/>
                <a:chOff x="5891" y="3889"/>
                <a:chExt cx="103" cy="242"/>
              </a:xfrm>
            </p:grpSpPr>
            <p:sp>
              <p:nvSpPr>
                <p:cNvPr id="60486" name="Line 294">
                  <a:extLst>
                    <a:ext uri="{FF2B5EF4-FFF2-40B4-BE49-F238E27FC236}">
                      <a16:creationId xmlns:a16="http://schemas.microsoft.com/office/drawing/2014/main" id="{1BC2ACA1-51EE-4EB3-9850-E9DD428BC892}"/>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7" name="Line 295">
                  <a:extLst>
                    <a:ext uri="{FF2B5EF4-FFF2-40B4-BE49-F238E27FC236}">
                      <a16:creationId xmlns:a16="http://schemas.microsoft.com/office/drawing/2014/main" id="{9E8B4F80-3CBD-4C5D-98BB-04566CBC080B}"/>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8" name="Line 296">
                  <a:extLst>
                    <a:ext uri="{FF2B5EF4-FFF2-40B4-BE49-F238E27FC236}">
                      <a16:creationId xmlns:a16="http://schemas.microsoft.com/office/drawing/2014/main" id="{D2D836EC-4770-4F1E-826E-F9D35D5301A2}"/>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53" name="Text Box 297">
                <a:extLst>
                  <a:ext uri="{FF2B5EF4-FFF2-40B4-BE49-F238E27FC236}">
                    <a16:creationId xmlns:a16="http://schemas.microsoft.com/office/drawing/2014/main" id="{D1ED2A09-6ECB-4209-8778-9304D6D87BA6}"/>
                  </a:ext>
                </a:extLst>
              </p:cNvPr>
              <p:cNvSpPr txBox="1">
                <a:spLocks noChangeArrowheads="1"/>
              </p:cNvSpPr>
              <p:nvPr/>
            </p:nvSpPr>
            <p:spPr bwMode="auto">
              <a:xfrm>
                <a:off x="4846" y="1632"/>
                <a:ext cx="33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p>
            </p:txBody>
          </p:sp>
          <p:sp>
            <p:nvSpPr>
              <p:cNvPr id="60454" name="Text Box 298">
                <a:extLst>
                  <a:ext uri="{FF2B5EF4-FFF2-40B4-BE49-F238E27FC236}">
                    <a16:creationId xmlns:a16="http://schemas.microsoft.com/office/drawing/2014/main" id="{CC46EC6F-EC52-4AA7-87DA-37BF55DC2D36}"/>
                  </a:ext>
                </a:extLst>
              </p:cNvPr>
              <p:cNvSpPr txBox="1">
                <a:spLocks noChangeArrowheads="1"/>
              </p:cNvSpPr>
              <p:nvPr/>
            </p:nvSpPr>
            <p:spPr bwMode="auto">
              <a:xfrm>
                <a:off x="3487" y="2138"/>
                <a:ext cx="34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p>
            </p:txBody>
          </p:sp>
          <p:sp>
            <p:nvSpPr>
              <p:cNvPr id="60455" name="Text Box 299">
                <a:extLst>
                  <a:ext uri="{FF2B5EF4-FFF2-40B4-BE49-F238E27FC236}">
                    <a16:creationId xmlns:a16="http://schemas.microsoft.com/office/drawing/2014/main" id="{E053B960-1341-4FC7-8DFD-C1479BC2E59D}"/>
                  </a:ext>
                </a:extLst>
              </p:cNvPr>
              <p:cNvSpPr txBox="1">
                <a:spLocks noChangeArrowheads="1"/>
              </p:cNvSpPr>
              <p:nvPr/>
            </p:nvSpPr>
            <p:spPr bwMode="auto">
              <a:xfrm>
                <a:off x="4711" y="2491"/>
                <a:ext cx="283"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p>
            </p:txBody>
          </p:sp>
          <p:sp>
            <p:nvSpPr>
              <p:cNvPr id="60456" name="Text Box 300">
                <a:extLst>
                  <a:ext uri="{FF2B5EF4-FFF2-40B4-BE49-F238E27FC236}">
                    <a16:creationId xmlns:a16="http://schemas.microsoft.com/office/drawing/2014/main" id="{57D17B19-3C7E-4AA6-AAB7-6AF748BDACA4}"/>
                  </a:ext>
                </a:extLst>
              </p:cNvPr>
              <p:cNvSpPr txBox="1">
                <a:spLocks noChangeArrowheads="1"/>
              </p:cNvSpPr>
              <p:nvPr/>
            </p:nvSpPr>
            <p:spPr bwMode="auto">
              <a:xfrm>
                <a:off x="3313" y="3002"/>
                <a:ext cx="231"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p>
            </p:txBody>
          </p:sp>
          <p:sp>
            <p:nvSpPr>
              <p:cNvPr id="60457" name="Text Box 301">
                <a:extLst>
                  <a:ext uri="{FF2B5EF4-FFF2-40B4-BE49-F238E27FC236}">
                    <a16:creationId xmlns:a16="http://schemas.microsoft.com/office/drawing/2014/main" id="{80468D46-83A6-44C2-858B-7EB7801E6640}"/>
                  </a:ext>
                </a:extLst>
              </p:cNvPr>
              <p:cNvSpPr txBox="1">
                <a:spLocks noChangeArrowheads="1"/>
              </p:cNvSpPr>
              <p:nvPr/>
            </p:nvSpPr>
            <p:spPr bwMode="auto">
              <a:xfrm>
                <a:off x="3984" y="3113"/>
                <a:ext cx="34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5</a:t>
                </a:r>
              </a:p>
            </p:txBody>
          </p:sp>
          <p:sp>
            <p:nvSpPr>
              <p:cNvPr id="60458" name="Text Box 302">
                <a:extLst>
                  <a:ext uri="{FF2B5EF4-FFF2-40B4-BE49-F238E27FC236}">
                    <a16:creationId xmlns:a16="http://schemas.microsoft.com/office/drawing/2014/main" id="{6E23DCDC-57A5-423A-8635-CD2183D5D2B5}"/>
                  </a:ext>
                </a:extLst>
              </p:cNvPr>
              <p:cNvSpPr txBox="1">
                <a:spLocks noChangeArrowheads="1"/>
              </p:cNvSpPr>
              <p:nvPr/>
            </p:nvSpPr>
            <p:spPr bwMode="auto">
              <a:xfrm>
                <a:off x="5136" y="3168"/>
                <a:ext cx="240"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6</a:t>
                </a:r>
              </a:p>
            </p:txBody>
          </p:sp>
          <p:sp>
            <p:nvSpPr>
              <p:cNvPr id="60459" name="Text Box 303">
                <a:extLst>
                  <a:ext uri="{FF2B5EF4-FFF2-40B4-BE49-F238E27FC236}">
                    <a16:creationId xmlns:a16="http://schemas.microsoft.com/office/drawing/2014/main" id="{074232C0-99F1-4308-85B9-E350EFA0618F}"/>
                  </a:ext>
                </a:extLst>
              </p:cNvPr>
              <p:cNvSpPr txBox="1">
                <a:spLocks noChangeArrowheads="1"/>
              </p:cNvSpPr>
              <p:nvPr/>
            </p:nvSpPr>
            <p:spPr bwMode="auto">
              <a:xfrm>
                <a:off x="3351" y="1632"/>
                <a:ext cx="23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p>
            </p:txBody>
          </p:sp>
          <p:sp>
            <p:nvSpPr>
              <p:cNvPr id="60460" name="Text Box 304">
                <a:extLst>
                  <a:ext uri="{FF2B5EF4-FFF2-40B4-BE49-F238E27FC236}">
                    <a16:creationId xmlns:a16="http://schemas.microsoft.com/office/drawing/2014/main" id="{2A11DBC2-111E-41A4-AECF-635014FF256E}"/>
                  </a:ext>
                </a:extLst>
              </p:cNvPr>
              <p:cNvSpPr txBox="1">
                <a:spLocks noChangeArrowheads="1"/>
              </p:cNvSpPr>
              <p:nvPr/>
            </p:nvSpPr>
            <p:spPr bwMode="auto">
              <a:xfrm>
                <a:off x="3959" y="2480"/>
                <a:ext cx="30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p>
            </p:txBody>
          </p:sp>
          <p:sp>
            <p:nvSpPr>
              <p:cNvPr id="60461" name="Text Box 305">
                <a:extLst>
                  <a:ext uri="{FF2B5EF4-FFF2-40B4-BE49-F238E27FC236}">
                    <a16:creationId xmlns:a16="http://schemas.microsoft.com/office/drawing/2014/main" id="{307E14E3-3AB2-428E-AA59-5D33204B8814}"/>
                  </a:ext>
                </a:extLst>
              </p:cNvPr>
              <p:cNvSpPr txBox="1">
                <a:spLocks noChangeArrowheads="1"/>
              </p:cNvSpPr>
              <p:nvPr/>
            </p:nvSpPr>
            <p:spPr bwMode="auto">
              <a:xfrm>
                <a:off x="5106" y="2156"/>
                <a:ext cx="31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p>
            </p:txBody>
          </p:sp>
          <p:sp>
            <p:nvSpPr>
              <p:cNvPr id="60462" name="Text Box 306">
                <a:extLst>
                  <a:ext uri="{FF2B5EF4-FFF2-40B4-BE49-F238E27FC236}">
                    <a16:creationId xmlns:a16="http://schemas.microsoft.com/office/drawing/2014/main" id="{4A63761E-73CB-4194-AD7E-94B30F6151B1}"/>
                  </a:ext>
                </a:extLst>
              </p:cNvPr>
              <p:cNvSpPr txBox="1">
                <a:spLocks noChangeArrowheads="1"/>
              </p:cNvSpPr>
              <p:nvPr/>
            </p:nvSpPr>
            <p:spPr bwMode="auto">
              <a:xfrm>
                <a:off x="4373" y="3296"/>
                <a:ext cx="35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5</a:t>
                </a:r>
              </a:p>
            </p:txBody>
          </p:sp>
          <p:sp>
            <p:nvSpPr>
              <p:cNvPr id="60463" name="Text Box 307">
                <a:extLst>
                  <a:ext uri="{FF2B5EF4-FFF2-40B4-BE49-F238E27FC236}">
                    <a16:creationId xmlns:a16="http://schemas.microsoft.com/office/drawing/2014/main" id="{298A915C-8BE3-447D-98BD-C65AE460D9A6}"/>
                  </a:ext>
                </a:extLst>
              </p:cNvPr>
              <p:cNvSpPr txBox="1">
                <a:spLocks noChangeArrowheads="1"/>
              </p:cNvSpPr>
              <p:nvPr/>
            </p:nvSpPr>
            <p:spPr bwMode="auto">
              <a:xfrm>
                <a:off x="3332" y="3278"/>
                <a:ext cx="35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p>
            </p:txBody>
          </p:sp>
          <p:sp>
            <p:nvSpPr>
              <p:cNvPr id="60464" name="Text Box 308">
                <a:extLst>
                  <a:ext uri="{FF2B5EF4-FFF2-40B4-BE49-F238E27FC236}">
                    <a16:creationId xmlns:a16="http://schemas.microsoft.com/office/drawing/2014/main" id="{628CB9AA-0A0B-4B33-BBA8-7BECCAEA8B0B}"/>
                  </a:ext>
                </a:extLst>
              </p:cNvPr>
              <p:cNvSpPr txBox="1">
                <a:spLocks noChangeArrowheads="1"/>
              </p:cNvSpPr>
              <p:nvPr/>
            </p:nvSpPr>
            <p:spPr bwMode="auto">
              <a:xfrm>
                <a:off x="5163" y="2573"/>
                <a:ext cx="26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6</a:t>
                </a:r>
              </a:p>
            </p:txBody>
          </p:sp>
          <p:sp>
            <p:nvSpPr>
              <p:cNvPr id="60465" name="Oval 309">
                <a:extLst>
                  <a:ext uri="{FF2B5EF4-FFF2-40B4-BE49-F238E27FC236}">
                    <a16:creationId xmlns:a16="http://schemas.microsoft.com/office/drawing/2014/main" id="{DB2E2A21-E0D5-49A6-A497-89FA4C9BF763}"/>
                  </a:ext>
                </a:extLst>
              </p:cNvPr>
              <p:cNvSpPr>
                <a:spLocks noChangeArrowheads="1"/>
              </p:cNvSpPr>
              <p:nvPr/>
            </p:nvSpPr>
            <p:spPr bwMode="auto">
              <a:xfrm>
                <a:off x="4103" y="2027"/>
                <a:ext cx="829" cy="286"/>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0466" name="Oval 310">
                <a:extLst>
                  <a:ext uri="{FF2B5EF4-FFF2-40B4-BE49-F238E27FC236}">
                    <a16:creationId xmlns:a16="http://schemas.microsoft.com/office/drawing/2014/main" id="{817D61A7-7213-40B3-819E-8022A4A464F6}"/>
                  </a:ext>
                </a:extLst>
              </p:cNvPr>
              <p:cNvSpPr>
                <a:spLocks noChangeArrowheads="1"/>
              </p:cNvSpPr>
              <p:nvPr/>
            </p:nvSpPr>
            <p:spPr bwMode="auto">
              <a:xfrm>
                <a:off x="3612" y="2749"/>
                <a:ext cx="415" cy="570"/>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0467" name="Oval 311">
                <a:extLst>
                  <a:ext uri="{FF2B5EF4-FFF2-40B4-BE49-F238E27FC236}">
                    <a16:creationId xmlns:a16="http://schemas.microsoft.com/office/drawing/2014/main" id="{71964C77-B36F-4C6E-B077-9DEB7984453B}"/>
                  </a:ext>
                </a:extLst>
              </p:cNvPr>
              <p:cNvSpPr>
                <a:spLocks noChangeArrowheads="1"/>
              </p:cNvSpPr>
              <p:nvPr/>
            </p:nvSpPr>
            <p:spPr bwMode="auto">
              <a:xfrm>
                <a:off x="4634" y="2745"/>
                <a:ext cx="424" cy="570"/>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0468" name="Text Box 312">
                <a:extLst>
                  <a:ext uri="{FF2B5EF4-FFF2-40B4-BE49-F238E27FC236}">
                    <a16:creationId xmlns:a16="http://schemas.microsoft.com/office/drawing/2014/main" id="{66866482-139E-4BFB-8801-785E1959627C}"/>
                  </a:ext>
                </a:extLst>
              </p:cNvPr>
              <p:cNvSpPr txBox="1">
                <a:spLocks noChangeArrowheads="1"/>
              </p:cNvSpPr>
              <p:nvPr/>
            </p:nvSpPr>
            <p:spPr bwMode="auto">
              <a:xfrm>
                <a:off x="4518" y="2059"/>
                <a:ext cx="27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1</a:t>
                </a:r>
                <a:endParaRPr lang="en-US" altLang="zh-CN" sz="2400" b="1" baseline="-25000">
                  <a:latin typeface="Times New Roman" panose="02020603050405020304" pitchFamily="18" charset="0"/>
                </a:endParaRPr>
              </a:p>
            </p:txBody>
          </p:sp>
          <p:sp>
            <p:nvSpPr>
              <p:cNvPr id="60469" name="Text Box 313">
                <a:extLst>
                  <a:ext uri="{FF2B5EF4-FFF2-40B4-BE49-F238E27FC236}">
                    <a16:creationId xmlns:a16="http://schemas.microsoft.com/office/drawing/2014/main" id="{BCA3DA62-3B50-42CE-848A-CE9327D16584}"/>
                  </a:ext>
                </a:extLst>
              </p:cNvPr>
              <p:cNvSpPr txBox="1">
                <a:spLocks noChangeArrowheads="1"/>
              </p:cNvSpPr>
              <p:nvPr/>
            </p:nvSpPr>
            <p:spPr bwMode="auto">
              <a:xfrm>
                <a:off x="3785" y="2883"/>
                <a:ext cx="232"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2</a:t>
                </a:r>
                <a:endParaRPr lang="en-US" altLang="zh-CN" sz="2400" b="1" baseline="-25000">
                  <a:latin typeface="Times New Roman" panose="02020603050405020304" pitchFamily="18" charset="0"/>
                </a:endParaRPr>
              </a:p>
            </p:txBody>
          </p:sp>
          <p:sp>
            <p:nvSpPr>
              <p:cNvPr id="60470" name="Text Box 314">
                <a:extLst>
                  <a:ext uri="{FF2B5EF4-FFF2-40B4-BE49-F238E27FC236}">
                    <a16:creationId xmlns:a16="http://schemas.microsoft.com/office/drawing/2014/main" id="{63551991-080E-4FF6-AB27-386BAC728A20}"/>
                  </a:ext>
                </a:extLst>
              </p:cNvPr>
              <p:cNvSpPr txBox="1">
                <a:spLocks noChangeArrowheads="1"/>
              </p:cNvSpPr>
              <p:nvPr/>
            </p:nvSpPr>
            <p:spPr bwMode="auto">
              <a:xfrm>
                <a:off x="4846" y="2883"/>
                <a:ext cx="27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3</a:t>
                </a:r>
                <a:endParaRPr lang="en-US" altLang="zh-CN" sz="2400" b="1" baseline="-25000">
                  <a:latin typeface="Times New Roman" panose="02020603050405020304" pitchFamily="18" charset="0"/>
                </a:endParaRPr>
              </a:p>
            </p:txBody>
          </p:sp>
          <p:grpSp>
            <p:nvGrpSpPr>
              <p:cNvPr id="60471" name="Group 315">
                <a:extLst>
                  <a:ext uri="{FF2B5EF4-FFF2-40B4-BE49-F238E27FC236}">
                    <a16:creationId xmlns:a16="http://schemas.microsoft.com/office/drawing/2014/main" id="{E0F5F40E-1B9E-4F98-B855-8E57E90A18DE}"/>
                  </a:ext>
                </a:extLst>
              </p:cNvPr>
              <p:cNvGrpSpPr>
                <a:grpSpLocks/>
              </p:cNvGrpSpPr>
              <p:nvPr/>
            </p:nvGrpSpPr>
            <p:grpSpPr bwMode="auto">
              <a:xfrm rot="6478896" flipV="1">
                <a:off x="4225" y="2200"/>
                <a:ext cx="61" cy="145"/>
                <a:chOff x="5891" y="3889"/>
                <a:chExt cx="103" cy="242"/>
              </a:xfrm>
            </p:grpSpPr>
            <p:sp>
              <p:nvSpPr>
                <p:cNvPr id="60483" name="Line 316">
                  <a:extLst>
                    <a:ext uri="{FF2B5EF4-FFF2-40B4-BE49-F238E27FC236}">
                      <a16:creationId xmlns:a16="http://schemas.microsoft.com/office/drawing/2014/main" id="{57204815-B1FB-4C26-8B0E-A66016168647}"/>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4" name="Line 317">
                  <a:extLst>
                    <a:ext uri="{FF2B5EF4-FFF2-40B4-BE49-F238E27FC236}">
                      <a16:creationId xmlns:a16="http://schemas.microsoft.com/office/drawing/2014/main" id="{364D189B-E5AA-4B73-9EE9-573AEBCDE2E5}"/>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5" name="Line 318">
                  <a:extLst>
                    <a:ext uri="{FF2B5EF4-FFF2-40B4-BE49-F238E27FC236}">
                      <a16:creationId xmlns:a16="http://schemas.microsoft.com/office/drawing/2014/main" id="{045B6C0F-9B24-4C0D-84C1-E4C3E163011C}"/>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72" name="Group 319">
                <a:extLst>
                  <a:ext uri="{FF2B5EF4-FFF2-40B4-BE49-F238E27FC236}">
                    <a16:creationId xmlns:a16="http://schemas.microsoft.com/office/drawing/2014/main" id="{432B0AB7-A42B-4D1E-9FF7-A016E82B066B}"/>
                  </a:ext>
                </a:extLst>
              </p:cNvPr>
              <p:cNvGrpSpPr>
                <a:grpSpLocks/>
              </p:cNvGrpSpPr>
              <p:nvPr/>
            </p:nvGrpSpPr>
            <p:grpSpPr bwMode="auto">
              <a:xfrm rot="9607385" flipV="1">
                <a:off x="4636" y="3082"/>
                <a:ext cx="63" cy="138"/>
                <a:chOff x="5891" y="3889"/>
                <a:chExt cx="103" cy="242"/>
              </a:xfrm>
            </p:grpSpPr>
            <p:sp>
              <p:nvSpPr>
                <p:cNvPr id="60480" name="Line 320">
                  <a:extLst>
                    <a:ext uri="{FF2B5EF4-FFF2-40B4-BE49-F238E27FC236}">
                      <a16:creationId xmlns:a16="http://schemas.microsoft.com/office/drawing/2014/main" id="{31F4A343-D643-4528-923E-AD3BC4B0A47F}"/>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1" name="Line 321">
                  <a:extLst>
                    <a:ext uri="{FF2B5EF4-FFF2-40B4-BE49-F238E27FC236}">
                      <a16:creationId xmlns:a16="http://schemas.microsoft.com/office/drawing/2014/main" id="{3E1D68DA-2945-4736-8287-0C2CBC08839B}"/>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2" name="Line 322">
                  <a:extLst>
                    <a:ext uri="{FF2B5EF4-FFF2-40B4-BE49-F238E27FC236}">
                      <a16:creationId xmlns:a16="http://schemas.microsoft.com/office/drawing/2014/main" id="{A4667501-CA22-4143-B611-289324029D9E}"/>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73" name="Group 323">
                <a:extLst>
                  <a:ext uri="{FF2B5EF4-FFF2-40B4-BE49-F238E27FC236}">
                    <a16:creationId xmlns:a16="http://schemas.microsoft.com/office/drawing/2014/main" id="{88BA7C69-5089-444B-8148-864360C9DC6B}"/>
                  </a:ext>
                </a:extLst>
              </p:cNvPr>
              <p:cNvGrpSpPr>
                <a:grpSpLocks/>
              </p:cNvGrpSpPr>
              <p:nvPr/>
            </p:nvGrpSpPr>
            <p:grpSpPr bwMode="auto">
              <a:xfrm rot="8126354" flipV="1">
                <a:off x="3641" y="3162"/>
                <a:ext cx="64" cy="139"/>
                <a:chOff x="5891" y="3889"/>
                <a:chExt cx="103" cy="242"/>
              </a:xfrm>
            </p:grpSpPr>
            <p:sp>
              <p:nvSpPr>
                <p:cNvPr id="60477" name="Line 324">
                  <a:extLst>
                    <a:ext uri="{FF2B5EF4-FFF2-40B4-BE49-F238E27FC236}">
                      <a16:creationId xmlns:a16="http://schemas.microsoft.com/office/drawing/2014/main" id="{980EE45F-3DC0-44C7-89F4-521D00C60340}"/>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8" name="Line 325">
                  <a:extLst>
                    <a:ext uri="{FF2B5EF4-FFF2-40B4-BE49-F238E27FC236}">
                      <a16:creationId xmlns:a16="http://schemas.microsoft.com/office/drawing/2014/main" id="{B42CBA07-9F86-4DA8-B0BF-B6E7FEDF093D}"/>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9" name="Line 326">
                  <a:extLst>
                    <a:ext uri="{FF2B5EF4-FFF2-40B4-BE49-F238E27FC236}">
                      <a16:creationId xmlns:a16="http://schemas.microsoft.com/office/drawing/2014/main" id="{54C22DF4-74CE-4654-9530-7439729B37CD}"/>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74" name="Rectangle 327">
                <a:extLst>
                  <a:ext uri="{FF2B5EF4-FFF2-40B4-BE49-F238E27FC236}">
                    <a16:creationId xmlns:a16="http://schemas.microsoft.com/office/drawing/2014/main" id="{CDF4730B-4505-42FD-BF7E-F9CF25400D46}"/>
                  </a:ext>
                </a:extLst>
              </p:cNvPr>
              <p:cNvSpPr>
                <a:spLocks noChangeArrowheads="1"/>
              </p:cNvSpPr>
              <p:nvPr/>
            </p:nvSpPr>
            <p:spPr bwMode="auto">
              <a:xfrm>
                <a:off x="4586" y="2965"/>
                <a:ext cx="154"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0475" name="Rectangle 328">
                <a:extLst>
                  <a:ext uri="{FF2B5EF4-FFF2-40B4-BE49-F238E27FC236}">
                    <a16:creationId xmlns:a16="http://schemas.microsoft.com/office/drawing/2014/main" id="{E697D995-5FC8-4DD4-90A4-F06CC61BE96A}"/>
                  </a:ext>
                </a:extLst>
              </p:cNvPr>
              <p:cNvSpPr>
                <a:spLocks noChangeArrowheads="1"/>
              </p:cNvSpPr>
              <p:nvPr/>
            </p:nvSpPr>
            <p:spPr bwMode="auto">
              <a:xfrm>
                <a:off x="3544" y="3021"/>
                <a:ext cx="145" cy="1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0476" name="Rectangle 329">
                <a:extLst>
                  <a:ext uri="{FF2B5EF4-FFF2-40B4-BE49-F238E27FC236}">
                    <a16:creationId xmlns:a16="http://schemas.microsoft.com/office/drawing/2014/main" id="{20CBB4B7-D7E4-4125-AC2A-F694FCD2C9FA}"/>
                  </a:ext>
                </a:extLst>
              </p:cNvPr>
              <p:cNvSpPr>
                <a:spLocks noChangeArrowheads="1"/>
              </p:cNvSpPr>
              <p:nvPr/>
            </p:nvSpPr>
            <p:spPr bwMode="auto">
              <a:xfrm>
                <a:off x="3969" y="2156"/>
                <a:ext cx="221"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0426" name="Text Box 335">
              <a:extLst>
                <a:ext uri="{FF2B5EF4-FFF2-40B4-BE49-F238E27FC236}">
                  <a16:creationId xmlns:a16="http://schemas.microsoft.com/office/drawing/2014/main" id="{76730D72-AE71-447F-908C-ACBBB676CCA1}"/>
                </a:ext>
              </a:extLst>
            </p:cNvPr>
            <p:cNvSpPr txBox="1">
              <a:spLocks noChangeArrowheads="1"/>
            </p:cNvSpPr>
            <p:nvPr/>
          </p:nvSpPr>
          <p:spPr bwMode="auto">
            <a:xfrm>
              <a:off x="2976" y="22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a</a:t>
              </a:r>
            </a:p>
          </p:txBody>
        </p:sp>
        <p:sp>
          <p:nvSpPr>
            <p:cNvPr id="60427" name="Text Box 336">
              <a:extLst>
                <a:ext uri="{FF2B5EF4-FFF2-40B4-BE49-F238E27FC236}">
                  <a16:creationId xmlns:a16="http://schemas.microsoft.com/office/drawing/2014/main" id="{9B9A18CD-3014-4FB4-94EE-4A24FF68266F}"/>
                </a:ext>
              </a:extLst>
            </p:cNvPr>
            <p:cNvSpPr txBox="1">
              <a:spLocks noChangeArrowheads="1"/>
            </p:cNvSpPr>
            <p:nvPr/>
          </p:nvSpPr>
          <p:spPr bwMode="auto">
            <a:xfrm>
              <a:off x="4128" y="35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d</a:t>
              </a:r>
            </a:p>
          </p:txBody>
        </p:sp>
        <p:sp>
          <p:nvSpPr>
            <p:cNvPr id="60428" name="Text Box 338">
              <a:extLst>
                <a:ext uri="{FF2B5EF4-FFF2-40B4-BE49-F238E27FC236}">
                  <a16:creationId xmlns:a16="http://schemas.microsoft.com/office/drawing/2014/main" id="{8C1DD130-D0F1-45F5-AC7A-560A462834B5}"/>
                </a:ext>
              </a:extLst>
            </p:cNvPr>
            <p:cNvSpPr txBox="1">
              <a:spLocks noChangeArrowheads="1"/>
            </p:cNvSpPr>
            <p:nvPr/>
          </p:nvSpPr>
          <p:spPr bwMode="auto">
            <a:xfrm>
              <a:off x="3984" y="216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b</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3083"/>
                                        </p:tgtEl>
                                        <p:attrNameLst>
                                          <p:attrName>style.visibility</p:attrName>
                                        </p:attrNameLst>
                                      </p:cBhvr>
                                      <p:to>
                                        <p:strVal val="visible"/>
                                      </p:to>
                                    </p:set>
                                    <p:animEffect transition="in" filter="wipe(left)">
                                      <p:cBhvr>
                                        <p:cTn id="7" dur="500"/>
                                        <p:tgtEl>
                                          <p:spTgt spid="203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3084"/>
                                        </p:tgtEl>
                                        <p:attrNameLst>
                                          <p:attrName>style.visibility</p:attrName>
                                        </p:attrNameLst>
                                      </p:cBhvr>
                                      <p:to>
                                        <p:strVal val="visible"/>
                                      </p:to>
                                    </p:set>
                                    <p:animEffect transition="in" filter="wipe(left)">
                                      <p:cBhvr>
                                        <p:cTn id="12" dur="500"/>
                                        <p:tgtEl>
                                          <p:spTgt spid="2030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3085"/>
                                        </p:tgtEl>
                                        <p:attrNameLst>
                                          <p:attrName>style.visibility</p:attrName>
                                        </p:attrNameLst>
                                      </p:cBhvr>
                                      <p:to>
                                        <p:strVal val="visible"/>
                                      </p:to>
                                    </p:set>
                                    <p:animEffect transition="in" filter="wipe(left)">
                                      <p:cBhvr>
                                        <p:cTn id="17" dur="500"/>
                                        <p:tgtEl>
                                          <p:spTgt spid="203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083" grpId="0" autoUpdateAnimBg="0"/>
      <p:bldP spid="203084" grpId="0" autoUpdateAnimBg="0"/>
      <p:bldP spid="203085"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a:extLst>
              <a:ext uri="{FF2B5EF4-FFF2-40B4-BE49-F238E27FC236}">
                <a16:creationId xmlns:a16="http://schemas.microsoft.com/office/drawing/2014/main" id="{1687AA1C-A725-4FF5-9A44-A1CF6A749F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D57E356-3B6F-49A2-8ED9-55AB194511EC}" type="slidenum">
              <a:rPr lang="en-US" altLang="zh-CN" sz="1400" smtClean="0"/>
              <a:pPr>
                <a:spcBef>
                  <a:spcPct val="0"/>
                </a:spcBef>
                <a:buFontTx/>
                <a:buNone/>
              </a:pPr>
              <a:t>66</a:t>
            </a:fld>
            <a:endParaRPr lang="en-US" altLang="zh-CN" sz="1400"/>
          </a:p>
        </p:txBody>
      </p:sp>
      <p:grpSp>
        <p:nvGrpSpPr>
          <p:cNvPr id="61443" name="Group 230">
            <a:extLst>
              <a:ext uri="{FF2B5EF4-FFF2-40B4-BE49-F238E27FC236}">
                <a16:creationId xmlns:a16="http://schemas.microsoft.com/office/drawing/2014/main" id="{4582DC66-1ECF-4F9F-BAB5-365739B33CF8}"/>
              </a:ext>
            </a:extLst>
          </p:cNvPr>
          <p:cNvGrpSpPr>
            <a:grpSpLocks/>
          </p:cNvGrpSpPr>
          <p:nvPr/>
        </p:nvGrpSpPr>
        <p:grpSpPr bwMode="auto">
          <a:xfrm>
            <a:off x="4724400" y="1524000"/>
            <a:ext cx="3886200" cy="3581400"/>
            <a:chOff x="2976" y="960"/>
            <a:chExt cx="2448" cy="2256"/>
          </a:xfrm>
        </p:grpSpPr>
        <p:grpSp>
          <p:nvGrpSpPr>
            <p:cNvPr id="61448" name="Group 229">
              <a:extLst>
                <a:ext uri="{FF2B5EF4-FFF2-40B4-BE49-F238E27FC236}">
                  <a16:creationId xmlns:a16="http://schemas.microsoft.com/office/drawing/2014/main" id="{B7E10161-1E64-4E6A-B1A8-BFF0C997B6E1}"/>
                </a:ext>
              </a:extLst>
            </p:cNvPr>
            <p:cNvGrpSpPr>
              <a:grpSpLocks/>
            </p:cNvGrpSpPr>
            <p:nvPr/>
          </p:nvGrpSpPr>
          <p:grpSpPr bwMode="auto">
            <a:xfrm>
              <a:off x="3072" y="960"/>
              <a:ext cx="2352" cy="2016"/>
              <a:chOff x="3072" y="960"/>
              <a:chExt cx="2352" cy="2016"/>
            </a:xfrm>
          </p:grpSpPr>
          <p:sp>
            <p:nvSpPr>
              <p:cNvPr id="61452" name="Text Box 113">
                <a:extLst>
                  <a:ext uri="{FF2B5EF4-FFF2-40B4-BE49-F238E27FC236}">
                    <a16:creationId xmlns:a16="http://schemas.microsoft.com/office/drawing/2014/main" id="{3A880978-7EBA-4F7D-93B2-7D173B88EDE1}"/>
                  </a:ext>
                </a:extLst>
              </p:cNvPr>
              <p:cNvSpPr txBox="1">
                <a:spLocks noChangeArrowheads="1"/>
              </p:cNvSpPr>
              <p:nvPr/>
            </p:nvSpPr>
            <p:spPr bwMode="auto">
              <a:xfrm>
                <a:off x="3952" y="960"/>
                <a:ext cx="18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1</a:t>
                </a:r>
              </a:p>
            </p:txBody>
          </p:sp>
          <p:sp>
            <p:nvSpPr>
              <p:cNvPr id="61453" name="Text Box 114">
                <a:extLst>
                  <a:ext uri="{FF2B5EF4-FFF2-40B4-BE49-F238E27FC236}">
                    <a16:creationId xmlns:a16="http://schemas.microsoft.com/office/drawing/2014/main" id="{DFB36E4B-6074-43A8-8EE4-084B8C73FB92}"/>
                  </a:ext>
                </a:extLst>
              </p:cNvPr>
              <p:cNvSpPr txBox="1">
                <a:spLocks noChangeArrowheads="1"/>
              </p:cNvSpPr>
              <p:nvPr/>
            </p:nvSpPr>
            <p:spPr bwMode="auto">
              <a:xfrm>
                <a:off x="4410" y="2029"/>
                <a:ext cx="37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5</a:t>
                </a:r>
              </a:p>
            </p:txBody>
          </p:sp>
          <p:sp>
            <p:nvSpPr>
              <p:cNvPr id="61454" name="Text Box 115">
                <a:extLst>
                  <a:ext uri="{FF2B5EF4-FFF2-40B4-BE49-F238E27FC236}">
                    <a16:creationId xmlns:a16="http://schemas.microsoft.com/office/drawing/2014/main" id="{609C71E2-9320-4D50-A30B-6A8DDC4138BA}"/>
                  </a:ext>
                </a:extLst>
              </p:cNvPr>
              <p:cNvSpPr txBox="1">
                <a:spLocks noChangeArrowheads="1"/>
              </p:cNvSpPr>
              <p:nvPr/>
            </p:nvSpPr>
            <p:spPr bwMode="auto">
              <a:xfrm>
                <a:off x="3375" y="2005"/>
                <a:ext cx="3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4</a:t>
                </a:r>
              </a:p>
            </p:txBody>
          </p:sp>
          <p:sp>
            <p:nvSpPr>
              <p:cNvPr id="61455" name="Line 116">
                <a:extLst>
                  <a:ext uri="{FF2B5EF4-FFF2-40B4-BE49-F238E27FC236}">
                    <a16:creationId xmlns:a16="http://schemas.microsoft.com/office/drawing/2014/main" id="{ABF5EED6-8716-4030-99BC-E7B4E9377575}"/>
                  </a:ext>
                </a:extLst>
              </p:cNvPr>
              <p:cNvSpPr>
                <a:spLocks noChangeShapeType="1"/>
              </p:cNvSpPr>
              <p:nvPr/>
            </p:nvSpPr>
            <p:spPr bwMode="auto">
              <a:xfrm>
                <a:off x="3201" y="1311"/>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Line 117">
                <a:extLst>
                  <a:ext uri="{FF2B5EF4-FFF2-40B4-BE49-F238E27FC236}">
                    <a16:creationId xmlns:a16="http://schemas.microsoft.com/office/drawing/2014/main" id="{19395C1E-EC66-4166-8300-BB1A795C1925}"/>
                  </a:ext>
                </a:extLst>
              </p:cNvPr>
              <p:cNvSpPr>
                <a:spLocks noChangeShapeType="1"/>
              </p:cNvSpPr>
              <p:nvPr/>
            </p:nvSpPr>
            <p:spPr bwMode="auto">
              <a:xfrm>
                <a:off x="3201" y="1311"/>
                <a:ext cx="0" cy="164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7" name="Line 118">
                <a:extLst>
                  <a:ext uri="{FF2B5EF4-FFF2-40B4-BE49-F238E27FC236}">
                    <a16:creationId xmlns:a16="http://schemas.microsoft.com/office/drawing/2014/main" id="{3A236CF9-DD29-4A53-B256-F2D0A8261C8E}"/>
                  </a:ext>
                </a:extLst>
              </p:cNvPr>
              <p:cNvSpPr>
                <a:spLocks noChangeShapeType="1"/>
              </p:cNvSpPr>
              <p:nvPr/>
            </p:nvSpPr>
            <p:spPr bwMode="auto">
              <a:xfrm>
                <a:off x="5357" y="1316"/>
                <a:ext cx="0" cy="16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8" name="Line 119">
                <a:extLst>
                  <a:ext uri="{FF2B5EF4-FFF2-40B4-BE49-F238E27FC236}">
                    <a16:creationId xmlns:a16="http://schemas.microsoft.com/office/drawing/2014/main" id="{FDEB5436-4841-4A07-A919-D23779F0615F}"/>
                  </a:ext>
                </a:extLst>
              </p:cNvPr>
              <p:cNvSpPr>
                <a:spLocks noChangeShapeType="1"/>
              </p:cNvSpPr>
              <p:nvPr/>
            </p:nvSpPr>
            <p:spPr bwMode="auto">
              <a:xfrm>
                <a:off x="3201" y="2952"/>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9" name="Line 120">
                <a:extLst>
                  <a:ext uri="{FF2B5EF4-FFF2-40B4-BE49-F238E27FC236}">
                    <a16:creationId xmlns:a16="http://schemas.microsoft.com/office/drawing/2014/main" id="{DE79E7AD-F7CB-4835-9AAE-56CFF2F1DEB2}"/>
                  </a:ext>
                </a:extLst>
              </p:cNvPr>
              <p:cNvSpPr>
                <a:spLocks noChangeShapeType="1"/>
              </p:cNvSpPr>
              <p:nvPr/>
            </p:nvSpPr>
            <p:spPr bwMode="auto">
              <a:xfrm>
                <a:off x="3201" y="1802"/>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0" name="Line 121">
                <a:extLst>
                  <a:ext uri="{FF2B5EF4-FFF2-40B4-BE49-F238E27FC236}">
                    <a16:creationId xmlns:a16="http://schemas.microsoft.com/office/drawing/2014/main" id="{9DDE7247-5796-4D47-BBA1-B7C5405BD7BE}"/>
                  </a:ext>
                </a:extLst>
              </p:cNvPr>
              <p:cNvSpPr>
                <a:spLocks noChangeShapeType="1"/>
              </p:cNvSpPr>
              <p:nvPr/>
            </p:nvSpPr>
            <p:spPr bwMode="auto">
              <a:xfrm>
                <a:off x="4263" y="1797"/>
                <a:ext cx="0" cy="11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1461" name="Group 122">
                <a:extLst>
                  <a:ext uri="{FF2B5EF4-FFF2-40B4-BE49-F238E27FC236}">
                    <a16:creationId xmlns:a16="http://schemas.microsoft.com/office/drawing/2014/main" id="{9B32C381-5751-47F9-A60E-4454214388EB}"/>
                  </a:ext>
                </a:extLst>
              </p:cNvPr>
              <p:cNvGrpSpPr>
                <a:grpSpLocks/>
              </p:cNvGrpSpPr>
              <p:nvPr/>
            </p:nvGrpSpPr>
            <p:grpSpPr bwMode="auto">
              <a:xfrm rot="-5400000">
                <a:off x="4686" y="1406"/>
                <a:ext cx="79" cy="798"/>
                <a:chOff x="743" y="567"/>
                <a:chExt cx="187" cy="1639"/>
              </a:xfrm>
            </p:grpSpPr>
            <p:sp>
              <p:nvSpPr>
                <p:cNvPr id="61558" name="Line 123">
                  <a:extLst>
                    <a:ext uri="{FF2B5EF4-FFF2-40B4-BE49-F238E27FC236}">
                      <a16:creationId xmlns:a16="http://schemas.microsoft.com/office/drawing/2014/main" id="{DB883EC1-E83C-43FC-BBA3-559B16289AA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59" name="Rectangle 124">
                  <a:extLst>
                    <a:ext uri="{FF2B5EF4-FFF2-40B4-BE49-F238E27FC236}">
                      <a16:creationId xmlns:a16="http://schemas.microsoft.com/office/drawing/2014/main" id="{81B9AD91-8E99-4EB9-B4F1-03DD3173E46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1462" name="Group 125">
                <a:extLst>
                  <a:ext uri="{FF2B5EF4-FFF2-40B4-BE49-F238E27FC236}">
                    <a16:creationId xmlns:a16="http://schemas.microsoft.com/office/drawing/2014/main" id="{C6A4186C-CDCE-4A95-9121-F11CAACEA4B8}"/>
                  </a:ext>
                </a:extLst>
              </p:cNvPr>
              <p:cNvGrpSpPr>
                <a:grpSpLocks/>
              </p:cNvGrpSpPr>
              <p:nvPr/>
            </p:nvGrpSpPr>
            <p:grpSpPr bwMode="auto">
              <a:xfrm rot="5400000">
                <a:off x="3673" y="1400"/>
                <a:ext cx="81" cy="799"/>
                <a:chOff x="743" y="567"/>
                <a:chExt cx="187" cy="1639"/>
              </a:xfrm>
            </p:grpSpPr>
            <p:sp>
              <p:nvSpPr>
                <p:cNvPr id="61556" name="Line 126">
                  <a:extLst>
                    <a:ext uri="{FF2B5EF4-FFF2-40B4-BE49-F238E27FC236}">
                      <a16:creationId xmlns:a16="http://schemas.microsoft.com/office/drawing/2014/main" id="{815DF386-FE41-4F6C-B24C-BA4A28430CB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57" name="Rectangle 127">
                  <a:extLst>
                    <a:ext uri="{FF2B5EF4-FFF2-40B4-BE49-F238E27FC236}">
                      <a16:creationId xmlns:a16="http://schemas.microsoft.com/office/drawing/2014/main" id="{D26DF5EF-8EE2-4F2D-9323-458B23EC3CFC}"/>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1463" name="Group 128">
                <a:extLst>
                  <a:ext uri="{FF2B5EF4-FFF2-40B4-BE49-F238E27FC236}">
                    <a16:creationId xmlns:a16="http://schemas.microsoft.com/office/drawing/2014/main" id="{3644C8CC-AF7D-4D0A-9234-952993A22377}"/>
                  </a:ext>
                </a:extLst>
              </p:cNvPr>
              <p:cNvGrpSpPr>
                <a:grpSpLocks/>
              </p:cNvGrpSpPr>
              <p:nvPr/>
            </p:nvGrpSpPr>
            <p:grpSpPr bwMode="auto">
              <a:xfrm rot="5400000">
                <a:off x="4859" y="909"/>
                <a:ext cx="79" cy="800"/>
                <a:chOff x="743" y="567"/>
                <a:chExt cx="187" cy="1639"/>
              </a:xfrm>
            </p:grpSpPr>
            <p:sp>
              <p:nvSpPr>
                <p:cNvPr id="61554" name="Line 129">
                  <a:extLst>
                    <a:ext uri="{FF2B5EF4-FFF2-40B4-BE49-F238E27FC236}">
                      <a16:creationId xmlns:a16="http://schemas.microsoft.com/office/drawing/2014/main" id="{535122D0-21F8-46F7-B34B-51B7C5299F7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55" name="Rectangle 130">
                  <a:extLst>
                    <a:ext uri="{FF2B5EF4-FFF2-40B4-BE49-F238E27FC236}">
                      <a16:creationId xmlns:a16="http://schemas.microsoft.com/office/drawing/2014/main" id="{666BB212-0EA3-4310-B129-A2496DC6CEA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1464" name="Group 131">
                <a:extLst>
                  <a:ext uri="{FF2B5EF4-FFF2-40B4-BE49-F238E27FC236}">
                    <a16:creationId xmlns:a16="http://schemas.microsoft.com/office/drawing/2014/main" id="{0A257339-59B9-45F1-BC93-18D705C3E562}"/>
                  </a:ext>
                </a:extLst>
              </p:cNvPr>
              <p:cNvGrpSpPr>
                <a:grpSpLocks/>
              </p:cNvGrpSpPr>
              <p:nvPr/>
            </p:nvGrpSpPr>
            <p:grpSpPr bwMode="auto">
              <a:xfrm>
                <a:off x="5333" y="2134"/>
                <a:ext cx="91" cy="698"/>
                <a:chOff x="743" y="567"/>
                <a:chExt cx="187" cy="1639"/>
              </a:xfrm>
            </p:grpSpPr>
            <p:sp>
              <p:nvSpPr>
                <p:cNvPr id="61552" name="Line 132">
                  <a:extLst>
                    <a:ext uri="{FF2B5EF4-FFF2-40B4-BE49-F238E27FC236}">
                      <a16:creationId xmlns:a16="http://schemas.microsoft.com/office/drawing/2014/main" id="{85739D6D-1648-4A4F-8BF3-10AED81F1C59}"/>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53" name="Rectangle 133">
                  <a:extLst>
                    <a:ext uri="{FF2B5EF4-FFF2-40B4-BE49-F238E27FC236}">
                      <a16:creationId xmlns:a16="http://schemas.microsoft.com/office/drawing/2014/main" id="{E2A7396A-3812-4925-AB84-830D85806C0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1465" name="Group 134">
                <a:extLst>
                  <a:ext uri="{FF2B5EF4-FFF2-40B4-BE49-F238E27FC236}">
                    <a16:creationId xmlns:a16="http://schemas.microsoft.com/office/drawing/2014/main" id="{271BE2B7-06B0-4930-A538-F0FCC72A8742}"/>
                  </a:ext>
                </a:extLst>
              </p:cNvPr>
              <p:cNvGrpSpPr>
                <a:grpSpLocks/>
              </p:cNvGrpSpPr>
              <p:nvPr/>
            </p:nvGrpSpPr>
            <p:grpSpPr bwMode="auto">
              <a:xfrm>
                <a:off x="3602" y="1135"/>
                <a:ext cx="805" cy="296"/>
                <a:chOff x="2370" y="2213"/>
                <a:chExt cx="1650" cy="695"/>
              </a:xfrm>
            </p:grpSpPr>
            <p:grpSp>
              <p:nvGrpSpPr>
                <p:cNvPr id="61545" name="Group 135">
                  <a:extLst>
                    <a:ext uri="{FF2B5EF4-FFF2-40B4-BE49-F238E27FC236}">
                      <a16:creationId xmlns:a16="http://schemas.microsoft.com/office/drawing/2014/main" id="{CF65F507-BAC7-46EA-B27C-6E94FAE2797F}"/>
                    </a:ext>
                  </a:extLst>
                </p:cNvPr>
                <p:cNvGrpSpPr>
                  <a:grpSpLocks/>
                </p:cNvGrpSpPr>
                <p:nvPr/>
              </p:nvGrpSpPr>
              <p:grpSpPr bwMode="auto">
                <a:xfrm rot="-5400000">
                  <a:off x="2919" y="1808"/>
                  <a:ext cx="551" cy="1650"/>
                  <a:chOff x="4417" y="567"/>
                  <a:chExt cx="550" cy="1650"/>
                </a:xfrm>
              </p:grpSpPr>
              <p:sp>
                <p:nvSpPr>
                  <p:cNvPr id="61550" name="Oval 136">
                    <a:extLst>
                      <a:ext uri="{FF2B5EF4-FFF2-40B4-BE49-F238E27FC236}">
                        <a16:creationId xmlns:a16="http://schemas.microsoft.com/office/drawing/2014/main" id="{CB404C53-0FCB-45C1-A2CD-4F68362F8F6B}"/>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1551" name="Line 137">
                    <a:extLst>
                      <a:ext uri="{FF2B5EF4-FFF2-40B4-BE49-F238E27FC236}">
                        <a16:creationId xmlns:a16="http://schemas.microsoft.com/office/drawing/2014/main" id="{8016DA36-4AE3-4279-9C4C-05B13B1795D0}"/>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546" name="Group 138">
                  <a:extLst>
                    <a:ext uri="{FF2B5EF4-FFF2-40B4-BE49-F238E27FC236}">
                      <a16:creationId xmlns:a16="http://schemas.microsoft.com/office/drawing/2014/main" id="{CC2F85CF-01A8-46D8-8D45-F03A09E3E236}"/>
                    </a:ext>
                  </a:extLst>
                </p:cNvPr>
                <p:cNvGrpSpPr>
                  <a:grpSpLocks/>
                </p:cNvGrpSpPr>
                <p:nvPr/>
              </p:nvGrpSpPr>
              <p:grpSpPr bwMode="auto">
                <a:xfrm>
                  <a:off x="2655" y="2213"/>
                  <a:ext cx="1056" cy="143"/>
                  <a:chOff x="2655" y="2213"/>
                  <a:chExt cx="1056" cy="143"/>
                </a:xfrm>
              </p:grpSpPr>
              <p:sp>
                <p:nvSpPr>
                  <p:cNvPr id="61547" name="Line 139">
                    <a:extLst>
                      <a:ext uri="{FF2B5EF4-FFF2-40B4-BE49-F238E27FC236}">
                        <a16:creationId xmlns:a16="http://schemas.microsoft.com/office/drawing/2014/main" id="{2558D1BC-AF25-4271-B429-C2D7C844E650}"/>
                      </a:ext>
                    </a:extLst>
                  </p:cNvPr>
                  <p:cNvSpPr>
                    <a:spLocks noChangeShapeType="1"/>
                  </p:cNvSpPr>
                  <p:nvPr/>
                </p:nvSpPr>
                <p:spPr bwMode="auto">
                  <a:xfrm rot="-5400000">
                    <a:off x="2660" y="2285"/>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48" name="Line 140">
                    <a:extLst>
                      <a:ext uri="{FF2B5EF4-FFF2-40B4-BE49-F238E27FC236}">
                        <a16:creationId xmlns:a16="http://schemas.microsoft.com/office/drawing/2014/main" id="{98639BAE-7299-4240-8F7A-7CD2F355FC3E}"/>
                      </a:ext>
                    </a:extLst>
                  </p:cNvPr>
                  <p:cNvSpPr>
                    <a:spLocks noChangeShapeType="1"/>
                  </p:cNvSpPr>
                  <p:nvPr/>
                </p:nvSpPr>
                <p:spPr bwMode="auto">
                  <a:xfrm rot="10800000">
                    <a:off x="3557" y="2291"/>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49" name="Line 141">
                    <a:extLst>
                      <a:ext uri="{FF2B5EF4-FFF2-40B4-BE49-F238E27FC236}">
                        <a16:creationId xmlns:a16="http://schemas.microsoft.com/office/drawing/2014/main" id="{2067413A-CEC7-47F1-A6FD-BABB91DFDD05}"/>
                      </a:ext>
                    </a:extLst>
                  </p:cNvPr>
                  <p:cNvSpPr>
                    <a:spLocks noChangeShapeType="1"/>
                  </p:cNvSpPr>
                  <p:nvPr/>
                </p:nvSpPr>
                <p:spPr bwMode="auto">
                  <a:xfrm>
                    <a:off x="2655" y="228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1466" name="Group 142">
                <a:extLst>
                  <a:ext uri="{FF2B5EF4-FFF2-40B4-BE49-F238E27FC236}">
                    <a16:creationId xmlns:a16="http://schemas.microsoft.com/office/drawing/2014/main" id="{B8CB1AEF-FFE7-4524-A718-1586B84A2A7E}"/>
                  </a:ext>
                </a:extLst>
              </p:cNvPr>
              <p:cNvGrpSpPr>
                <a:grpSpLocks/>
              </p:cNvGrpSpPr>
              <p:nvPr/>
            </p:nvGrpSpPr>
            <p:grpSpPr bwMode="auto">
              <a:xfrm>
                <a:off x="4129" y="1807"/>
                <a:ext cx="338" cy="702"/>
                <a:chOff x="4417" y="567"/>
                <a:chExt cx="693" cy="1650"/>
              </a:xfrm>
            </p:grpSpPr>
            <p:grpSp>
              <p:nvGrpSpPr>
                <p:cNvPr id="61538" name="Group 143">
                  <a:extLst>
                    <a:ext uri="{FF2B5EF4-FFF2-40B4-BE49-F238E27FC236}">
                      <a16:creationId xmlns:a16="http://schemas.microsoft.com/office/drawing/2014/main" id="{AA827365-AD0C-448C-B360-428CAC3672DB}"/>
                    </a:ext>
                  </a:extLst>
                </p:cNvPr>
                <p:cNvGrpSpPr>
                  <a:grpSpLocks/>
                </p:cNvGrpSpPr>
                <p:nvPr/>
              </p:nvGrpSpPr>
              <p:grpSpPr bwMode="auto">
                <a:xfrm>
                  <a:off x="4417" y="567"/>
                  <a:ext cx="550" cy="1650"/>
                  <a:chOff x="4417" y="567"/>
                  <a:chExt cx="550" cy="1650"/>
                </a:xfrm>
              </p:grpSpPr>
              <p:sp>
                <p:nvSpPr>
                  <p:cNvPr id="61543" name="Oval 144">
                    <a:extLst>
                      <a:ext uri="{FF2B5EF4-FFF2-40B4-BE49-F238E27FC236}">
                        <a16:creationId xmlns:a16="http://schemas.microsoft.com/office/drawing/2014/main" id="{65A12DAB-3EAA-4F52-BF9B-7AB2A3F1BF0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1544" name="Line 145">
                    <a:extLst>
                      <a:ext uri="{FF2B5EF4-FFF2-40B4-BE49-F238E27FC236}">
                        <a16:creationId xmlns:a16="http://schemas.microsoft.com/office/drawing/2014/main" id="{094F1D6F-EE87-4964-B715-040C20B6BB70}"/>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539" name="Group 146">
                  <a:extLst>
                    <a:ext uri="{FF2B5EF4-FFF2-40B4-BE49-F238E27FC236}">
                      <a16:creationId xmlns:a16="http://schemas.microsoft.com/office/drawing/2014/main" id="{09E2D2C0-4B9C-46B1-BDB8-EE453D84B6BF}"/>
                    </a:ext>
                  </a:extLst>
                </p:cNvPr>
                <p:cNvGrpSpPr>
                  <a:grpSpLocks/>
                </p:cNvGrpSpPr>
                <p:nvPr/>
              </p:nvGrpSpPr>
              <p:grpSpPr bwMode="auto">
                <a:xfrm>
                  <a:off x="4956" y="853"/>
                  <a:ext cx="154" cy="979"/>
                  <a:chOff x="4956" y="853"/>
                  <a:chExt cx="154" cy="979"/>
                </a:xfrm>
              </p:grpSpPr>
              <p:sp>
                <p:nvSpPr>
                  <p:cNvPr id="61540" name="Line 147">
                    <a:extLst>
                      <a:ext uri="{FF2B5EF4-FFF2-40B4-BE49-F238E27FC236}">
                        <a16:creationId xmlns:a16="http://schemas.microsoft.com/office/drawing/2014/main" id="{C0751305-EB3A-4244-914F-F511956B0F83}"/>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41" name="Line 148">
                    <a:extLst>
                      <a:ext uri="{FF2B5EF4-FFF2-40B4-BE49-F238E27FC236}">
                        <a16:creationId xmlns:a16="http://schemas.microsoft.com/office/drawing/2014/main" id="{E065C82D-2A07-47C9-8266-2754BC77FCAC}"/>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42" name="Line 149">
                    <a:extLst>
                      <a:ext uri="{FF2B5EF4-FFF2-40B4-BE49-F238E27FC236}">
                        <a16:creationId xmlns:a16="http://schemas.microsoft.com/office/drawing/2014/main" id="{300291B6-D732-4548-8C30-62F5A43F5C75}"/>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1467" name="Group 150">
                <a:extLst>
                  <a:ext uri="{FF2B5EF4-FFF2-40B4-BE49-F238E27FC236}">
                    <a16:creationId xmlns:a16="http://schemas.microsoft.com/office/drawing/2014/main" id="{551F8CA6-02F1-4F3D-9AB3-6976D5E10F48}"/>
                  </a:ext>
                </a:extLst>
              </p:cNvPr>
              <p:cNvGrpSpPr>
                <a:grpSpLocks/>
              </p:cNvGrpSpPr>
              <p:nvPr/>
            </p:nvGrpSpPr>
            <p:grpSpPr bwMode="auto">
              <a:xfrm>
                <a:off x="3072" y="1771"/>
                <a:ext cx="338" cy="702"/>
                <a:chOff x="4417" y="567"/>
                <a:chExt cx="693" cy="1650"/>
              </a:xfrm>
            </p:grpSpPr>
            <p:grpSp>
              <p:nvGrpSpPr>
                <p:cNvPr id="61531" name="Group 151">
                  <a:extLst>
                    <a:ext uri="{FF2B5EF4-FFF2-40B4-BE49-F238E27FC236}">
                      <a16:creationId xmlns:a16="http://schemas.microsoft.com/office/drawing/2014/main" id="{D07665A5-84AA-403E-B980-1A2FC4FA8043}"/>
                    </a:ext>
                  </a:extLst>
                </p:cNvPr>
                <p:cNvGrpSpPr>
                  <a:grpSpLocks/>
                </p:cNvGrpSpPr>
                <p:nvPr/>
              </p:nvGrpSpPr>
              <p:grpSpPr bwMode="auto">
                <a:xfrm>
                  <a:off x="4417" y="567"/>
                  <a:ext cx="550" cy="1650"/>
                  <a:chOff x="4417" y="567"/>
                  <a:chExt cx="550" cy="1650"/>
                </a:xfrm>
              </p:grpSpPr>
              <p:sp>
                <p:nvSpPr>
                  <p:cNvPr id="61536" name="Oval 152">
                    <a:extLst>
                      <a:ext uri="{FF2B5EF4-FFF2-40B4-BE49-F238E27FC236}">
                        <a16:creationId xmlns:a16="http://schemas.microsoft.com/office/drawing/2014/main" id="{00F8E5CC-104D-4DEE-BC3A-AE3B588DF43F}"/>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1537" name="Line 153">
                    <a:extLst>
                      <a:ext uri="{FF2B5EF4-FFF2-40B4-BE49-F238E27FC236}">
                        <a16:creationId xmlns:a16="http://schemas.microsoft.com/office/drawing/2014/main" id="{DCCD6CD3-F7F3-4579-9892-D8CB701EF8B1}"/>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532" name="Group 154">
                  <a:extLst>
                    <a:ext uri="{FF2B5EF4-FFF2-40B4-BE49-F238E27FC236}">
                      <a16:creationId xmlns:a16="http://schemas.microsoft.com/office/drawing/2014/main" id="{D2434025-4156-4044-A92C-26876580019C}"/>
                    </a:ext>
                  </a:extLst>
                </p:cNvPr>
                <p:cNvGrpSpPr>
                  <a:grpSpLocks/>
                </p:cNvGrpSpPr>
                <p:nvPr/>
              </p:nvGrpSpPr>
              <p:grpSpPr bwMode="auto">
                <a:xfrm>
                  <a:off x="4956" y="853"/>
                  <a:ext cx="154" cy="979"/>
                  <a:chOff x="4956" y="853"/>
                  <a:chExt cx="154" cy="979"/>
                </a:xfrm>
              </p:grpSpPr>
              <p:sp>
                <p:nvSpPr>
                  <p:cNvPr id="61533" name="Line 155">
                    <a:extLst>
                      <a:ext uri="{FF2B5EF4-FFF2-40B4-BE49-F238E27FC236}">
                        <a16:creationId xmlns:a16="http://schemas.microsoft.com/office/drawing/2014/main" id="{D35FCFA4-5E31-418C-89E5-9D2B97C401A5}"/>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34" name="Line 156">
                    <a:extLst>
                      <a:ext uri="{FF2B5EF4-FFF2-40B4-BE49-F238E27FC236}">
                        <a16:creationId xmlns:a16="http://schemas.microsoft.com/office/drawing/2014/main" id="{B3EB6009-493A-4BF1-A9CB-B9AD03C1DD97}"/>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35" name="Line 157">
                    <a:extLst>
                      <a:ext uri="{FF2B5EF4-FFF2-40B4-BE49-F238E27FC236}">
                        <a16:creationId xmlns:a16="http://schemas.microsoft.com/office/drawing/2014/main" id="{787471F4-325E-4A56-B14F-CF10DAC00877}"/>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1468" name="Group 158">
                <a:extLst>
                  <a:ext uri="{FF2B5EF4-FFF2-40B4-BE49-F238E27FC236}">
                    <a16:creationId xmlns:a16="http://schemas.microsoft.com/office/drawing/2014/main" id="{0FB97A6D-A54A-403A-A522-AE9867F8C746}"/>
                  </a:ext>
                </a:extLst>
              </p:cNvPr>
              <p:cNvGrpSpPr>
                <a:grpSpLocks/>
              </p:cNvGrpSpPr>
              <p:nvPr/>
            </p:nvGrpSpPr>
            <p:grpSpPr bwMode="auto">
              <a:xfrm>
                <a:off x="4220" y="2176"/>
                <a:ext cx="91" cy="696"/>
                <a:chOff x="743" y="567"/>
                <a:chExt cx="187" cy="1639"/>
              </a:xfrm>
            </p:grpSpPr>
            <p:sp>
              <p:nvSpPr>
                <p:cNvPr id="61529" name="Line 159">
                  <a:extLst>
                    <a:ext uri="{FF2B5EF4-FFF2-40B4-BE49-F238E27FC236}">
                      <a16:creationId xmlns:a16="http://schemas.microsoft.com/office/drawing/2014/main" id="{3D7E63F9-DD58-4726-AF65-ABED572BBF2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30" name="Rectangle 160">
                  <a:extLst>
                    <a:ext uri="{FF2B5EF4-FFF2-40B4-BE49-F238E27FC236}">
                      <a16:creationId xmlns:a16="http://schemas.microsoft.com/office/drawing/2014/main" id="{0483F91A-EDCF-4595-A4C3-E1BB0F78C64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1469" name="Group 161">
                <a:extLst>
                  <a:ext uri="{FF2B5EF4-FFF2-40B4-BE49-F238E27FC236}">
                    <a16:creationId xmlns:a16="http://schemas.microsoft.com/office/drawing/2014/main" id="{363C819F-98C6-4A6E-B45D-EEEF18CFDA45}"/>
                  </a:ext>
                </a:extLst>
              </p:cNvPr>
              <p:cNvGrpSpPr>
                <a:grpSpLocks/>
              </p:cNvGrpSpPr>
              <p:nvPr/>
            </p:nvGrpSpPr>
            <p:grpSpPr bwMode="auto">
              <a:xfrm>
                <a:off x="3158" y="2169"/>
                <a:ext cx="91" cy="697"/>
                <a:chOff x="743" y="567"/>
                <a:chExt cx="187" cy="1639"/>
              </a:xfrm>
            </p:grpSpPr>
            <p:sp>
              <p:nvSpPr>
                <p:cNvPr id="61527" name="Line 162">
                  <a:extLst>
                    <a:ext uri="{FF2B5EF4-FFF2-40B4-BE49-F238E27FC236}">
                      <a16:creationId xmlns:a16="http://schemas.microsoft.com/office/drawing/2014/main" id="{381A5E7B-D575-431A-8243-CB2918E9149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8" name="Rectangle 163">
                  <a:extLst>
                    <a:ext uri="{FF2B5EF4-FFF2-40B4-BE49-F238E27FC236}">
                      <a16:creationId xmlns:a16="http://schemas.microsoft.com/office/drawing/2014/main" id="{4D37602E-39AF-42EF-A38F-3A786AC89B8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1470" name="Group 164">
                <a:extLst>
                  <a:ext uri="{FF2B5EF4-FFF2-40B4-BE49-F238E27FC236}">
                    <a16:creationId xmlns:a16="http://schemas.microsoft.com/office/drawing/2014/main" id="{6F73B09F-7565-4B72-8D0C-3EDDEC33F09B}"/>
                  </a:ext>
                </a:extLst>
              </p:cNvPr>
              <p:cNvGrpSpPr>
                <a:grpSpLocks/>
              </p:cNvGrpSpPr>
              <p:nvPr/>
            </p:nvGrpSpPr>
            <p:grpSpPr bwMode="auto">
              <a:xfrm flipV="1">
                <a:off x="5331" y="1872"/>
                <a:ext cx="64" cy="139"/>
                <a:chOff x="5891" y="3889"/>
                <a:chExt cx="103" cy="242"/>
              </a:xfrm>
            </p:grpSpPr>
            <p:sp>
              <p:nvSpPr>
                <p:cNvPr id="61524" name="Line 165">
                  <a:extLst>
                    <a:ext uri="{FF2B5EF4-FFF2-40B4-BE49-F238E27FC236}">
                      <a16:creationId xmlns:a16="http://schemas.microsoft.com/office/drawing/2014/main" id="{A8692924-D124-4E9E-94B1-A01D1248590F}"/>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5" name="Line 166">
                  <a:extLst>
                    <a:ext uri="{FF2B5EF4-FFF2-40B4-BE49-F238E27FC236}">
                      <a16:creationId xmlns:a16="http://schemas.microsoft.com/office/drawing/2014/main" id="{AB84488B-5669-4EF0-B573-E60E38CE704A}"/>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6" name="Line 167">
                  <a:extLst>
                    <a:ext uri="{FF2B5EF4-FFF2-40B4-BE49-F238E27FC236}">
                      <a16:creationId xmlns:a16="http://schemas.microsoft.com/office/drawing/2014/main" id="{827E34F9-E102-46DD-AEFC-672A0649E814}"/>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471" name="Group 168">
                <a:extLst>
                  <a:ext uri="{FF2B5EF4-FFF2-40B4-BE49-F238E27FC236}">
                    <a16:creationId xmlns:a16="http://schemas.microsoft.com/office/drawing/2014/main" id="{8164B332-0881-4D78-8542-7E56AF374289}"/>
                  </a:ext>
                </a:extLst>
              </p:cNvPr>
              <p:cNvGrpSpPr>
                <a:grpSpLocks/>
              </p:cNvGrpSpPr>
              <p:nvPr/>
            </p:nvGrpSpPr>
            <p:grpSpPr bwMode="auto">
              <a:xfrm>
                <a:off x="3168" y="2728"/>
                <a:ext cx="64" cy="139"/>
                <a:chOff x="5891" y="3889"/>
                <a:chExt cx="103" cy="242"/>
              </a:xfrm>
            </p:grpSpPr>
            <p:sp>
              <p:nvSpPr>
                <p:cNvPr id="61521" name="Line 169">
                  <a:extLst>
                    <a:ext uri="{FF2B5EF4-FFF2-40B4-BE49-F238E27FC236}">
                      <a16:creationId xmlns:a16="http://schemas.microsoft.com/office/drawing/2014/main" id="{775B4459-0B5F-4497-A71D-69F5D023EBD7}"/>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2" name="Line 170">
                  <a:extLst>
                    <a:ext uri="{FF2B5EF4-FFF2-40B4-BE49-F238E27FC236}">
                      <a16:creationId xmlns:a16="http://schemas.microsoft.com/office/drawing/2014/main" id="{D72A5F16-E5DD-4C56-9A79-4846F340C5A9}"/>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3" name="Line 171">
                  <a:extLst>
                    <a:ext uri="{FF2B5EF4-FFF2-40B4-BE49-F238E27FC236}">
                      <a16:creationId xmlns:a16="http://schemas.microsoft.com/office/drawing/2014/main" id="{97BC4FD1-CB9D-4CD2-A7DC-DF4F7825E8E2}"/>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472" name="Group 172">
                <a:extLst>
                  <a:ext uri="{FF2B5EF4-FFF2-40B4-BE49-F238E27FC236}">
                    <a16:creationId xmlns:a16="http://schemas.microsoft.com/office/drawing/2014/main" id="{C168FEA6-7B32-4127-A613-C098B1421F31}"/>
                  </a:ext>
                </a:extLst>
              </p:cNvPr>
              <p:cNvGrpSpPr>
                <a:grpSpLocks/>
              </p:cNvGrpSpPr>
              <p:nvPr/>
            </p:nvGrpSpPr>
            <p:grpSpPr bwMode="auto">
              <a:xfrm>
                <a:off x="4234" y="2755"/>
                <a:ext cx="64" cy="139"/>
                <a:chOff x="5891" y="3889"/>
                <a:chExt cx="103" cy="242"/>
              </a:xfrm>
            </p:grpSpPr>
            <p:sp>
              <p:nvSpPr>
                <p:cNvPr id="61518" name="Line 173">
                  <a:extLst>
                    <a:ext uri="{FF2B5EF4-FFF2-40B4-BE49-F238E27FC236}">
                      <a16:creationId xmlns:a16="http://schemas.microsoft.com/office/drawing/2014/main" id="{799721FD-21B4-46F6-86DF-714F4221D281}"/>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9" name="Line 174">
                  <a:extLst>
                    <a:ext uri="{FF2B5EF4-FFF2-40B4-BE49-F238E27FC236}">
                      <a16:creationId xmlns:a16="http://schemas.microsoft.com/office/drawing/2014/main" id="{0BDB009F-3A7F-4518-A59B-6C35C49D7EA3}"/>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0" name="Line 175">
                  <a:extLst>
                    <a:ext uri="{FF2B5EF4-FFF2-40B4-BE49-F238E27FC236}">
                      <a16:creationId xmlns:a16="http://schemas.microsoft.com/office/drawing/2014/main" id="{AA1D9296-1778-4E1A-88A4-B9D530851CDF}"/>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473" name="Group 176">
                <a:extLst>
                  <a:ext uri="{FF2B5EF4-FFF2-40B4-BE49-F238E27FC236}">
                    <a16:creationId xmlns:a16="http://schemas.microsoft.com/office/drawing/2014/main" id="{B30177EB-5AAE-4C43-8664-446DBEEA5D67}"/>
                  </a:ext>
                </a:extLst>
              </p:cNvPr>
              <p:cNvGrpSpPr>
                <a:grpSpLocks/>
              </p:cNvGrpSpPr>
              <p:nvPr/>
            </p:nvGrpSpPr>
            <p:grpSpPr bwMode="auto">
              <a:xfrm rot="5400000">
                <a:off x="3556" y="1236"/>
                <a:ext cx="61" cy="146"/>
                <a:chOff x="5891" y="3889"/>
                <a:chExt cx="103" cy="242"/>
              </a:xfrm>
            </p:grpSpPr>
            <p:sp>
              <p:nvSpPr>
                <p:cNvPr id="61515" name="Line 177">
                  <a:extLst>
                    <a:ext uri="{FF2B5EF4-FFF2-40B4-BE49-F238E27FC236}">
                      <a16:creationId xmlns:a16="http://schemas.microsoft.com/office/drawing/2014/main" id="{B83BE5D2-B1F9-4D35-AF3A-09451061A62C}"/>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6" name="Line 178">
                  <a:extLst>
                    <a:ext uri="{FF2B5EF4-FFF2-40B4-BE49-F238E27FC236}">
                      <a16:creationId xmlns:a16="http://schemas.microsoft.com/office/drawing/2014/main" id="{F874BAF3-1E95-4DFA-9DB7-AEC5D32CA9B7}"/>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7" name="Line 179">
                  <a:extLst>
                    <a:ext uri="{FF2B5EF4-FFF2-40B4-BE49-F238E27FC236}">
                      <a16:creationId xmlns:a16="http://schemas.microsoft.com/office/drawing/2014/main" id="{8D708544-97FD-4916-B76B-1A744E0B8329}"/>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474" name="Group 180">
                <a:extLst>
                  <a:ext uri="{FF2B5EF4-FFF2-40B4-BE49-F238E27FC236}">
                    <a16:creationId xmlns:a16="http://schemas.microsoft.com/office/drawing/2014/main" id="{053F3629-A1F8-41A3-B1B4-A13B5CF764D7}"/>
                  </a:ext>
                </a:extLst>
              </p:cNvPr>
              <p:cNvGrpSpPr>
                <a:grpSpLocks/>
              </p:cNvGrpSpPr>
              <p:nvPr/>
            </p:nvGrpSpPr>
            <p:grpSpPr bwMode="auto">
              <a:xfrm rot="5400000">
                <a:off x="3992" y="1732"/>
                <a:ext cx="60" cy="146"/>
                <a:chOff x="5891" y="3889"/>
                <a:chExt cx="103" cy="242"/>
              </a:xfrm>
            </p:grpSpPr>
            <p:sp>
              <p:nvSpPr>
                <p:cNvPr id="61512" name="Line 181">
                  <a:extLst>
                    <a:ext uri="{FF2B5EF4-FFF2-40B4-BE49-F238E27FC236}">
                      <a16:creationId xmlns:a16="http://schemas.microsoft.com/office/drawing/2014/main" id="{19271649-F000-4D21-8CAA-457826BE8199}"/>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3" name="Line 182">
                  <a:extLst>
                    <a:ext uri="{FF2B5EF4-FFF2-40B4-BE49-F238E27FC236}">
                      <a16:creationId xmlns:a16="http://schemas.microsoft.com/office/drawing/2014/main" id="{251345B0-4859-4627-BE64-CF51D517130B}"/>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4" name="Line 183">
                  <a:extLst>
                    <a:ext uri="{FF2B5EF4-FFF2-40B4-BE49-F238E27FC236}">
                      <a16:creationId xmlns:a16="http://schemas.microsoft.com/office/drawing/2014/main" id="{626CCF65-998A-4972-B186-DE1B1B7BDD36}"/>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475" name="Group 184">
                <a:extLst>
                  <a:ext uri="{FF2B5EF4-FFF2-40B4-BE49-F238E27FC236}">
                    <a16:creationId xmlns:a16="http://schemas.microsoft.com/office/drawing/2014/main" id="{B4EA7260-F600-4B09-A68C-E8A4F8E7D6A0}"/>
                  </a:ext>
                </a:extLst>
              </p:cNvPr>
              <p:cNvGrpSpPr>
                <a:grpSpLocks/>
              </p:cNvGrpSpPr>
              <p:nvPr/>
            </p:nvGrpSpPr>
            <p:grpSpPr bwMode="auto">
              <a:xfrm rot="5400000">
                <a:off x="5090" y="1723"/>
                <a:ext cx="62" cy="146"/>
                <a:chOff x="5891" y="3889"/>
                <a:chExt cx="103" cy="242"/>
              </a:xfrm>
            </p:grpSpPr>
            <p:sp>
              <p:nvSpPr>
                <p:cNvPr id="61509" name="Line 185">
                  <a:extLst>
                    <a:ext uri="{FF2B5EF4-FFF2-40B4-BE49-F238E27FC236}">
                      <a16:creationId xmlns:a16="http://schemas.microsoft.com/office/drawing/2014/main" id="{51BEDC8F-1635-48E7-AD5C-EECE48445F26}"/>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0" name="Line 186">
                  <a:extLst>
                    <a:ext uri="{FF2B5EF4-FFF2-40B4-BE49-F238E27FC236}">
                      <a16:creationId xmlns:a16="http://schemas.microsoft.com/office/drawing/2014/main" id="{02DD7057-8C0A-4C14-9E4C-8E116D3D417A}"/>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1" name="Line 187">
                  <a:extLst>
                    <a:ext uri="{FF2B5EF4-FFF2-40B4-BE49-F238E27FC236}">
                      <a16:creationId xmlns:a16="http://schemas.microsoft.com/office/drawing/2014/main" id="{8F787887-49C9-4EA1-9D3E-CBE01F2DCB9C}"/>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476" name="Text Box 188">
                <a:extLst>
                  <a:ext uri="{FF2B5EF4-FFF2-40B4-BE49-F238E27FC236}">
                    <a16:creationId xmlns:a16="http://schemas.microsoft.com/office/drawing/2014/main" id="{8596FBFD-DA8B-4B31-AB8F-3BC452C468ED}"/>
                  </a:ext>
                </a:extLst>
              </p:cNvPr>
              <p:cNvSpPr txBox="1">
                <a:spLocks noChangeArrowheads="1"/>
              </p:cNvSpPr>
              <p:nvPr/>
            </p:nvSpPr>
            <p:spPr bwMode="auto">
              <a:xfrm>
                <a:off x="4846" y="1008"/>
                <a:ext cx="33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p>
            </p:txBody>
          </p:sp>
          <p:sp>
            <p:nvSpPr>
              <p:cNvPr id="61477" name="Text Box 189">
                <a:extLst>
                  <a:ext uri="{FF2B5EF4-FFF2-40B4-BE49-F238E27FC236}">
                    <a16:creationId xmlns:a16="http://schemas.microsoft.com/office/drawing/2014/main" id="{3D7B3BF4-ED77-4EA8-B58D-84B42AD1A872}"/>
                  </a:ext>
                </a:extLst>
              </p:cNvPr>
              <p:cNvSpPr txBox="1">
                <a:spLocks noChangeArrowheads="1"/>
              </p:cNvSpPr>
              <p:nvPr/>
            </p:nvSpPr>
            <p:spPr bwMode="auto">
              <a:xfrm>
                <a:off x="3487" y="1514"/>
                <a:ext cx="34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p>
            </p:txBody>
          </p:sp>
          <p:sp>
            <p:nvSpPr>
              <p:cNvPr id="61478" name="Text Box 190">
                <a:extLst>
                  <a:ext uri="{FF2B5EF4-FFF2-40B4-BE49-F238E27FC236}">
                    <a16:creationId xmlns:a16="http://schemas.microsoft.com/office/drawing/2014/main" id="{81493665-4F6E-4AD1-804E-AAE499011D71}"/>
                  </a:ext>
                </a:extLst>
              </p:cNvPr>
              <p:cNvSpPr txBox="1">
                <a:spLocks noChangeArrowheads="1"/>
              </p:cNvSpPr>
              <p:nvPr/>
            </p:nvSpPr>
            <p:spPr bwMode="auto">
              <a:xfrm>
                <a:off x="4711" y="1867"/>
                <a:ext cx="283"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p>
            </p:txBody>
          </p:sp>
          <p:sp>
            <p:nvSpPr>
              <p:cNvPr id="61479" name="Text Box 191">
                <a:extLst>
                  <a:ext uri="{FF2B5EF4-FFF2-40B4-BE49-F238E27FC236}">
                    <a16:creationId xmlns:a16="http://schemas.microsoft.com/office/drawing/2014/main" id="{F9503699-5CD1-4A0E-B4A2-6C001F25094D}"/>
                  </a:ext>
                </a:extLst>
              </p:cNvPr>
              <p:cNvSpPr txBox="1">
                <a:spLocks noChangeArrowheads="1"/>
              </p:cNvSpPr>
              <p:nvPr/>
            </p:nvSpPr>
            <p:spPr bwMode="auto">
              <a:xfrm>
                <a:off x="3313" y="2378"/>
                <a:ext cx="231"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p>
            </p:txBody>
          </p:sp>
          <p:sp>
            <p:nvSpPr>
              <p:cNvPr id="61480" name="Text Box 192">
                <a:extLst>
                  <a:ext uri="{FF2B5EF4-FFF2-40B4-BE49-F238E27FC236}">
                    <a16:creationId xmlns:a16="http://schemas.microsoft.com/office/drawing/2014/main" id="{C81B0052-D9BE-4055-8FB2-1B35E7ADD17D}"/>
                  </a:ext>
                </a:extLst>
              </p:cNvPr>
              <p:cNvSpPr txBox="1">
                <a:spLocks noChangeArrowheads="1"/>
              </p:cNvSpPr>
              <p:nvPr/>
            </p:nvSpPr>
            <p:spPr bwMode="auto">
              <a:xfrm>
                <a:off x="3984" y="2489"/>
                <a:ext cx="34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5</a:t>
                </a:r>
              </a:p>
            </p:txBody>
          </p:sp>
          <p:sp>
            <p:nvSpPr>
              <p:cNvPr id="61481" name="Text Box 193">
                <a:extLst>
                  <a:ext uri="{FF2B5EF4-FFF2-40B4-BE49-F238E27FC236}">
                    <a16:creationId xmlns:a16="http://schemas.microsoft.com/office/drawing/2014/main" id="{771F3534-DB00-4A73-BDC7-9ECE21930692}"/>
                  </a:ext>
                </a:extLst>
              </p:cNvPr>
              <p:cNvSpPr txBox="1">
                <a:spLocks noChangeArrowheads="1"/>
              </p:cNvSpPr>
              <p:nvPr/>
            </p:nvSpPr>
            <p:spPr bwMode="auto">
              <a:xfrm>
                <a:off x="5136" y="2544"/>
                <a:ext cx="240"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6</a:t>
                </a:r>
              </a:p>
            </p:txBody>
          </p:sp>
          <p:sp>
            <p:nvSpPr>
              <p:cNvPr id="61482" name="Text Box 194">
                <a:extLst>
                  <a:ext uri="{FF2B5EF4-FFF2-40B4-BE49-F238E27FC236}">
                    <a16:creationId xmlns:a16="http://schemas.microsoft.com/office/drawing/2014/main" id="{30AFE3FA-3336-4D5F-A864-F2AE76017DBE}"/>
                  </a:ext>
                </a:extLst>
              </p:cNvPr>
              <p:cNvSpPr txBox="1">
                <a:spLocks noChangeArrowheads="1"/>
              </p:cNvSpPr>
              <p:nvPr/>
            </p:nvSpPr>
            <p:spPr bwMode="auto">
              <a:xfrm>
                <a:off x="3351" y="1008"/>
                <a:ext cx="23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p>
            </p:txBody>
          </p:sp>
          <p:sp>
            <p:nvSpPr>
              <p:cNvPr id="61483" name="Text Box 195">
                <a:extLst>
                  <a:ext uri="{FF2B5EF4-FFF2-40B4-BE49-F238E27FC236}">
                    <a16:creationId xmlns:a16="http://schemas.microsoft.com/office/drawing/2014/main" id="{895729FC-DD8F-434C-B91A-C3732725FEA6}"/>
                  </a:ext>
                </a:extLst>
              </p:cNvPr>
              <p:cNvSpPr txBox="1">
                <a:spLocks noChangeArrowheads="1"/>
              </p:cNvSpPr>
              <p:nvPr/>
            </p:nvSpPr>
            <p:spPr bwMode="auto">
              <a:xfrm>
                <a:off x="3959" y="1856"/>
                <a:ext cx="30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p>
            </p:txBody>
          </p:sp>
          <p:sp>
            <p:nvSpPr>
              <p:cNvPr id="61484" name="Text Box 196">
                <a:extLst>
                  <a:ext uri="{FF2B5EF4-FFF2-40B4-BE49-F238E27FC236}">
                    <a16:creationId xmlns:a16="http://schemas.microsoft.com/office/drawing/2014/main" id="{1579136F-34DE-4226-9482-7C587E5F7C84}"/>
                  </a:ext>
                </a:extLst>
              </p:cNvPr>
              <p:cNvSpPr txBox="1">
                <a:spLocks noChangeArrowheads="1"/>
              </p:cNvSpPr>
              <p:nvPr/>
            </p:nvSpPr>
            <p:spPr bwMode="auto">
              <a:xfrm>
                <a:off x="5106" y="1532"/>
                <a:ext cx="31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p>
            </p:txBody>
          </p:sp>
          <p:sp>
            <p:nvSpPr>
              <p:cNvPr id="61485" name="Text Box 197">
                <a:extLst>
                  <a:ext uri="{FF2B5EF4-FFF2-40B4-BE49-F238E27FC236}">
                    <a16:creationId xmlns:a16="http://schemas.microsoft.com/office/drawing/2014/main" id="{92484BA6-312E-4DD7-84DE-70EA78CFC739}"/>
                  </a:ext>
                </a:extLst>
              </p:cNvPr>
              <p:cNvSpPr txBox="1">
                <a:spLocks noChangeArrowheads="1"/>
              </p:cNvSpPr>
              <p:nvPr/>
            </p:nvSpPr>
            <p:spPr bwMode="auto">
              <a:xfrm>
                <a:off x="4373" y="2672"/>
                <a:ext cx="35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5</a:t>
                </a:r>
              </a:p>
            </p:txBody>
          </p:sp>
          <p:sp>
            <p:nvSpPr>
              <p:cNvPr id="61486" name="Text Box 198">
                <a:extLst>
                  <a:ext uri="{FF2B5EF4-FFF2-40B4-BE49-F238E27FC236}">
                    <a16:creationId xmlns:a16="http://schemas.microsoft.com/office/drawing/2014/main" id="{8D034566-8186-431F-AEA3-430CB1539E74}"/>
                  </a:ext>
                </a:extLst>
              </p:cNvPr>
              <p:cNvSpPr txBox="1">
                <a:spLocks noChangeArrowheads="1"/>
              </p:cNvSpPr>
              <p:nvPr/>
            </p:nvSpPr>
            <p:spPr bwMode="auto">
              <a:xfrm>
                <a:off x="3332" y="2654"/>
                <a:ext cx="35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p>
            </p:txBody>
          </p:sp>
          <p:sp>
            <p:nvSpPr>
              <p:cNvPr id="61487" name="Text Box 199">
                <a:extLst>
                  <a:ext uri="{FF2B5EF4-FFF2-40B4-BE49-F238E27FC236}">
                    <a16:creationId xmlns:a16="http://schemas.microsoft.com/office/drawing/2014/main" id="{C635DB42-8D26-4FF2-8B9D-7DF6CB9FC2A9}"/>
                  </a:ext>
                </a:extLst>
              </p:cNvPr>
              <p:cNvSpPr txBox="1">
                <a:spLocks noChangeArrowheads="1"/>
              </p:cNvSpPr>
              <p:nvPr/>
            </p:nvSpPr>
            <p:spPr bwMode="auto">
              <a:xfrm>
                <a:off x="5163" y="1949"/>
                <a:ext cx="26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6</a:t>
                </a:r>
              </a:p>
            </p:txBody>
          </p:sp>
          <p:sp>
            <p:nvSpPr>
              <p:cNvPr id="61488" name="Oval 200">
                <a:extLst>
                  <a:ext uri="{FF2B5EF4-FFF2-40B4-BE49-F238E27FC236}">
                    <a16:creationId xmlns:a16="http://schemas.microsoft.com/office/drawing/2014/main" id="{FAA00783-AABD-4B32-9BEC-1DE102A3F25F}"/>
                  </a:ext>
                </a:extLst>
              </p:cNvPr>
              <p:cNvSpPr>
                <a:spLocks noChangeArrowheads="1"/>
              </p:cNvSpPr>
              <p:nvPr/>
            </p:nvSpPr>
            <p:spPr bwMode="auto">
              <a:xfrm>
                <a:off x="4103" y="1403"/>
                <a:ext cx="829" cy="286"/>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1489" name="Oval 201">
                <a:extLst>
                  <a:ext uri="{FF2B5EF4-FFF2-40B4-BE49-F238E27FC236}">
                    <a16:creationId xmlns:a16="http://schemas.microsoft.com/office/drawing/2014/main" id="{7CF24872-5A22-4559-8C96-AF509473ED97}"/>
                  </a:ext>
                </a:extLst>
              </p:cNvPr>
              <p:cNvSpPr>
                <a:spLocks noChangeArrowheads="1"/>
              </p:cNvSpPr>
              <p:nvPr/>
            </p:nvSpPr>
            <p:spPr bwMode="auto">
              <a:xfrm>
                <a:off x="3612" y="2125"/>
                <a:ext cx="415" cy="570"/>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1490" name="Oval 202">
                <a:extLst>
                  <a:ext uri="{FF2B5EF4-FFF2-40B4-BE49-F238E27FC236}">
                    <a16:creationId xmlns:a16="http://schemas.microsoft.com/office/drawing/2014/main" id="{080F144B-4065-4302-A56D-EBA1CF1FCAF8}"/>
                  </a:ext>
                </a:extLst>
              </p:cNvPr>
              <p:cNvSpPr>
                <a:spLocks noChangeArrowheads="1"/>
              </p:cNvSpPr>
              <p:nvPr/>
            </p:nvSpPr>
            <p:spPr bwMode="auto">
              <a:xfrm>
                <a:off x="4634" y="2121"/>
                <a:ext cx="424" cy="570"/>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1491" name="Text Box 203">
                <a:extLst>
                  <a:ext uri="{FF2B5EF4-FFF2-40B4-BE49-F238E27FC236}">
                    <a16:creationId xmlns:a16="http://schemas.microsoft.com/office/drawing/2014/main" id="{4443330C-B32E-418F-9627-0B4EBF781B04}"/>
                  </a:ext>
                </a:extLst>
              </p:cNvPr>
              <p:cNvSpPr txBox="1">
                <a:spLocks noChangeArrowheads="1"/>
              </p:cNvSpPr>
              <p:nvPr/>
            </p:nvSpPr>
            <p:spPr bwMode="auto">
              <a:xfrm>
                <a:off x="4518" y="1435"/>
                <a:ext cx="27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1</a:t>
                </a:r>
                <a:endParaRPr lang="en-US" altLang="zh-CN" sz="2400" b="1" baseline="-25000">
                  <a:latin typeface="Times New Roman" panose="02020603050405020304" pitchFamily="18" charset="0"/>
                </a:endParaRPr>
              </a:p>
            </p:txBody>
          </p:sp>
          <p:sp>
            <p:nvSpPr>
              <p:cNvPr id="61492" name="Text Box 204">
                <a:extLst>
                  <a:ext uri="{FF2B5EF4-FFF2-40B4-BE49-F238E27FC236}">
                    <a16:creationId xmlns:a16="http://schemas.microsoft.com/office/drawing/2014/main" id="{151F4073-B6F8-4283-9DA1-6AF693BEE9AE}"/>
                  </a:ext>
                </a:extLst>
              </p:cNvPr>
              <p:cNvSpPr txBox="1">
                <a:spLocks noChangeArrowheads="1"/>
              </p:cNvSpPr>
              <p:nvPr/>
            </p:nvSpPr>
            <p:spPr bwMode="auto">
              <a:xfrm>
                <a:off x="3785" y="2259"/>
                <a:ext cx="232"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2</a:t>
                </a:r>
                <a:endParaRPr lang="en-US" altLang="zh-CN" sz="2400" b="1" baseline="-25000">
                  <a:latin typeface="Times New Roman" panose="02020603050405020304" pitchFamily="18" charset="0"/>
                </a:endParaRPr>
              </a:p>
            </p:txBody>
          </p:sp>
          <p:sp>
            <p:nvSpPr>
              <p:cNvPr id="61493" name="Text Box 205">
                <a:extLst>
                  <a:ext uri="{FF2B5EF4-FFF2-40B4-BE49-F238E27FC236}">
                    <a16:creationId xmlns:a16="http://schemas.microsoft.com/office/drawing/2014/main" id="{1B2CE823-C1F6-4667-BC5E-B3C0E92C1D89}"/>
                  </a:ext>
                </a:extLst>
              </p:cNvPr>
              <p:cNvSpPr txBox="1">
                <a:spLocks noChangeArrowheads="1"/>
              </p:cNvSpPr>
              <p:nvPr/>
            </p:nvSpPr>
            <p:spPr bwMode="auto">
              <a:xfrm>
                <a:off x="4846" y="2259"/>
                <a:ext cx="27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3</a:t>
                </a:r>
                <a:endParaRPr lang="en-US" altLang="zh-CN" sz="2400" b="1" baseline="-25000">
                  <a:latin typeface="Times New Roman" panose="02020603050405020304" pitchFamily="18" charset="0"/>
                </a:endParaRPr>
              </a:p>
            </p:txBody>
          </p:sp>
          <p:grpSp>
            <p:nvGrpSpPr>
              <p:cNvPr id="61494" name="Group 206">
                <a:extLst>
                  <a:ext uri="{FF2B5EF4-FFF2-40B4-BE49-F238E27FC236}">
                    <a16:creationId xmlns:a16="http://schemas.microsoft.com/office/drawing/2014/main" id="{17D3E853-FBA7-4A24-8988-CA4188CD8566}"/>
                  </a:ext>
                </a:extLst>
              </p:cNvPr>
              <p:cNvGrpSpPr>
                <a:grpSpLocks/>
              </p:cNvGrpSpPr>
              <p:nvPr/>
            </p:nvGrpSpPr>
            <p:grpSpPr bwMode="auto">
              <a:xfrm rot="6478896" flipV="1">
                <a:off x="4225" y="1576"/>
                <a:ext cx="61" cy="145"/>
                <a:chOff x="5891" y="3889"/>
                <a:chExt cx="103" cy="242"/>
              </a:xfrm>
            </p:grpSpPr>
            <p:sp>
              <p:nvSpPr>
                <p:cNvPr id="61506" name="Line 207">
                  <a:extLst>
                    <a:ext uri="{FF2B5EF4-FFF2-40B4-BE49-F238E27FC236}">
                      <a16:creationId xmlns:a16="http://schemas.microsoft.com/office/drawing/2014/main" id="{F31E60B6-6BC7-4B9A-8845-57CCC718EE70}"/>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7" name="Line 208">
                  <a:extLst>
                    <a:ext uri="{FF2B5EF4-FFF2-40B4-BE49-F238E27FC236}">
                      <a16:creationId xmlns:a16="http://schemas.microsoft.com/office/drawing/2014/main" id="{FB6A8A3D-B160-4656-A1CD-B0834BC72B1C}"/>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8" name="Line 209">
                  <a:extLst>
                    <a:ext uri="{FF2B5EF4-FFF2-40B4-BE49-F238E27FC236}">
                      <a16:creationId xmlns:a16="http://schemas.microsoft.com/office/drawing/2014/main" id="{B6621962-C4F8-4814-9712-4ECF1AD90B3E}"/>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495" name="Group 210">
                <a:extLst>
                  <a:ext uri="{FF2B5EF4-FFF2-40B4-BE49-F238E27FC236}">
                    <a16:creationId xmlns:a16="http://schemas.microsoft.com/office/drawing/2014/main" id="{9E3EAA33-0DEF-45C9-BA32-5F2EFF088B96}"/>
                  </a:ext>
                </a:extLst>
              </p:cNvPr>
              <p:cNvGrpSpPr>
                <a:grpSpLocks/>
              </p:cNvGrpSpPr>
              <p:nvPr/>
            </p:nvGrpSpPr>
            <p:grpSpPr bwMode="auto">
              <a:xfrm rot="9607385" flipV="1">
                <a:off x="4636" y="2458"/>
                <a:ext cx="63" cy="138"/>
                <a:chOff x="5891" y="3889"/>
                <a:chExt cx="103" cy="242"/>
              </a:xfrm>
            </p:grpSpPr>
            <p:sp>
              <p:nvSpPr>
                <p:cNvPr id="61503" name="Line 211">
                  <a:extLst>
                    <a:ext uri="{FF2B5EF4-FFF2-40B4-BE49-F238E27FC236}">
                      <a16:creationId xmlns:a16="http://schemas.microsoft.com/office/drawing/2014/main" id="{620F0081-E76E-469C-9596-ABB696AF44DC}"/>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4" name="Line 212">
                  <a:extLst>
                    <a:ext uri="{FF2B5EF4-FFF2-40B4-BE49-F238E27FC236}">
                      <a16:creationId xmlns:a16="http://schemas.microsoft.com/office/drawing/2014/main" id="{DAFA6128-974E-4B86-9148-3D4474085124}"/>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5" name="Line 213">
                  <a:extLst>
                    <a:ext uri="{FF2B5EF4-FFF2-40B4-BE49-F238E27FC236}">
                      <a16:creationId xmlns:a16="http://schemas.microsoft.com/office/drawing/2014/main" id="{5EAA2E27-E3F8-4884-AF03-13EB37030B65}"/>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496" name="Group 214">
                <a:extLst>
                  <a:ext uri="{FF2B5EF4-FFF2-40B4-BE49-F238E27FC236}">
                    <a16:creationId xmlns:a16="http://schemas.microsoft.com/office/drawing/2014/main" id="{B87FF852-C6E8-49D5-8E96-A189EA0A103D}"/>
                  </a:ext>
                </a:extLst>
              </p:cNvPr>
              <p:cNvGrpSpPr>
                <a:grpSpLocks/>
              </p:cNvGrpSpPr>
              <p:nvPr/>
            </p:nvGrpSpPr>
            <p:grpSpPr bwMode="auto">
              <a:xfrm rot="8126354" flipV="1">
                <a:off x="3641" y="2538"/>
                <a:ext cx="64" cy="139"/>
                <a:chOff x="5891" y="3889"/>
                <a:chExt cx="103" cy="242"/>
              </a:xfrm>
            </p:grpSpPr>
            <p:sp>
              <p:nvSpPr>
                <p:cNvPr id="61500" name="Line 215">
                  <a:extLst>
                    <a:ext uri="{FF2B5EF4-FFF2-40B4-BE49-F238E27FC236}">
                      <a16:creationId xmlns:a16="http://schemas.microsoft.com/office/drawing/2014/main" id="{76EC903E-3AD7-4099-9513-5522450B8C01}"/>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1" name="Line 216">
                  <a:extLst>
                    <a:ext uri="{FF2B5EF4-FFF2-40B4-BE49-F238E27FC236}">
                      <a16:creationId xmlns:a16="http://schemas.microsoft.com/office/drawing/2014/main" id="{B9E7631E-92E6-4DF7-A04F-4FEE85F888D0}"/>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02" name="Line 217">
                  <a:extLst>
                    <a:ext uri="{FF2B5EF4-FFF2-40B4-BE49-F238E27FC236}">
                      <a16:creationId xmlns:a16="http://schemas.microsoft.com/office/drawing/2014/main" id="{C77AA492-7AF1-4AC1-B5E8-5005016427FB}"/>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497" name="Rectangle 218">
                <a:extLst>
                  <a:ext uri="{FF2B5EF4-FFF2-40B4-BE49-F238E27FC236}">
                    <a16:creationId xmlns:a16="http://schemas.microsoft.com/office/drawing/2014/main" id="{6BD7B9DF-3E17-49C9-92A1-27454F26324C}"/>
                  </a:ext>
                </a:extLst>
              </p:cNvPr>
              <p:cNvSpPr>
                <a:spLocks noChangeArrowheads="1"/>
              </p:cNvSpPr>
              <p:nvPr/>
            </p:nvSpPr>
            <p:spPr bwMode="auto">
              <a:xfrm>
                <a:off x="4586" y="2341"/>
                <a:ext cx="154"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1498" name="Rectangle 219">
                <a:extLst>
                  <a:ext uri="{FF2B5EF4-FFF2-40B4-BE49-F238E27FC236}">
                    <a16:creationId xmlns:a16="http://schemas.microsoft.com/office/drawing/2014/main" id="{152AFB10-F9B7-43BC-BE83-79B544B45884}"/>
                  </a:ext>
                </a:extLst>
              </p:cNvPr>
              <p:cNvSpPr>
                <a:spLocks noChangeArrowheads="1"/>
              </p:cNvSpPr>
              <p:nvPr/>
            </p:nvSpPr>
            <p:spPr bwMode="auto">
              <a:xfrm>
                <a:off x="3544" y="2397"/>
                <a:ext cx="145" cy="1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1499" name="Rectangle 220">
                <a:extLst>
                  <a:ext uri="{FF2B5EF4-FFF2-40B4-BE49-F238E27FC236}">
                    <a16:creationId xmlns:a16="http://schemas.microsoft.com/office/drawing/2014/main" id="{8E69B90B-2ECC-410E-93A2-E99F568E23E0}"/>
                  </a:ext>
                </a:extLst>
              </p:cNvPr>
              <p:cNvSpPr>
                <a:spLocks noChangeArrowheads="1"/>
              </p:cNvSpPr>
              <p:nvPr/>
            </p:nvSpPr>
            <p:spPr bwMode="auto">
              <a:xfrm>
                <a:off x="3969" y="1532"/>
                <a:ext cx="221"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1449" name="Text Box 221">
              <a:extLst>
                <a:ext uri="{FF2B5EF4-FFF2-40B4-BE49-F238E27FC236}">
                  <a16:creationId xmlns:a16="http://schemas.microsoft.com/office/drawing/2014/main" id="{13C78FC5-1BBD-4420-97EF-4F0FA281B931}"/>
                </a:ext>
              </a:extLst>
            </p:cNvPr>
            <p:cNvSpPr txBox="1">
              <a:spLocks noChangeArrowheads="1"/>
            </p:cNvSpPr>
            <p:nvPr/>
          </p:nvSpPr>
          <p:spPr bwMode="auto">
            <a:xfrm>
              <a:off x="2976" y="1632"/>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a</a:t>
              </a:r>
            </a:p>
          </p:txBody>
        </p:sp>
        <p:sp>
          <p:nvSpPr>
            <p:cNvPr id="61450" name="Text Box 222">
              <a:extLst>
                <a:ext uri="{FF2B5EF4-FFF2-40B4-BE49-F238E27FC236}">
                  <a16:creationId xmlns:a16="http://schemas.microsoft.com/office/drawing/2014/main" id="{F6D0D7FB-40C4-46AF-B882-57B0DA45DEC1}"/>
                </a:ext>
              </a:extLst>
            </p:cNvPr>
            <p:cNvSpPr txBox="1">
              <a:spLocks noChangeArrowheads="1"/>
            </p:cNvSpPr>
            <p:nvPr/>
          </p:nvSpPr>
          <p:spPr bwMode="auto">
            <a:xfrm>
              <a:off x="4128" y="292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d</a:t>
              </a:r>
            </a:p>
          </p:txBody>
        </p:sp>
        <p:sp>
          <p:nvSpPr>
            <p:cNvPr id="61451" name="Text Box 223">
              <a:extLst>
                <a:ext uri="{FF2B5EF4-FFF2-40B4-BE49-F238E27FC236}">
                  <a16:creationId xmlns:a16="http://schemas.microsoft.com/office/drawing/2014/main" id="{BCA81D7F-6A0E-43DA-A26A-07042719A1AB}"/>
                </a:ext>
              </a:extLst>
            </p:cNvPr>
            <p:cNvSpPr txBox="1">
              <a:spLocks noChangeArrowheads="1"/>
            </p:cNvSpPr>
            <p:nvPr/>
          </p:nvSpPr>
          <p:spPr bwMode="auto">
            <a:xfrm>
              <a:off x="3984" y="153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b</a:t>
              </a:r>
            </a:p>
          </p:txBody>
        </p:sp>
      </p:grpSp>
      <p:sp>
        <p:nvSpPr>
          <p:cNvPr id="61444" name="Text Box 224">
            <a:extLst>
              <a:ext uri="{FF2B5EF4-FFF2-40B4-BE49-F238E27FC236}">
                <a16:creationId xmlns:a16="http://schemas.microsoft.com/office/drawing/2014/main" id="{3BEC7E53-1914-4C70-8464-35EA7CC1806B}"/>
              </a:ext>
            </a:extLst>
          </p:cNvPr>
          <p:cNvSpPr txBox="1">
            <a:spLocks noChangeArrowheads="1"/>
          </p:cNvSpPr>
          <p:nvPr/>
        </p:nvSpPr>
        <p:spPr bwMode="auto">
          <a:xfrm>
            <a:off x="762000" y="6858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对图中</a:t>
            </a:r>
            <a:r>
              <a:rPr lang="en-US" altLang="zh-CN" sz="2400" b="1"/>
              <a:t>4</a:t>
            </a:r>
            <a:r>
              <a:rPr lang="zh-CN" altLang="en-US" sz="2400" b="1"/>
              <a:t>个节点分别列出</a:t>
            </a:r>
            <a:r>
              <a:rPr lang="en-US" altLang="zh-CN" sz="2400" b="1"/>
              <a:t>KCL</a:t>
            </a:r>
            <a:r>
              <a:rPr lang="zh-CN" altLang="en-US" sz="2400" b="1"/>
              <a:t>方程</a:t>
            </a:r>
          </a:p>
        </p:txBody>
      </p:sp>
      <p:sp>
        <p:nvSpPr>
          <p:cNvPr id="88069" name="Text Box 225">
            <a:extLst>
              <a:ext uri="{FF2B5EF4-FFF2-40B4-BE49-F238E27FC236}">
                <a16:creationId xmlns:a16="http://schemas.microsoft.com/office/drawing/2014/main" id="{DBAF0E61-D4B8-4CB8-9A95-356DCBE99507}"/>
              </a:ext>
            </a:extLst>
          </p:cNvPr>
          <p:cNvSpPr txBox="1">
            <a:spLocks noChangeArrowheads="1"/>
          </p:cNvSpPr>
          <p:nvPr/>
        </p:nvSpPr>
        <p:spPr bwMode="auto">
          <a:xfrm>
            <a:off x="685800" y="1600200"/>
            <a:ext cx="38100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2"/>
                </a:solidFill>
              </a:rPr>
              <a:t>节点</a:t>
            </a:r>
            <a:r>
              <a:rPr lang="en-US" altLang="zh-CN" sz="2400" b="1">
                <a:solidFill>
                  <a:schemeClr val="accent2"/>
                </a:solidFill>
              </a:rPr>
              <a:t>a          </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1</a:t>
            </a:r>
            <a:r>
              <a:rPr lang="en-US" altLang="zh-CN"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2</a:t>
            </a:r>
            <a:r>
              <a:rPr lang="zh-CN" altLang="en-US"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4</a:t>
            </a:r>
            <a:r>
              <a:rPr lang="en-US" altLang="zh-CN" sz="2400" b="1">
                <a:solidFill>
                  <a:schemeClr val="accent2"/>
                </a:solidFill>
                <a:latin typeface="Times New Roman" panose="02020603050405020304" pitchFamily="18" charset="0"/>
              </a:rPr>
              <a:t>=0</a:t>
            </a:r>
          </a:p>
          <a:p>
            <a:pPr eaLnBrk="1" hangingPunct="1">
              <a:spcBef>
                <a:spcPct val="50000"/>
              </a:spcBef>
              <a:buFontTx/>
              <a:buNone/>
            </a:pPr>
            <a:r>
              <a:rPr lang="zh-CN" altLang="en-US" sz="2400" b="1">
                <a:solidFill>
                  <a:schemeClr val="accent2"/>
                </a:solidFill>
              </a:rPr>
              <a:t>节点</a:t>
            </a:r>
            <a:r>
              <a:rPr lang="en-US" altLang="zh-CN" sz="2400" b="1">
                <a:solidFill>
                  <a:schemeClr val="accent2"/>
                </a:solidFill>
              </a:rPr>
              <a:t>b      </a:t>
            </a:r>
            <a:r>
              <a:rPr lang="zh-CN" altLang="en-US" sz="2400" b="1">
                <a:solidFill>
                  <a:schemeClr val="accent2"/>
                </a:solidFill>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2</a:t>
            </a:r>
            <a:r>
              <a:rPr lang="en-US" altLang="zh-CN"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3</a:t>
            </a:r>
            <a:r>
              <a:rPr lang="zh-CN" altLang="en-US"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5</a:t>
            </a:r>
            <a:r>
              <a:rPr lang="en-US" altLang="zh-CN" sz="2400" b="1">
                <a:solidFill>
                  <a:schemeClr val="accent2"/>
                </a:solidFill>
                <a:latin typeface="Times New Roman" panose="02020603050405020304" pitchFamily="18" charset="0"/>
              </a:rPr>
              <a:t>=0</a:t>
            </a:r>
          </a:p>
          <a:p>
            <a:pPr eaLnBrk="1" hangingPunct="1">
              <a:spcBef>
                <a:spcPct val="50000"/>
              </a:spcBef>
              <a:buFontTx/>
              <a:buNone/>
            </a:pPr>
            <a:r>
              <a:rPr lang="zh-CN" altLang="en-US" sz="2400" b="1">
                <a:solidFill>
                  <a:schemeClr val="accent2"/>
                </a:solidFill>
              </a:rPr>
              <a:t>节点</a:t>
            </a:r>
            <a:r>
              <a:rPr lang="en-US" altLang="zh-CN" sz="2400" b="1">
                <a:solidFill>
                  <a:schemeClr val="accent2"/>
                </a:solidFill>
              </a:rPr>
              <a:t>c      </a:t>
            </a:r>
            <a:r>
              <a:rPr lang="zh-CN" altLang="en-US" sz="2400" b="1">
                <a:solidFill>
                  <a:schemeClr val="accent2"/>
                </a:solidFill>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1</a:t>
            </a:r>
            <a:r>
              <a:rPr lang="zh-CN" altLang="en-US"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3</a:t>
            </a:r>
            <a:r>
              <a:rPr lang="en-US" altLang="zh-CN"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6</a:t>
            </a:r>
            <a:r>
              <a:rPr lang="en-US" altLang="zh-CN" sz="2400" b="1">
                <a:solidFill>
                  <a:schemeClr val="accent2"/>
                </a:solidFill>
                <a:latin typeface="Times New Roman" panose="02020603050405020304" pitchFamily="18" charset="0"/>
              </a:rPr>
              <a:t>=0</a:t>
            </a:r>
          </a:p>
          <a:p>
            <a:pPr eaLnBrk="1" hangingPunct="1">
              <a:spcBef>
                <a:spcPct val="50000"/>
              </a:spcBef>
              <a:buFontTx/>
              <a:buNone/>
            </a:pPr>
            <a:r>
              <a:rPr lang="zh-CN" altLang="en-US" sz="2400" b="1">
                <a:solidFill>
                  <a:schemeClr val="accent2"/>
                </a:solidFill>
              </a:rPr>
              <a:t>节点</a:t>
            </a:r>
            <a:r>
              <a:rPr lang="en-US" altLang="zh-CN" sz="2400" b="1">
                <a:solidFill>
                  <a:schemeClr val="accent2"/>
                </a:solidFill>
              </a:rPr>
              <a:t>d         </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4</a:t>
            </a:r>
            <a:r>
              <a:rPr lang="en-US" altLang="zh-CN"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5</a:t>
            </a:r>
            <a:r>
              <a:rPr lang="zh-CN" altLang="en-US"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6</a:t>
            </a:r>
            <a:r>
              <a:rPr lang="en-US" altLang="zh-CN" sz="2400" b="1">
                <a:solidFill>
                  <a:schemeClr val="accent2"/>
                </a:solidFill>
                <a:latin typeface="Times New Roman" panose="02020603050405020304" pitchFamily="18" charset="0"/>
              </a:rPr>
              <a:t>=0</a:t>
            </a:r>
          </a:p>
        </p:txBody>
      </p:sp>
      <p:sp>
        <p:nvSpPr>
          <p:cNvPr id="88070" name="Text Box 227">
            <a:extLst>
              <a:ext uri="{FF2B5EF4-FFF2-40B4-BE49-F238E27FC236}">
                <a16:creationId xmlns:a16="http://schemas.microsoft.com/office/drawing/2014/main" id="{3DADB231-6DC6-4A21-B4A5-8DB373AE9C1C}"/>
              </a:ext>
            </a:extLst>
          </p:cNvPr>
          <p:cNvSpPr txBox="1">
            <a:spLocks noChangeArrowheads="1"/>
          </p:cNvSpPr>
          <p:nvPr/>
        </p:nvSpPr>
        <p:spPr bwMode="auto">
          <a:xfrm>
            <a:off x="685800" y="3886200"/>
            <a:ext cx="3886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4</a:t>
            </a:r>
            <a:r>
              <a:rPr lang="zh-CN" altLang="en-US" sz="2400" b="1"/>
              <a:t>个节点列出的</a:t>
            </a:r>
            <a:r>
              <a:rPr lang="en-US" altLang="zh-CN" sz="2400" b="1"/>
              <a:t>KCL</a:t>
            </a:r>
            <a:r>
              <a:rPr lang="zh-CN" altLang="en-US" sz="2400" b="1"/>
              <a:t>方程两边分别相加得到 </a:t>
            </a:r>
            <a:r>
              <a:rPr lang="en-US" altLang="zh-CN" sz="2400" b="1"/>
              <a:t>0=0</a:t>
            </a:r>
            <a:r>
              <a:rPr lang="zh-CN" altLang="en-US" sz="2400" b="1"/>
              <a:t>，说明方程不都是独立的。</a:t>
            </a:r>
          </a:p>
        </p:txBody>
      </p:sp>
      <p:sp>
        <p:nvSpPr>
          <p:cNvPr id="88071" name="Text Box 228">
            <a:extLst>
              <a:ext uri="{FF2B5EF4-FFF2-40B4-BE49-F238E27FC236}">
                <a16:creationId xmlns:a16="http://schemas.microsoft.com/office/drawing/2014/main" id="{7ACC93E1-0E54-4F20-AF0A-F2E092793A6A}"/>
              </a:ext>
            </a:extLst>
          </p:cNvPr>
          <p:cNvSpPr txBox="1">
            <a:spLocks noChangeArrowheads="1"/>
          </p:cNvSpPr>
          <p:nvPr/>
        </p:nvSpPr>
        <p:spPr bwMode="auto">
          <a:xfrm>
            <a:off x="609600" y="5181600"/>
            <a:ext cx="7620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400" b="1"/>
              <a:t>由图中可以看出节点 </a:t>
            </a:r>
            <a:r>
              <a:rPr lang="en-US" altLang="zh-CN" sz="2400" b="1"/>
              <a:t>d </a:t>
            </a:r>
            <a:r>
              <a:rPr lang="zh-CN" altLang="en-US" sz="2400" b="1"/>
              <a:t>流出的电流都流入了其他节点，节点 </a:t>
            </a:r>
            <a:r>
              <a:rPr lang="en-US" altLang="zh-CN" sz="2400" b="1"/>
              <a:t>d </a:t>
            </a:r>
            <a:r>
              <a:rPr lang="zh-CN" altLang="en-US" sz="2400" b="1"/>
              <a:t>流入的电流都是由其他节点流出，可见节点</a:t>
            </a:r>
            <a:r>
              <a:rPr lang="en-US" altLang="zh-CN" sz="2400" b="1"/>
              <a:t>d </a:t>
            </a:r>
            <a:r>
              <a:rPr lang="zh-CN" altLang="en-US" sz="2400" b="1"/>
              <a:t>的电流可以由其他的节点计算出来。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p:bldP spid="88070" grpId="0"/>
      <p:bldP spid="8807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3">
            <a:extLst>
              <a:ext uri="{FF2B5EF4-FFF2-40B4-BE49-F238E27FC236}">
                <a16:creationId xmlns:a16="http://schemas.microsoft.com/office/drawing/2014/main" id="{777BC5F6-82C2-4444-9578-41DFCED20A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0927ACC-D545-4CD3-B071-BACD13B7D84F}" type="slidenum">
              <a:rPr lang="en-US" altLang="zh-CN" sz="1400" smtClean="0"/>
              <a:pPr>
                <a:spcBef>
                  <a:spcPct val="0"/>
                </a:spcBef>
                <a:buFontTx/>
                <a:buNone/>
              </a:pPr>
              <a:t>67</a:t>
            </a:fld>
            <a:endParaRPr lang="en-US" altLang="zh-CN" sz="1400"/>
          </a:p>
        </p:txBody>
      </p:sp>
      <p:sp>
        <p:nvSpPr>
          <p:cNvPr id="89091" name="Text Box 2">
            <a:extLst>
              <a:ext uri="{FF2B5EF4-FFF2-40B4-BE49-F238E27FC236}">
                <a16:creationId xmlns:a16="http://schemas.microsoft.com/office/drawing/2014/main" id="{D0464822-5AC5-4C8E-BD23-CF39DD0E7FF5}"/>
              </a:ext>
            </a:extLst>
          </p:cNvPr>
          <p:cNvSpPr txBox="1">
            <a:spLocks noChangeArrowheads="1"/>
          </p:cNvSpPr>
          <p:nvPr/>
        </p:nvSpPr>
        <p:spPr bwMode="auto">
          <a:xfrm>
            <a:off x="685800" y="762000"/>
            <a:ext cx="38862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a:t>      </a:t>
            </a:r>
            <a:r>
              <a:rPr lang="zh-CN" altLang="en-US" sz="2400" b="1">
                <a:latin typeface="Times New Roman" panose="02020603050405020304" pitchFamily="18" charset="0"/>
              </a:rPr>
              <a:t>在 </a:t>
            </a:r>
            <a:r>
              <a:rPr lang="en-US" altLang="zh-CN" sz="2400" b="1" i="1">
                <a:latin typeface="Times New Roman" panose="02020603050405020304" pitchFamily="18" charset="0"/>
              </a:rPr>
              <a:t>n </a:t>
            </a:r>
            <a:r>
              <a:rPr lang="en-US" altLang="zh-CN" sz="2400" b="1">
                <a:latin typeface="Times New Roman" panose="02020603050405020304" pitchFamily="18" charset="0"/>
              </a:rPr>
              <a:t> </a:t>
            </a:r>
            <a:r>
              <a:rPr lang="zh-CN" altLang="en-US" sz="2400" b="1">
                <a:latin typeface="Times New Roman" panose="02020603050405020304" pitchFamily="18" charset="0"/>
              </a:rPr>
              <a:t>个节点中选择一个作为参考节点，其余</a:t>
            </a:r>
            <a:r>
              <a:rPr lang="en-US" altLang="zh-CN" sz="2400" b="1" i="1">
                <a:latin typeface="Times New Roman" panose="02020603050405020304" pitchFamily="18" charset="0"/>
              </a:rPr>
              <a:t>n</a:t>
            </a:r>
            <a:r>
              <a:rPr lang="zh-CN" altLang="en-US" sz="2400" b="1">
                <a:latin typeface="Times New Roman" panose="02020603050405020304" pitchFamily="18" charset="0"/>
              </a:rPr>
              <a:t>－</a:t>
            </a:r>
            <a:r>
              <a:rPr lang="en-US" altLang="zh-CN" sz="2400" b="1">
                <a:latin typeface="Times New Roman" panose="02020603050405020304" pitchFamily="18" charset="0"/>
              </a:rPr>
              <a:t>1 </a:t>
            </a:r>
            <a:r>
              <a:rPr lang="zh-CN" altLang="en-US" sz="2400" b="1">
                <a:latin typeface="Times New Roman" panose="02020603050405020304" pitchFamily="18" charset="0"/>
              </a:rPr>
              <a:t>个节点作为独立节点列出 </a:t>
            </a:r>
            <a:r>
              <a:rPr lang="en-US" altLang="zh-CN" sz="2400" b="1">
                <a:latin typeface="Times New Roman" panose="02020603050405020304" pitchFamily="18" charset="0"/>
              </a:rPr>
              <a:t>KCL </a:t>
            </a:r>
            <a:r>
              <a:rPr lang="zh-CN" altLang="en-US" sz="2400" b="1">
                <a:latin typeface="Times New Roman" panose="02020603050405020304" pitchFamily="18" charset="0"/>
              </a:rPr>
              <a:t>方程。</a:t>
            </a:r>
          </a:p>
        </p:txBody>
      </p:sp>
      <p:sp>
        <p:nvSpPr>
          <p:cNvPr id="89092" name="Text Box 4">
            <a:extLst>
              <a:ext uri="{FF2B5EF4-FFF2-40B4-BE49-F238E27FC236}">
                <a16:creationId xmlns:a16="http://schemas.microsoft.com/office/drawing/2014/main" id="{D69EC964-5DFD-4E80-9A5B-1B0C38194DB5}"/>
              </a:ext>
            </a:extLst>
          </p:cNvPr>
          <p:cNvSpPr txBox="1">
            <a:spLocks noChangeArrowheads="1"/>
          </p:cNvSpPr>
          <p:nvPr/>
        </p:nvSpPr>
        <p:spPr bwMode="auto">
          <a:xfrm>
            <a:off x="685800" y="2743200"/>
            <a:ext cx="41910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a:t>      </a:t>
            </a:r>
            <a:r>
              <a:rPr lang="zh-CN" altLang="en-US" sz="2400" b="1"/>
              <a:t>需要 </a:t>
            </a:r>
            <a:r>
              <a:rPr lang="en-US" altLang="zh-CN" sz="2400" b="1" i="1">
                <a:latin typeface="Times New Roman" panose="02020603050405020304" pitchFamily="18" charset="0"/>
              </a:rPr>
              <a:t>m</a:t>
            </a:r>
            <a:r>
              <a:rPr lang="zh-CN" altLang="en-US" sz="2400" b="1"/>
              <a:t>个独立方程，列出 </a:t>
            </a:r>
            <a:r>
              <a:rPr lang="en-US" altLang="zh-CN" sz="2400" b="1" i="1">
                <a:latin typeface="Times New Roman" panose="02020603050405020304" pitchFamily="18" charset="0"/>
              </a:rPr>
              <a:t>n</a:t>
            </a:r>
            <a:r>
              <a:rPr lang="zh-CN" altLang="en-US" sz="2400" b="1">
                <a:latin typeface="Times New Roman" panose="02020603050405020304" pitchFamily="18" charset="0"/>
              </a:rPr>
              <a:t>－</a:t>
            </a:r>
            <a:r>
              <a:rPr lang="en-US" altLang="zh-CN" sz="2400" b="1">
                <a:latin typeface="Times New Roman" panose="02020603050405020304" pitchFamily="18" charset="0"/>
              </a:rPr>
              <a:t>1 </a:t>
            </a:r>
            <a:r>
              <a:rPr lang="zh-CN" altLang="en-US" sz="2400" b="1">
                <a:latin typeface="Times New Roman" panose="02020603050405020304" pitchFamily="18" charset="0"/>
              </a:rPr>
              <a:t>个 </a:t>
            </a:r>
            <a:r>
              <a:rPr lang="en-US" altLang="zh-CN" sz="2400" b="1">
                <a:latin typeface="Times New Roman" panose="02020603050405020304" pitchFamily="18" charset="0"/>
              </a:rPr>
              <a:t>KCL </a:t>
            </a:r>
            <a:r>
              <a:rPr lang="zh-CN" altLang="en-US" sz="2400" b="1">
                <a:latin typeface="Times New Roman" panose="02020603050405020304" pitchFamily="18" charset="0"/>
              </a:rPr>
              <a:t>方程以后还需要补充 </a:t>
            </a:r>
            <a:r>
              <a:rPr lang="en-US" altLang="zh-CN" sz="2400" b="1" i="1">
                <a:latin typeface="Times New Roman" panose="02020603050405020304" pitchFamily="18" charset="0"/>
              </a:rPr>
              <a:t>m</a:t>
            </a:r>
            <a:r>
              <a:rPr lang="zh-CN" altLang="en-US" sz="2400" b="1">
                <a:latin typeface="Times New Roman" panose="02020603050405020304" pitchFamily="18" charset="0"/>
              </a:rPr>
              <a:t>－</a:t>
            </a:r>
            <a:r>
              <a:rPr lang="en-US" altLang="zh-CN" sz="2400" b="1">
                <a:latin typeface="Times New Roman" panose="02020603050405020304" pitchFamily="18" charset="0"/>
              </a:rPr>
              <a:t>(</a:t>
            </a:r>
            <a:r>
              <a:rPr lang="en-US" altLang="zh-CN" sz="2400" b="1" i="1">
                <a:latin typeface="Times New Roman" panose="02020603050405020304" pitchFamily="18" charset="0"/>
              </a:rPr>
              <a:t>n</a:t>
            </a:r>
            <a:r>
              <a:rPr lang="zh-CN" altLang="en-US" sz="2400" b="1">
                <a:latin typeface="Times New Roman" panose="02020603050405020304" pitchFamily="18" charset="0"/>
              </a:rPr>
              <a:t>－</a:t>
            </a:r>
            <a:r>
              <a:rPr lang="en-US" altLang="zh-CN" sz="2400" b="1">
                <a:latin typeface="Times New Roman" panose="02020603050405020304" pitchFamily="18" charset="0"/>
              </a:rPr>
              <a:t>1)</a:t>
            </a:r>
            <a:r>
              <a:rPr lang="zh-CN" altLang="en-US" sz="2400" b="1">
                <a:latin typeface="Times New Roman" panose="02020603050405020304" pitchFamily="18" charset="0"/>
              </a:rPr>
              <a:t>个</a:t>
            </a:r>
            <a:r>
              <a:rPr lang="en-US" altLang="zh-CN" sz="2400" b="1">
                <a:latin typeface="Times New Roman" panose="02020603050405020304" pitchFamily="18" charset="0"/>
              </a:rPr>
              <a:t>KVL</a:t>
            </a:r>
            <a:r>
              <a:rPr lang="zh-CN" altLang="en-US" sz="2400" b="1">
                <a:latin typeface="Times New Roman" panose="02020603050405020304" pitchFamily="18" charset="0"/>
              </a:rPr>
              <a:t>方程。</a:t>
            </a:r>
          </a:p>
        </p:txBody>
      </p:sp>
      <p:grpSp>
        <p:nvGrpSpPr>
          <p:cNvPr id="62469" name="Group 9">
            <a:extLst>
              <a:ext uri="{FF2B5EF4-FFF2-40B4-BE49-F238E27FC236}">
                <a16:creationId xmlns:a16="http://schemas.microsoft.com/office/drawing/2014/main" id="{636E0B87-4976-4271-A93F-D0E6B1C63344}"/>
              </a:ext>
            </a:extLst>
          </p:cNvPr>
          <p:cNvGrpSpPr>
            <a:grpSpLocks/>
          </p:cNvGrpSpPr>
          <p:nvPr/>
        </p:nvGrpSpPr>
        <p:grpSpPr bwMode="auto">
          <a:xfrm>
            <a:off x="4876800" y="533400"/>
            <a:ext cx="3886200" cy="3581400"/>
            <a:chOff x="2976" y="960"/>
            <a:chExt cx="2448" cy="2256"/>
          </a:xfrm>
        </p:grpSpPr>
        <p:grpSp>
          <p:nvGrpSpPr>
            <p:cNvPr id="62471" name="Group 10">
              <a:extLst>
                <a:ext uri="{FF2B5EF4-FFF2-40B4-BE49-F238E27FC236}">
                  <a16:creationId xmlns:a16="http://schemas.microsoft.com/office/drawing/2014/main" id="{74A3D1DB-CA07-49EC-9F26-148027E25EB1}"/>
                </a:ext>
              </a:extLst>
            </p:cNvPr>
            <p:cNvGrpSpPr>
              <a:grpSpLocks/>
            </p:cNvGrpSpPr>
            <p:nvPr/>
          </p:nvGrpSpPr>
          <p:grpSpPr bwMode="auto">
            <a:xfrm>
              <a:off x="3072" y="960"/>
              <a:ext cx="2352" cy="2016"/>
              <a:chOff x="3072" y="960"/>
              <a:chExt cx="2352" cy="2016"/>
            </a:xfrm>
          </p:grpSpPr>
          <p:sp>
            <p:nvSpPr>
              <p:cNvPr id="62475" name="Text Box 11">
                <a:extLst>
                  <a:ext uri="{FF2B5EF4-FFF2-40B4-BE49-F238E27FC236}">
                    <a16:creationId xmlns:a16="http://schemas.microsoft.com/office/drawing/2014/main" id="{6B12403A-2A6D-4566-BB50-1DE2E60C39E3}"/>
                  </a:ext>
                </a:extLst>
              </p:cNvPr>
              <p:cNvSpPr txBox="1">
                <a:spLocks noChangeArrowheads="1"/>
              </p:cNvSpPr>
              <p:nvPr/>
            </p:nvSpPr>
            <p:spPr bwMode="auto">
              <a:xfrm>
                <a:off x="3952" y="960"/>
                <a:ext cx="18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1</a:t>
                </a:r>
              </a:p>
            </p:txBody>
          </p:sp>
          <p:sp>
            <p:nvSpPr>
              <p:cNvPr id="62476" name="Text Box 12">
                <a:extLst>
                  <a:ext uri="{FF2B5EF4-FFF2-40B4-BE49-F238E27FC236}">
                    <a16:creationId xmlns:a16="http://schemas.microsoft.com/office/drawing/2014/main" id="{B3912D60-1D57-4B97-A612-13F0E40E1B6C}"/>
                  </a:ext>
                </a:extLst>
              </p:cNvPr>
              <p:cNvSpPr txBox="1">
                <a:spLocks noChangeArrowheads="1"/>
              </p:cNvSpPr>
              <p:nvPr/>
            </p:nvSpPr>
            <p:spPr bwMode="auto">
              <a:xfrm>
                <a:off x="4410" y="2029"/>
                <a:ext cx="37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5</a:t>
                </a:r>
              </a:p>
            </p:txBody>
          </p:sp>
          <p:sp>
            <p:nvSpPr>
              <p:cNvPr id="62477" name="Text Box 13">
                <a:extLst>
                  <a:ext uri="{FF2B5EF4-FFF2-40B4-BE49-F238E27FC236}">
                    <a16:creationId xmlns:a16="http://schemas.microsoft.com/office/drawing/2014/main" id="{894F5B01-2180-4826-BA56-9B03377DBFC3}"/>
                  </a:ext>
                </a:extLst>
              </p:cNvPr>
              <p:cNvSpPr txBox="1">
                <a:spLocks noChangeArrowheads="1"/>
              </p:cNvSpPr>
              <p:nvPr/>
            </p:nvSpPr>
            <p:spPr bwMode="auto">
              <a:xfrm>
                <a:off x="3375" y="2005"/>
                <a:ext cx="3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4</a:t>
                </a:r>
              </a:p>
            </p:txBody>
          </p:sp>
          <p:sp>
            <p:nvSpPr>
              <p:cNvPr id="62478" name="Line 14">
                <a:extLst>
                  <a:ext uri="{FF2B5EF4-FFF2-40B4-BE49-F238E27FC236}">
                    <a16:creationId xmlns:a16="http://schemas.microsoft.com/office/drawing/2014/main" id="{FAF057A0-8657-4F68-8C6A-4C11EFC8D71B}"/>
                  </a:ext>
                </a:extLst>
              </p:cNvPr>
              <p:cNvSpPr>
                <a:spLocks noChangeShapeType="1"/>
              </p:cNvSpPr>
              <p:nvPr/>
            </p:nvSpPr>
            <p:spPr bwMode="auto">
              <a:xfrm>
                <a:off x="3201" y="1311"/>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Line 15">
                <a:extLst>
                  <a:ext uri="{FF2B5EF4-FFF2-40B4-BE49-F238E27FC236}">
                    <a16:creationId xmlns:a16="http://schemas.microsoft.com/office/drawing/2014/main" id="{0E26ED55-14D1-4829-A369-B4161985FFE6}"/>
                  </a:ext>
                </a:extLst>
              </p:cNvPr>
              <p:cNvSpPr>
                <a:spLocks noChangeShapeType="1"/>
              </p:cNvSpPr>
              <p:nvPr/>
            </p:nvSpPr>
            <p:spPr bwMode="auto">
              <a:xfrm>
                <a:off x="3201" y="1311"/>
                <a:ext cx="0" cy="164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0" name="Line 16">
                <a:extLst>
                  <a:ext uri="{FF2B5EF4-FFF2-40B4-BE49-F238E27FC236}">
                    <a16:creationId xmlns:a16="http://schemas.microsoft.com/office/drawing/2014/main" id="{5D86D809-7E38-4F8A-942D-CAC459CCAA8B}"/>
                  </a:ext>
                </a:extLst>
              </p:cNvPr>
              <p:cNvSpPr>
                <a:spLocks noChangeShapeType="1"/>
              </p:cNvSpPr>
              <p:nvPr/>
            </p:nvSpPr>
            <p:spPr bwMode="auto">
              <a:xfrm>
                <a:off x="5357" y="1316"/>
                <a:ext cx="0" cy="16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1" name="Line 17">
                <a:extLst>
                  <a:ext uri="{FF2B5EF4-FFF2-40B4-BE49-F238E27FC236}">
                    <a16:creationId xmlns:a16="http://schemas.microsoft.com/office/drawing/2014/main" id="{69335371-D6B3-46D2-875A-CDE0DD83A744}"/>
                  </a:ext>
                </a:extLst>
              </p:cNvPr>
              <p:cNvSpPr>
                <a:spLocks noChangeShapeType="1"/>
              </p:cNvSpPr>
              <p:nvPr/>
            </p:nvSpPr>
            <p:spPr bwMode="auto">
              <a:xfrm>
                <a:off x="3201" y="2952"/>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2" name="Line 18">
                <a:extLst>
                  <a:ext uri="{FF2B5EF4-FFF2-40B4-BE49-F238E27FC236}">
                    <a16:creationId xmlns:a16="http://schemas.microsoft.com/office/drawing/2014/main" id="{66D15A19-302E-42E3-9EDE-5ACCBA566A67}"/>
                  </a:ext>
                </a:extLst>
              </p:cNvPr>
              <p:cNvSpPr>
                <a:spLocks noChangeShapeType="1"/>
              </p:cNvSpPr>
              <p:nvPr/>
            </p:nvSpPr>
            <p:spPr bwMode="auto">
              <a:xfrm>
                <a:off x="3201" y="1802"/>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3" name="Line 19">
                <a:extLst>
                  <a:ext uri="{FF2B5EF4-FFF2-40B4-BE49-F238E27FC236}">
                    <a16:creationId xmlns:a16="http://schemas.microsoft.com/office/drawing/2014/main" id="{A0298FBF-52B3-4508-A4A4-B053562B7571}"/>
                  </a:ext>
                </a:extLst>
              </p:cNvPr>
              <p:cNvSpPr>
                <a:spLocks noChangeShapeType="1"/>
              </p:cNvSpPr>
              <p:nvPr/>
            </p:nvSpPr>
            <p:spPr bwMode="auto">
              <a:xfrm>
                <a:off x="4263" y="1797"/>
                <a:ext cx="0" cy="11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2484" name="Group 20">
                <a:extLst>
                  <a:ext uri="{FF2B5EF4-FFF2-40B4-BE49-F238E27FC236}">
                    <a16:creationId xmlns:a16="http://schemas.microsoft.com/office/drawing/2014/main" id="{599B0C02-2448-4169-A470-47FC63C044D5}"/>
                  </a:ext>
                </a:extLst>
              </p:cNvPr>
              <p:cNvGrpSpPr>
                <a:grpSpLocks/>
              </p:cNvGrpSpPr>
              <p:nvPr/>
            </p:nvGrpSpPr>
            <p:grpSpPr bwMode="auto">
              <a:xfrm rot="-5400000">
                <a:off x="4686" y="1406"/>
                <a:ext cx="79" cy="798"/>
                <a:chOff x="743" y="567"/>
                <a:chExt cx="187" cy="1639"/>
              </a:xfrm>
            </p:grpSpPr>
            <p:sp>
              <p:nvSpPr>
                <p:cNvPr id="62581" name="Line 21">
                  <a:extLst>
                    <a:ext uri="{FF2B5EF4-FFF2-40B4-BE49-F238E27FC236}">
                      <a16:creationId xmlns:a16="http://schemas.microsoft.com/office/drawing/2014/main" id="{60AB32FD-212B-46DD-B312-99A264CADD61}"/>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2" name="Rectangle 22">
                  <a:extLst>
                    <a:ext uri="{FF2B5EF4-FFF2-40B4-BE49-F238E27FC236}">
                      <a16:creationId xmlns:a16="http://schemas.microsoft.com/office/drawing/2014/main" id="{008FAE54-CAB4-40F9-B9F4-84ACDC8C561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2485" name="Group 23">
                <a:extLst>
                  <a:ext uri="{FF2B5EF4-FFF2-40B4-BE49-F238E27FC236}">
                    <a16:creationId xmlns:a16="http://schemas.microsoft.com/office/drawing/2014/main" id="{9F427412-B987-414D-97BB-2FB84B481248}"/>
                  </a:ext>
                </a:extLst>
              </p:cNvPr>
              <p:cNvGrpSpPr>
                <a:grpSpLocks/>
              </p:cNvGrpSpPr>
              <p:nvPr/>
            </p:nvGrpSpPr>
            <p:grpSpPr bwMode="auto">
              <a:xfrm rot="5400000">
                <a:off x="3673" y="1400"/>
                <a:ext cx="81" cy="799"/>
                <a:chOff x="743" y="567"/>
                <a:chExt cx="187" cy="1639"/>
              </a:xfrm>
            </p:grpSpPr>
            <p:sp>
              <p:nvSpPr>
                <p:cNvPr id="62579" name="Line 24">
                  <a:extLst>
                    <a:ext uri="{FF2B5EF4-FFF2-40B4-BE49-F238E27FC236}">
                      <a16:creationId xmlns:a16="http://schemas.microsoft.com/office/drawing/2014/main" id="{AD668EC6-2804-428A-A635-3FB2764ADB5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80" name="Rectangle 25">
                  <a:extLst>
                    <a:ext uri="{FF2B5EF4-FFF2-40B4-BE49-F238E27FC236}">
                      <a16:creationId xmlns:a16="http://schemas.microsoft.com/office/drawing/2014/main" id="{801F3A61-298F-4D66-B48C-E70A0A3D7364}"/>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2486" name="Group 26">
                <a:extLst>
                  <a:ext uri="{FF2B5EF4-FFF2-40B4-BE49-F238E27FC236}">
                    <a16:creationId xmlns:a16="http://schemas.microsoft.com/office/drawing/2014/main" id="{E1C06A26-0C13-4EDB-8027-816A5B1C23A6}"/>
                  </a:ext>
                </a:extLst>
              </p:cNvPr>
              <p:cNvGrpSpPr>
                <a:grpSpLocks/>
              </p:cNvGrpSpPr>
              <p:nvPr/>
            </p:nvGrpSpPr>
            <p:grpSpPr bwMode="auto">
              <a:xfrm rot="5400000">
                <a:off x="4859" y="909"/>
                <a:ext cx="79" cy="800"/>
                <a:chOff x="743" y="567"/>
                <a:chExt cx="187" cy="1639"/>
              </a:xfrm>
            </p:grpSpPr>
            <p:sp>
              <p:nvSpPr>
                <p:cNvPr id="62577" name="Line 27">
                  <a:extLst>
                    <a:ext uri="{FF2B5EF4-FFF2-40B4-BE49-F238E27FC236}">
                      <a16:creationId xmlns:a16="http://schemas.microsoft.com/office/drawing/2014/main" id="{23251555-BFC5-454A-99A7-C2CFE1ACD88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8" name="Rectangle 28">
                  <a:extLst>
                    <a:ext uri="{FF2B5EF4-FFF2-40B4-BE49-F238E27FC236}">
                      <a16:creationId xmlns:a16="http://schemas.microsoft.com/office/drawing/2014/main" id="{9FB06C5B-35B7-4735-92A4-A4D3115C501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2487" name="Group 29">
                <a:extLst>
                  <a:ext uri="{FF2B5EF4-FFF2-40B4-BE49-F238E27FC236}">
                    <a16:creationId xmlns:a16="http://schemas.microsoft.com/office/drawing/2014/main" id="{B54F6B57-CDB3-43E6-B191-6E09116FC7EE}"/>
                  </a:ext>
                </a:extLst>
              </p:cNvPr>
              <p:cNvGrpSpPr>
                <a:grpSpLocks/>
              </p:cNvGrpSpPr>
              <p:nvPr/>
            </p:nvGrpSpPr>
            <p:grpSpPr bwMode="auto">
              <a:xfrm>
                <a:off x="5333" y="2134"/>
                <a:ext cx="91" cy="698"/>
                <a:chOff x="743" y="567"/>
                <a:chExt cx="187" cy="1639"/>
              </a:xfrm>
            </p:grpSpPr>
            <p:sp>
              <p:nvSpPr>
                <p:cNvPr id="62575" name="Line 30">
                  <a:extLst>
                    <a:ext uri="{FF2B5EF4-FFF2-40B4-BE49-F238E27FC236}">
                      <a16:creationId xmlns:a16="http://schemas.microsoft.com/office/drawing/2014/main" id="{92FA8918-D26D-4034-8264-30D75E6A203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6" name="Rectangle 31">
                  <a:extLst>
                    <a:ext uri="{FF2B5EF4-FFF2-40B4-BE49-F238E27FC236}">
                      <a16:creationId xmlns:a16="http://schemas.microsoft.com/office/drawing/2014/main" id="{31C00A5D-977C-4B34-A343-B92C75ADAFE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2488" name="Group 32">
                <a:extLst>
                  <a:ext uri="{FF2B5EF4-FFF2-40B4-BE49-F238E27FC236}">
                    <a16:creationId xmlns:a16="http://schemas.microsoft.com/office/drawing/2014/main" id="{0DA8B0AD-1392-4213-8147-E479E2E0D5DC}"/>
                  </a:ext>
                </a:extLst>
              </p:cNvPr>
              <p:cNvGrpSpPr>
                <a:grpSpLocks/>
              </p:cNvGrpSpPr>
              <p:nvPr/>
            </p:nvGrpSpPr>
            <p:grpSpPr bwMode="auto">
              <a:xfrm>
                <a:off x="3602" y="1135"/>
                <a:ext cx="805" cy="296"/>
                <a:chOff x="2370" y="2213"/>
                <a:chExt cx="1650" cy="695"/>
              </a:xfrm>
            </p:grpSpPr>
            <p:grpSp>
              <p:nvGrpSpPr>
                <p:cNvPr id="62568" name="Group 33">
                  <a:extLst>
                    <a:ext uri="{FF2B5EF4-FFF2-40B4-BE49-F238E27FC236}">
                      <a16:creationId xmlns:a16="http://schemas.microsoft.com/office/drawing/2014/main" id="{E32DC562-C9FB-4C51-B4E3-5FF65DB8BF43}"/>
                    </a:ext>
                  </a:extLst>
                </p:cNvPr>
                <p:cNvGrpSpPr>
                  <a:grpSpLocks/>
                </p:cNvGrpSpPr>
                <p:nvPr/>
              </p:nvGrpSpPr>
              <p:grpSpPr bwMode="auto">
                <a:xfrm rot="-5400000">
                  <a:off x="2919" y="1808"/>
                  <a:ext cx="551" cy="1650"/>
                  <a:chOff x="4417" y="567"/>
                  <a:chExt cx="550" cy="1650"/>
                </a:xfrm>
              </p:grpSpPr>
              <p:sp>
                <p:nvSpPr>
                  <p:cNvPr id="62573" name="Oval 34">
                    <a:extLst>
                      <a:ext uri="{FF2B5EF4-FFF2-40B4-BE49-F238E27FC236}">
                        <a16:creationId xmlns:a16="http://schemas.microsoft.com/office/drawing/2014/main" id="{A9EB8761-DD0A-4681-BBE3-543221E3323C}"/>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2574" name="Line 35">
                    <a:extLst>
                      <a:ext uri="{FF2B5EF4-FFF2-40B4-BE49-F238E27FC236}">
                        <a16:creationId xmlns:a16="http://schemas.microsoft.com/office/drawing/2014/main" id="{9CA07A0A-8AAF-4592-9309-A220E03B562F}"/>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569" name="Group 36">
                  <a:extLst>
                    <a:ext uri="{FF2B5EF4-FFF2-40B4-BE49-F238E27FC236}">
                      <a16:creationId xmlns:a16="http://schemas.microsoft.com/office/drawing/2014/main" id="{8B20FEBA-6114-4D0D-B36E-A526FCC55258}"/>
                    </a:ext>
                  </a:extLst>
                </p:cNvPr>
                <p:cNvGrpSpPr>
                  <a:grpSpLocks/>
                </p:cNvGrpSpPr>
                <p:nvPr/>
              </p:nvGrpSpPr>
              <p:grpSpPr bwMode="auto">
                <a:xfrm>
                  <a:off x="2655" y="2213"/>
                  <a:ext cx="1056" cy="143"/>
                  <a:chOff x="2655" y="2213"/>
                  <a:chExt cx="1056" cy="143"/>
                </a:xfrm>
              </p:grpSpPr>
              <p:sp>
                <p:nvSpPr>
                  <p:cNvPr id="62570" name="Line 37">
                    <a:extLst>
                      <a:ext uri="{FF2B5EF4-FFF2-40B4-BE49-F238E27FC236}">
                        <a16:creationId xmlns:a16="http://schemas.microsoft.com/office/drawing/2014/main" id="{B56DDB09-C802-44AB-98AF-0065E27412A6}"/>
                      </a:ext>
                    </a:extLst>
                  </p:cNvPr>
                  <p:cNvSpPr>
                    <a:spLocks noChangeShapeType="1"/>
                  </p:cNvSpPr>
                  <p:nvPr/>
                </p:nvSpPr>
                <p:spPr bwMode="auto">
                  <a:xfrm rot="-5400000">
                    <a:off x="2660" y="2285"/>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1" name="Line 38">
                    <a:extLst>
                      <a:ext uri="{FF2B5EF4-FFF2-40B4-BE49-F238E27FC236}">
                        <a16:creationId xmlns:a16="http://schemas.microsoft.com/office/drawing/2014/main" id="{28F313B4-CB64-48B5-8FDE-0A78699D4858}"/>
                      </a:ext>
                    </a:extLst>
                  </p:cNvPr>
                  <p:cNvSpPr>
                    <a:spLocks noChangeShapeType="1"/>
                  </p:cNvSpPr>
                  <p:nvPr/>
                </p:nvSpPr>
                <p:spPr bwMode="auto">
                  <a:xfrm rot="10800000">
                    <a:off x="3557" y="2291"/>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72" name="Line 39">
                    <a:extLst>
                      <a:ext uri="{FF2B5EF4-FFF2-40B4-BE49-F238E27FC236}">
                        <a16:creationId xmlns:a16="http://schemas.microsoft.com/office/drawing/2014/main" id="{021E5A3E-E5B1-4CF4-83AC-264B80B740CC}"/>
                      </a:ext>
                    </a:extLst>
                  </p:cNvPr>
                  <p:cNvSpPr>
                    <a:spLocks noChangeShapeType="1"/>
                  </p:cNvSpPr>
                  <p:nvPr/>
                </p:nvSpPr>
                <p:spPr bwMode="auto">
                  <a:xfrm>
                    <a:off x="2655" y="228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2489" name="Group 40">
                <a:extLst>
                  <a:ext uri="{FF2B5EF4-FFF2-40B4-BE49-F238E27FC236}">
                    <a16:creationId xmlns:a16="http://schemas.microsoft.com/office/drawing/2014/main" id="{19156C89-826A-4908-BFDB-94FC3D0F81AF}"/>
                  </a:ext>
                </a:extLst>
              </p:cNvPr>
              <p:cNvGrpSpPr>
                <a:grpSpLocks/>
              </p:cNvGrpSpPr>
              <p:nvPr/>
            </p:nvGrpSpPr>
            <p:grpSpPr bwMode="auto">
              <a:xfrm>
                <a:off x="4129" y="1807"/>
                <a:ext cx="338" cy="702"/>
                <a:chOff x="4417" y="567"/>
                <a:chExt cx="693" cy="1650"/>
              </a:xfrm>
            </p:grpSpPr>
            <p:grpSp>
              <p:nvGrpSpPr>
                <p:cNvPr id="62561" name="Group 41">
                  <a:extLst>
                    <a:ext uri="{FF2B5EF4-FFF2-40B4-BE49-F238E27FC236}">
                      <a16:creationId xmlns:a16="http://schemas.microsoft.com/office/drawing/2014/main" id="{C865260F-9FDC-4481-A406-D7CBE7B2AE33}"/>
                    </a:ext>
                  </a:extLst>
                </p:cNvPr>
                <p:cNvGrpSpPr>
                  <a:grpSpLocks/>
                </p:cNvGrpSpPr>
                <p:nvPr/>
              </p:nvGrpSpPr>
              <p:grpSpPr bwMode="auto">
                <a:xfrm>
                  <a:off x="4417" y="567"/>
                  <a:ext cx="550" cy="1650"/>
                  <a:chOff x="4417" y="567"/>
                  <a:chExt cx="550" cy="1650"/>
                </a:xfrm>
              </p:grpSpPr>
              <p:sp>
                <p:nvSpPr>
                  <p:cNvPr id="62566" name="Oval 42">
                    <a:extLst>
                      <a:ext uri="{FF2B5EF4-FFF2-40B4-BE49-F238E27FC236}">
                        <a16:creationId xmlns:a16="http://schemas.microsoft.com/office/drawing/2014/main" id="{6DA0109A-675D-4A2D-99AF-91851E04AF74}"/>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2567" name="Line 43">
                    <a:extLst>
                      <a:ext uri="{FF2B5EF4-FFF2-40B4-BE49-F238E27FC236}">
                        <a16:creationId xmlns:a16="http://schemas.microsoft.com/office/drawing/2014/main" id="{2E367918-E6BD-4E7C-9BF1-F119FBE80CCF}"/>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562" name="Group 44">
                  <a:extLst>
                    <a:ext uri="{FF2B5EF4-FFF2-40B4-BE49-F238E27FC236}">
                      <a16:creationId xmlns:a16="http://schemas.microsoft.com/office/drawing/2014/main" id="{02A0248E-184B-412D-A829-7EE92A052825}"/>
                    </a:ext>
                  </a:extLst>
                </p:cNvPr>
                <p:cNvGrpSpPr>
                  <a:grpSpLocks/>
                </p:cNvGrpSpPr>
                <p:nvPr/>
              </p:nvGrpSpPr>
              <p:grpSpPr bwMode="auto">
                <a:xfrm>
                  <a:off x="4956" y="853"/>
                  <a:ext cx="154" cy="979"/>
                  <a:chOff x="4956" y="853"/>
                  <a:chExt cx="154" cy="979"/>
                </a:xfrm>
              </p:grpSpPr>
              <p:sp>
                <p:nvSpPr>
                  <p:cNvPr id="62563" name="Line 45">
                    <a:extLst>
                      <a:ext uri="{FF2B5EF4-FFF2-40B4-BE49-F238E27FC236}">
                        <a16:creationId xmlns:a16="http://schemas.microsoft.com/office/drawing/2014/main" id="{8544FEE6-5959-49E1-ADFF-C9BAAEC57F4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64" name="Line 46">
                    <a:extLst>
                      <a:ext uri="{FF2B5EF4-FFF2-40B4-BE49-F238E27FC236}">
                        <a16:creationId xmlns:a16="http://schemas.microsoft.com/office/drawing/2014/main" id="{47D1CF15-05CB-476A-B0F9-B88F9846BEC3}"/>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65" name="Line 47">
                    <a:extLst>
                      <a:ext uri="{FF2B5EF4-FFF2-40B4-BE49-F238E27FC236}">
                        <a16:creationId xmlns:a16="http://schemas.microsoft.com/office/drawing/2014/main" id="{AA671438-5DFD-4A63-A160-D436D6323C60}"/>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2490" name="Group 48">
                <a:extLst>
                  <a:ext uri="{FF2B5EF4-FFF2-40B4-BE49-F238E27FC236}">
                    <a16:creationId xmlns:a16="http://schemas.microsoft.com/office/drawing/2014/main" id="{7999A64D-6234-4AA3-943E-6D82D2C69CC8}"/>
                  </a:ext>
                </a:extLst>
              </p:cNvPr>
              <p:cNvGrpSpPr>
                <a:grpSpLocks/>
              </p:cNvGrpSpPr>
              <p:nvPr/>
            </p:nvGrpSpPr>
            <p:grpSpPr bwMode="auto">
              <a:xfrm>
                <a:off x="3072" y="1771"/>
                <a:ext cx="338" cy="702"/>
                <a:chOff x="4417" y="567"/>
                <a:chExt cx="693" cy="1650"/>
              </a:xfrm>
            </p:grpSpPr>
            <p:grpSp>
              <p:nvGrpSpPr>
                <p:cNvPr id="62554" name="Group 49">
                  <a:extLst>
                    <a:ext uri="{FF2B5EF4-FFF2-40B4-BE49-F238E27FC236}">
                      <a16:creationId xmlns:a16="http://schemas.microsoft.com/office/drawing/2014/main" id="{7D2CC0BA-6B3C-4EB0-BDAD-FA2EE8F87E99}"/>
                    </a:ext>
                  </a:extLst>
                </p:cNvPr>
                <p:cNvGrpSpPr>
                  <a:grpSpLocks/>
                </p:cNvGrpSpPr>
                <p:nvPr/>
              </p:nvGrpSpPr>
              <p:grpSpPr bwMode="auto">
                <a:xfrm>
                  <a:off x="4417" y="567"/>
                  <a:ext cx="550" cy="1650"/>
                  <a:chOff x="4417" y="567"/>
                  <a:chExt cx="550" cy="1650"/>
                </a:xfrm>
              </p:grpSpPr>
              <p:sp>
                <p:nvSpPr>
                  <p:cNvPr id="62559" name="Oval 50">
                    <a:extLst>
                      <a:ext uri="{FF2B5EF4-FFF2-40B4-BE49-F238E27FC236}">
                        <a16:creationId xmlns:a16="http://schemas.microsoft.com/office/drawing/2014/main" id="{772338FC-CADC-4154-9CBF-92ACF4CEAECC}"/>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2560" name="Line 51">
                    <a:extLst>
                      <a:ext uri="{FF2B5EF4-FFF2-40B4-BE49-F238E27FC236}">
                        <a16:creationId xmlns:a16="http://schemas.microsoft.com/office/drawing/2014/main" id="{DBE95BCF-A2ED-4292-9E11-C238C830F82D}"/>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555" name="Group 52">
                  <a:extLst>
                    <a:ext uri="{FF2B5EF4-FFF2-40B4-BE49-F238E27FC236}">
                      <a16:creationId xmlns:a16="http://schemas.microsoft.com/office/drawing/2014/main" id="{E5B70080-E847-465B-9C8F-8DAF22936AB2}"/>
                    </a:ext>
                  </a:extLst>
                </p:cNvPr>
                <p:cNvGrpSpPr>
                  <a:grpSpLocks/>
                </p:cNvGrpSpPr>
                <p:nvPr/>
              </p:nvGrpSpPr>
              <p:grpSpPr bwMode="auto">
                <a:xfrm>
                  <a:off x="4956" y="853"/>
                  <a:ext cx="154" cy="979"/>
                  <a:chOff x="4956" y="853"/>
                  <a:chExt cx="154" cy="979"/>
                </a:xfrm>
              </p:grpSpPr>
              <p:sp>
                <p:nvSpPr>
                  <p:cNvPr id="62556" name="Line 53">
                    <a:extLst>
                      <a:ext uri="{FF2B5EF4-FFF2-40B4-BE49-F238E27FC236}">
                        <a16:creationId xmlns:a16="http://schemas.microsoft.com/office/drawing/2014/main" id="{7EE78BF9-B741-41D3-AB2B-AA2EFA458A53}"/>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7" name="Line 54">
                    <a:extLst>
                      <a:ext uri="{FF2B5EF4-FFF2-40B4-BE49-F238E27FC236}">
                        <a16:creationId xmlns:a16="http://schemas.microsoft.com/office/drawing/2014/main" id="{A41300FC-5BAB-4F5C-9B3D-BAD49F0E6F02}"/>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8" name="Line 55">
                    <a:extLst>
                      <a:ext uri="{FF2B5EF4-FFF2-40B4-BE49-F238E27FC236}">
                        <a16:creationId xmlns:a16="http://schemas.microsoft.com/office/drawing/2014/main" id="{B779F6C3-066F-4620-846B-E7461DA0D3A2}"/>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2491" name="Group 56">
                <a:extLst>
                  <a:ext uri="{FF2B5EF4-FFF2-40B4-BE49-F238E27FC236}">
                    <a16:creationId xmlns:a16="http://schemas.microsoft.com/office/drawing/2014/main" id="{BA8D44E6-9DDF-4B64-881F-F0FA16D2F99B}"/>
                  </a:ext>
                </a:extLst>
              </p:cNvPr>
              <p:cNvGrpSpPr>
                <a:grpSpLocks/>
              </p:cNvGrpSpPr>
              <p:nvPr/>
            </p:nvGrpSpPr>
            <p:grpSpPr bwMode="auto">
              <a:xfrm>
                <a:off x="4220" y="2176"/>
                <a:ext cx="91" cy="696"/>
                <a:chOff x="743" y="567"/>
                <a:chExt cx="187" cy="1639"/>
              </a:xfrm>
            </p:grpSpPr>
            <p:sp>
              <p:nvSpPr>
                <p:cNvPr id="62552" name="Line 57">
                  <a:extLst>
                    <a:ext uri="{FF2B5EF4-FFF2-40B4-BE49-F238E27FC236}">
                      <a16:creationId xmlns:a16="http://schemas.microsoft.com/office/drawing/2014/main" id="{C9361FDE-5854-408B-8A8B-BEA5C9C84F4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3" name="Rectangle 58">
                  <a:extLst>
                    <a:ext uri="{FF2B5EF4-FFF2-40B4-BE49-F238E27FC236}">
                      <a16:creationId xmlns:a16="http://schemas.microsoft.com/office/drawing/2014/main" id="{4F3F6AB9-167C-48C1-B10E-40AE78F36DA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2492" name="Group 59">
                <a:extLst>
                  <a:ext uri="{FF2B5EF4-FFF2-40B4-BE49-F238E27FC236}">
                    <a16:creationId xmlns:a16="http://schemas.microsoft.com/office/drawing/2014/main" id="{FEC7B5D3-C1CA-4200-BB1B-3F8674F698D5}"/>
                  </a:ext>
                </a:extLst>
              </p:cNvPr>
              <p:cNvGrpSpPr>
                <a:grpSpLocks/>
              </p:cNvGrpSpPr>
              <p:nvPr/>
            </p:nvGrpSpPr>
            <p:grpSpPr bwMode="auto">
              <a:xfrm>
                <a:off x="3158" y="2169"/>
                <a:ext cx="91" cy="697"/>
                <a:chOff x="743" y="567"/>
                <a:chExt cx="187" cy="1639"/>
              </a:xfrm>
            </p:grpSpPr>
            <p:sp>
              <p:nvSpPr>
                <p:cNvPr id="62550" name="Line 60">
                  <a:extLst>
                    <a:ext uri="{FF2B5EF4-FFF2-40B4-BE49-F238E27FC236}">
                      <a16:creationId xmlns:a16="http://schemas.microsoft.com/office/drawing/2014/main" id="{B3B2C765-1B79-4709-8546-99582161268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51" name="Rectangle 61">
                  <a:extLst>
                    <a:ext uri="{FF2B5EF4-FFF2-40B4-BE49-F238E27FC236}">
                      <a16:creationId xmlns:a16="http://schemas.microsoft.com/office/drawing/2014/main" id="{C70B9EFB-E8CC-45A8-ABBE-AAAA5758395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2493" name="Group 62">
                <a:extLst>
                  <a:ext uri="{FF2B5EF4-FFF2-40B4-BE49-F238E27FC236}">
                    <a16:creationId xmlns:a16="http://schemas.microsoft.com/office/drawing/2014/main" id="{514C7224-B3EA-4860-911A-77BE00F2D173}"/>
                  </a:ext>
                </a:extLst>
              </p:cNvPr>
              <p:cNvGrpSpPr>
                <a:grpSpLocks/>
              </p:cNvGrpSpPr>
              <p:nvPr/>
            </p:nvGrpSpPr>
            <p:grpSpPr bwMode="auto">
              <a:xfrm flipV="1">
                <a:off x="5331" y="1872"/>
                <a:ext cx="64" cy="139"/>
                <a:chOff x="5891" y="3889"/>
                <a:chExt cx="103" cy="242"/>
              </a:xfrm>
            </p:grpSpPr>
            <p:sp>
              <p:nvSpPr>
                <p:cNvPr id="62547" name="Line 63">
                  <a:extLst>
                    <a:ext uri="{FF2B5EF4-FFF2-40B4-BE49-F238E27FC236}">
                      <a16:creationId xmlns:a16="http://schemas.microsoft.com/office/drawing/2014/main" id="{9E28FBEE-8438-4229-B99D-FE4F5B4ADA09}"/>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8" name="Line 64">
                  <a:extLst>
                    <a:ext uri="{FF2B5EF4-FFF2-40B4-BE49-F238E27FC236}">
                      <a16:creationId xmlns:a16="http://schemas.microsoft.com/office/drawing/2014/main" id="{465F04B2-B1CF-4F8A-8401-C4E71419FF5D}"/>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9" name="Line 65">
                  <a:extLst>
                    <a:ext uri="{FF2B5EF4-FFF2-40B4-BE49-F238E27FC236}">
                      <a16:creationId xmlns:a16="http://schemas.microsoft.com/office/drawing/2014/main" id="{A86757C1-D5E5-4673-BF85-C3E2D92F4D0E}"/>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494" name="Group 66">
                <a:extLst>
                  <a:ext uri="{FF2B5EF4-FFF2-40B4-BE49-F238E27FC236}">
                    <a16:creationId xmlns:a16="http://schemas.microsoft.com/office/drawing/2014/main" id="{E14A88A5-3813-4429-91D4-D88B9BE3C0F4}"/>
                  </a:ext>
                </a:extLst>
              </p:cNvPr>
              <p:cNvGrpSpPr>
                <a:grpSpLocks/>
              </p:cNvGrpSpPr>
              <p:nvPr/>
            </p:nvGrpSpPr>
            <p:grpSpPr bwMode="auto">
              <a:xfrm>
                <a:off x="3168" y="2728"/>
                <a:ext cx="64" cy="139"/>
                <a:chOff x="5891" y="3889"/>
                <a:chExt cx="103" cy="242"/>
              </a:xfrm>
            </p:grpSpPr>
            <p:sp>
              <p:nvSpPr>
                <p:cNvPr id="62544" name="Line 67">
                  <a:extLst>
                    <a:ext uri="{FF2B5EF4-FFF2-40B4-BE49-F238E27FC236}">
                      <a16:creationId xmlns:a16="http://schemas.microsoft.com/office/drawing/2014/main" id="{FACFEA60-FD5B-4FA7-AF3D-60E9FDD39B4B}"/>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5" name="Line 68">
                  <a:extLst>
                    <a:ext uri="{FF2B5EF4-FFF2-40B4-BE49-F238E27FC236}">
                      <a16:creationId xmlns:a16="http://schemas.microsoft.com/office/drawing/2014/main" id="{D9C97D05-FAF5-4DAC-800A-09706FC61D7B}"/>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6" name="Line 69">
                  <a:extLst>
                    <a:ext uri="{FF2B5EF4-FFF2-40B4-BE49-F238E27FC236}">
                      <a16:creationId xmlns:a16="http://schemas.microsoft.com/office/drawing/2014/main" id="{E03E1460-513D-43B6-A860-E6E3EEACE94F}"/>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495" name="Group 70">
                <a:extLst>
                  <a:ext uri="{FF2B5EF4-FFF2-40B4-BE49-F238E27FC236}">
                    <a16:creationId xmlns:a16="http://schemas.microsoft.com/office/drawing/2014/main" id="{5683AB61-FA12-4E5B-9E09-2E1A90309C06}"/>
                  </a:ext>
                </a:extLst>
              </p:cNvPr>
              <p:cNvGrpSpPr>
                <a:grpSpLocks/>
              </p:cNvGrpSpPr>
              <p:nvPr/>
            </p:nvGrpSpPr>
            <p:grpSpPr bwMode="auto">
              <a:xfrm>
                <a:off x="4234" y="2755"/>
                <a:ext cx="64" cy="139"/>
                <a:chOff x="5891" y="3889"/>
                <a:chExt cx="103" cy="242"/>
              </a:xfrm>
            </p:grpSpPr>
            <p:sp>
              <p:nvSpPr>
                <p:cNvPr id="62541" name="Line 71">
                  <a:extLst>
                    <a:ext uri="{FF2B5EF4-FFF2-40B4-BE49-F238E27FC236}">
                      <a16:creationId xmlns:a16="http://schemas.microsoft.com/office/drawing/2014/main" id="{9C697EA8-3583-4708-82DB-8308DE4ADCE5}"/>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2" name="Line 72">
                  <a:extLst>
                    <a:ext uri="{FF2B5EF4-FFF2-40B4-BE49-F238E27FC236}">
                      <a16:creationId xmlns:a16="http://schemas.microsoft.com/office/drawing/2014/main" id="{1DF1DBF5-79FF-4BFA-9FD8-3E5337858D71}"/>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3" name="Line 73">
                  <a:extLst>
                    <a:ext uri="{FF2B5EF4-FFF2-40B4-BE49-F238E27FC236}">
                      <a16:creationId xmlns:a16="http://schemas.microsoft.com/office/drawing/2014/main" id="{2D3A304C-3872-4C6A-8511-9CB61F500724}"/>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496" name="Group 74">
                <a:extLst>
                  <a:ext uri="{FF2B5EF4-FFF2-40B4-BE49-F238E27FC236}">
                    <a16:creationId xmlns:a16="http://schemas.microsoft.com/office/drawing/2014/main" id="{2351BACC-9968-401B-A6A3-76578B3FDB0A}"/>
                  </a:ext>
                </a:extLst>
              </p:cNvPr>
              <p:cNvGrpSpPr>
                <a:grpSpLocks/>
              </p:cNvGrpSpPr>
              <p:nvPr/>
            </p:nvGrpSpPr>
            <p:grpSpPr bwMode="auto">
              <a:xfrm rot="5400000">
                <a:off x="3556" y="1236"/>
                <a:ext cx="61" cy="146"/>
                <a:chOff x="5891" y="3889"/>
                <a:chExt cx="103" cy="242"/>
              </a:xfrm>
            </p:grpSpPr>
            <p:sp>
              <p:nvSpPr>
                <p:cNvPr id="62538" name="Line 75">
                  <a:extLst>
                    <a:ext uri="{FF2B5EF4-FFF2-40B4-BE49-F238E27FC236}">
                      <a16:creationId xmlns:a16="http://schemas.microsoft.com/office/drawing/2014/main" id="{674CC16F-C1D8-4AD8-BDAE-5A1C0FFF4E50}"/>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9" name="Line 76">
                  <a:extLst>
                    <a:ext uri="{FF2B5EF4-FFF2-40B4-BE49-F238E27FC236}">
                      <a16:creationId xmlns:a16="http://schemas.microsoft.com/office/drawing/2014/main" id="{70783DB1-E64A-40AF-A4BC-0DDE3B97AEE9}"/>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0" name="Line 77">
                  <a:extLst>
                    <a:ext uri="{FF2B5EF4-FFF2-40B4-BE49-F238E27FC236}">
                      <a16:creationId xmlns:a16="http://schemas.microsoft.com/office/drawing/2014/main" id="{93CF3290-5F17-489A-9C91-A47AC3D481F5}"/>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497" name="Group 78">
                <a:extLst>
                  <a:ext uri="{FF2B5EF4-FFF2-40B4-BE49-F238E27FC236}">
                    <a16:creationId xmlns:a16="http://schemas.microsoft.com/office/drawing/2014/main" id="{80D3E45D-33AA-46BC-B18D-2C96963381C4}"/>
                  </a:ext>
                </a:extLst>
              </p:cNvPr>
              <p:cNvGrpSpPr>
                <a:grpSpLocks/>
              </p:cNvGrpSpPr>
              <p:nvPr/>
            </p:nvGrpSpPr>
            <p:grpSpPr bwMode="auto">
              <a:xfrm rot="5400000">
                <a:off x="3992" y="1732"/>
                <a:ext cx="60" cy="146"/>
                <a:chOff x="5891" y="3889"/>
                <a:chExt cx="103" cy="242"/>
              </a:xfrm>
            </p:grpSpPr>
            <p:sp>
              <p:nvSpPr>
                <p:cNvPr id="62535" name="Line 79">
                  <a:extLst>
                    <a:ext uri="{FF2B5EF4-FFF2-40B4-BE49-F238E27FC236}">
                      <a16:creationId xmlns:a16="http://schemas.microsoft.com/office/drawing/2014/main" id="{F7ECDBEC-5607-4D28-B29F-F58BDBC14D63}"/>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6" name="Line 80">
                  <a:extLst>
                    <a:ext uri="{FF2B5EF4-FFF2-40B4-BE49-F238E27FC236}">
                      <a16:creationId xmlns:a16="http://schemas.microsoft.com/office/drawing/2014/main" id="{945F969F-A314-4FC4-A293-47FA27744ED0}"/>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7" name="Line 81">
                  <a:extLst>
                    <a:ext uri="{FF2B5EF4-FFF2-40B4-BE49-F238E27FC236}">
                      <a16:creationId xmlns:a16="http://schemas.microsoft.com/office/drawing/2014/main" id="{0727073D-2382-49AE-BD2D-6F3F27D53A3D}"/>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498" name="Group 82">
                <a:extLst>
                  <a:ext uri="{FF2B5EF4-FFF2-40B4-BE49-F238E27FC236}">
                    <a16:creationId xmlns:a16="http://schemas.microsoft.com/office/drawing/2014/main" id="{F3B12570-B02D-4E0F-891A-75836C9D49B1}"/>
                  </a:ext>
                </a:extLst>
              </p:cNvPr>
              <p:cNvGrpSpPr>
                <a:grpSpLocks/>
              </p:cNvGrpSpPr>
              <p:nvPr/>
            </p:nvGrpSpPr>
            <p:grpSpPr bwMode="auto">
              <a:xfrm rot="5400000">
                <a:off x="5090" y="1723"/>
                <a:ext cx="62" cy="146"/>
                <a:chOff x="5891" y="3889"/>
                <a:chExt cx="103" cy="242"/>
              </a:xfrm>
            </p:grpSpPr>
            <p:sp>
              <p:nvSpPr>
                <p:cNvPr id="62532" name="Line 83">
                  <a:extLst>
                    <a:ext uri="{FF2B5EF4-FFF2-40B4-BE49-F238E27FC236}">
                      <a16:creationId xmlns:a16="http://schemas.microsoft.com/office/drawing/2014/main" id="{5D675191-D04D-4FEB-B5E2-9E42058C4C6A}"/>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3" name="Line 84">
                  <a:extLst>
                    <a:ext uri="{FF2B5EF4-FFF2-40B4-BE49-F238E27FC236}">
                      <a16:creationId xmlns:a16="http://schemas.microsoft.com/office/drawing/2014/main" id="{54997B9F-6A82-4AC3-AA09-1ACD965248B6}"/>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4" name="Line 85">
                  <a:extLst>
                    <a:ext uri="{FF2B5EF4-FFF2-40B4-BE49-F238E27FC236}">
                      <a16:creationId xmlns:a16="http://schemas.microsoft.com/office/drawing/2014/main" id="{8BCC97D8-D034-468B-8696-51353D95B33E}"/>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2499" name="Text Box 86">
                <a:extLst>
                  <a:ext uri="{FF2B5EF4-FFF2-40B4-BE49-F238E27FC236}">
                    <a16:creationId xmlns:a16="http://schemas.microsoft.com/office/drawing/2014/main" id="{07DC3CA9-4A37-4B27-8BE8-C298EDCE1410}"/>
                  </a:ext>
                </a:extLst>
              </p:cNvPr>
              <p:cNvSpPr txBox="1">
                <a:spLocks noChangeArrowheads="1"/>
              </p:cNvSpPr>
              <p:nvPr/>
            </p:nvSpPr>
            <p:spPr bwMode="auto">
              <a:xfrm>
                <a:off x="4846" y="1008"/>
                <a:ext cx="33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p>
            </p:txBody>
          </p:sp>
          <p:sp>
            <p:nvSpPr>
              <p:cNvPr id="62500" name="Text Box 87">
                <a:extLst>
                  <a:ext uri="{FF2B5EF4-FFF2-40B4-BE49-F238E27FC236}">
                    <a16:creationId xmlns:a16="http://schemas.microsoft.com/office/drawing/2014/main" id="{0DF8C1B6-55C8-403B-8537-4FF42B029741}"/>
                  </a:ext>
                </a:extLst>
              </p:cNvPr>
              <p:cNvSpPr txBox="1">
                <a:spLocks noChangeArrowheads="1"/>
              </p:cNvSpPr>
              <p:nvPr/>
            </p:nvSpPr>
            <p:spPr bwMode="auto">
              <a:xfrm>
                <a:off x="3487" y="1514"/>
                <a:ext cx="34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p>
            </p:txBody>
          </p:sp>
          <p:sp>
            <p:nvSpPr>
              <p:cNvPr id="62501" name="Text Box 88">
                <a:extLst>
                  <a:ext uri="{FF2B5EF4-FFF2-40B4-BE49-F238E27FC236}">
                    <a16:creationId xmlns:a16="http://schemas.microsoft.com/office/drawing/2014/main" id="{EFB91890-AEF4-4A6D-B67A-9D509CB0BD2D}"/>
                  </a:ext>
                </a:extLst>
              </p:cNvPr>
              <p:cNvSpPr txBox="1">
                <a:spLocks noChangeArrowheads="1"/>
              </p:cNvSpPr>
              <p:nvPr/>
            </p:nvSpPr>
            <p:spPr bwMode="auto">
              <a:xfrm>
                <a:off x="4711" y="1867"/>
                <a:ext cx="283"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p>
            </p:txBody>
          </p:sp>
          <p:sp>
            <p:nvSpPr>
              <p:cNvPr id="62502" name="Text Box 89">
                <a:extLst>
                  <a:ext uri="{FF2B5EF4-FFF2-40B4-BE49-F238E27FC236}">
                    <a16:creationId xmlns:a16="http://schemas.microsoft.com/office/drawing/2014/main" id="{AE58DB07-283D-4EDE-B5DB-D417141B78FE}"/>
                  </a:ext>
                </a:extLst>
              </p:cNvPr>
              <p:cNvSpPr txBox="1">
                <a:spLocks noChangeArrowheads="1"/>
              </p:cNvSpPr>
              <p:nvPr/>
            </p:nvSpPr>
            <p:spPr bwMode="auto">
              <a:xfrm>
                <a:off x="3313" y="2378"/>
                <a:ext cx="231"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p>
            </p:txBody>
          </p:sp>
          <p:sp>
            <p:nvSpPr>
              <p:cNvPr id="62503" name="Text Box 90">
                <a:extLst>
                  <a:ext uri="{FF2B5EF4-FFF2-40B4-BE49-F238E27FC236}">
                    <a16:creationId xmlns:a16="http://schemas.microsoft.com/office/drawing/2014/main" id="{F00511A1-E0B0-4268-A366-0DBDCA2F8B2E}"/>
                  </a:ext>
                </a:extLst>
              </p:cNvPr>
              <p:cNvSpPr txBox="1">
                <a:spLocks noChangeArrowheads="1"/>
              </p:cNvSpPr>
              <p:nvPr/>
            </p:nvSpPr>
            <p:spPr bwMode="auto">
              <a:xfrm>
                <a:off x="3984" y="2489"/>
                <a:ext cx="34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5</a:t>
                </a:r>
              </a:p>
            </p:txBody>
          </p:sp>
          <p:sp>
            <p:nvSpPr>
              <p:cNvPr id="62504" name="Text Box 91">
                <a:extLst>
                  <a:ext uri="{FF2B5EF4-FFF2-40B4-BE49-F238E27FC236}">
                    <a16:creationId xmlns:a16="http://schemas.microsoft.com/office/drawing/2014/main" id="{96F2CBE6-0A66-4F17-896B-9365A6C8B1B0}"/>
                  </a:ext>
                </a:extLst>
              </p:cNvPr>
              <p:cNvSpPr txBox="1">
                <a:spLocks noChangeArrowheads="1"/>
              </p:cNvSpPr>
              <p:nvPr/>
            </p:nvSpPr>
            <p:spPr bwMode="auto">
              <a:xfrm>
                <a:off x="5136" y="2544"/>
                <a:ext cx="240"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6</a:t>
                </a:r>
              </a:p>
            </p:txBody>
          </p:sp>
          <p:sp>
            <p:nvSpPr>
              <p:cNvPr id="62505" name="Text Box 92">
                <a:extLst>
                  <a:ext uri="{FF2B5EF4-FFF2-40B4-BE49-F238E27FC236}">
                    <a16:creationId xmlns:a16="http://schemas.microsoft.com/office/drawing/2014/main" id="{9267F9FC-DC8B-461D-A889-E5B59E7C9C55}"/>
                  </a:ext>
                </a:extLst>
              </p:cNvPr>
              <p:cNvSpPr txBox="1">
                <a:spLocks noChangeArrowheads="1"/>
              </p:cNvSpPr>
              <p:nvPr/>
            </p:nvSpPr>
            <p:spPr bwMode="auto">
              <a:xfrm>
                <a:off x="3351" y="1008"/>
                <a:ext cx="23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p>
            </p:txBody>
          </p:sp>
          <p:sp>
            <p:nvSpPr>
              <p:cNvPr id="62506" name="Text Box 93">
                <a:extLst>
                  <a:ext uri="{FF2B5EF4-FFF2-40B4-BE49-F238E27FC236}">
                    <a16:creationId xmlns:a16="http://schemas.microsoft.com/office/drawing/2014/main" id="{BE8F3FD7-9401-4DD8-B590-AEBEE970BD54}"/>
                  </a:ext>
                </a:extLst>
              </p:cNvPr>
              <p:cNvSpPr txBox="1">
                <a:spLocks noChangeArrowheads="1"/>
              </p:cNvSpPr>
              <p:nvPr/>
            </p:nvSpPr>
            <p:spPr bwMode="auto">
              <a:xfrm>
                <a:off x="3959" y="1856"/>
                <a:ext cx="30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p>
            </p:txBody>
          </p:sp>
          <p:sp>
            <p:nvSpPr>
              <p:cNvPr id="62507" name="Text Box 94">
                <a:extLst>
                  <a:ext uri="{FF2B5EF4-FFF2-40B4-BE49-F238E27FC236}">
                    <a16:creationId xmlns:a16="http://schemas.microsoft.com/office/drawing/2014/main" id="{CEFF0DC2-8439-4BDC-ACDC-B3ADC34DF11B}"/>
                  </a:ext>
                </a:extLst>
              </p:cNvPr>
              <p:cNvSpPr txBox="1">
                <a:spLocks noChangeArrowheads="1"/>
              </p:cNvSpPr>
              <p:nvPr/>
            </p:nvSpPr>
            <p:spPr bwMode="auto">
              <a:xfrm>
                <a:off x="5106" y="1532"/>
                <a:ext cx="31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p>
            </p:txBody>
          </p:sp>
          <p:sp>
            <p:nvSpPr>
              <p:cNvPr id="62508" name="Text Box 95">
                <a:extLst>
                  <a:ext uri="{FF2B5EF4-FFF2-40B4-BE49-F238E27FC236}">
                    <a16:creationId xmlns:a16="http://schemas.microsoft.com/office/drawing/2014/main" id="{A85B5307-B65D-4E9D-AF84-CC0A93354A90}"/>
                  </a:ext>
                </a:extLst>
              </p:cNvPr>
              <p:cNvSpPr txBox="1">
                <a:spLocks noChangeArrowheads="1"/>
              </p:cNvSpPr>
              <p:nvPr/>
            </p:nvSpPr>
            <p:spPr bwMode="auto">
              <a:xfrm>
                <a:off x="4373" y="2672"/>
                <a:ext cx="35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5</a:t>
                </a:r>
              </a:p>
            </p:txBody>
          </p:sp>
          <p:sp>
            <p:nvSpPr>
              <p:cNvPr id="62509" name="Text Box 96">
                <a:extLst>
                  <a:ext uri="{FF2B5EF4-FFF2-40B4-BE49-F238E27FC236}">
                    <a16:creationId xmlns:a16="http://schemas.microsoft.com/office/drawing/2014/main" id="{731429D5-9184-455D-8504-428ED6D6E676}"/>
                  </a:ext>
                </a:extLst>
              </p:cNvPr>
              <p:cNvSpPr txBox="1">
                <a:spLocks noChangeArrowheads="1"/>
              </p:cNvSpPr>
              <p:nvPr/>
            </p:nvSpPr>
            <p:spPr bwMode="auto">
              <a:xfrm>
                <a:off x="3332" y="2654"/>
                <a:ext cx="35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p>
            </p:txBody>
          </p:sp>
          <p:sp>
            <p:nvSpPr>
              <p:cNvPr id="62510" name="Text Box 97">
                <a:extLst>
                  <a:ext uri="{FF2B5EF4-FFF2-40B4-BE49-F238E27FC236}">
                    <a16:creationId xmlns:a16="http://schemas.microsoft.com/office/drawing/2014/main" id="{FF1EB119-EAF8-4FD2-8673-4C6F4D0136C7}"/>
                  </a:ext>
                </a:extLst>
              </p:cNvPr>
              <p:cNvSpPr txBox="1">
                <a:spLocks noChangeArrowheads="1"/>
              </p:cNvSpPr>
              <p:nvPr/>
            </p:nvSpPr>
            <p:spPr bwMode="auto">
              <a:xfrm>
                <a:off x="5163" y="1949"/>
                <a:ext cx="26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6</a:t>
                </a:r>
              </a:p>
            </p:txBody>
          </p:sp>
          <p:sp>
            <p:nvSpPr>
              <p:cNvPr id="62511" name="Oval 98">
                <a:extLst>
                  <a:ext uri="{FF2B5EF4-FFF2-40B4-BE49-F238E27FC236}">
                    <a16:creationId xmlns:a16="http://schemas.microsoft.com/office/drawing/2014/main" id="{FCBADA80-BC39-4CEA-8032-26FA8337E24A}"/>
                  </a:ext>
                </a:extLst>
              </p:cNvPr>
              <p:cNvSpPr>
                <a:spLocks noChangeArrowheads="1"/>
              </p:cNvSpPr>
              <p:nvPr/>
            </p:nvSpPr>
            <p:spPr bwMode="auto">
              <a:xfrm>
                <a:off x="4103" y="1403"/>
                <a:ext cx="829" cy="286"/>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2512" name="Oval 99">
                <a:extLst>
                  <a:ext uri="{FF2B5EF4-FFF2-40B4-BE49-F238E27FC236}">
                    <a16:creationId xmlns:a16="http://schemas.microsoft.com/office/drawing/2014/main" id="{54ECC288-48CB-4713-AD42-30BE644E53C3}"/>
                  </a:ext>
                </a:extLst>
              </p:cNvPr>
              <p:cNvSpPr>
                <a:spLocks noChangeArrowheads="1"/>
              </p:cNvSpPr>
              <p:nvPr/>
            </p:nvSpPr>
            <p:spPr bwMode="auto">
              <a:xfrm>
                <a:off x="3612" y="2125"/>
                <a:ext cx="415" cy="570"/>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2513" name="Oval 100">
                <a:extLst>
                  <a:ext uri="{FF2B5EF4-FFF2-40B4-BE49-F238E27FC236}">
                    <a16:creationId xmlns:a16="http://schemas.microsoft.com/office/drawing/2014/main" id="{85BCD628-A8F4-4CC3-B4EA-E2FBFA3F8B3A}"/>
                  </a:ext>
                </a:extLst>
              </p:cNvPr>
              <p:cNvSpPr>
                <a:spLocks noChangeArrowheads="1"/>
              </p:cNvSpPr>
              <p:nvPr/>
            </p:nvSpPr>
            <p:spPr bwMode="auto">
              <a:xfrm>
                <a:off x="4634" y="2121"/>
                <a:ext cx="424" cy="570"/>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2514" name="Text Box 101">
                <a:extLst>
                  <a:ext uri="{FF2B5EF4-FFF2-40B4-BE49-F238E27FC236}">
                    <a16:creationId xmlns:a16="http://schemas.microsoft.com/office/drawing/2014/main" id="{99C8F979-4114-4159-AEAB-00488140CA62}"/>
                  </a:ext>
                </a:extLst>
              </p:cNvPr>
              <p:cNvSpPr txBox="1">
                <a:spLocks noChangeArrowheads="1"/>
              </p:cNvSpPr>
              <p:nvPr/>
            </p:nvSpPr>
            <p:spPr bwMode="auto">
              <a:xfrm>
                <a:off x="4518" y="1435"/>
                <a:ext cx="27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1</a:t>
                </a:r>
                <a:endParaRPr lang="en-US" altLang="zh-CN" sz="2400" b="1" baseline="-25000">
                  <a:latin typeface="Times New Roman" panose="02020603050405020304" pitchFamily="18" charset="0"/>
                </a:endParaRPr>
              </a:p>
            </p:txBody>
          </p:sp>
          <p:sp>
            <p:nvSpPr>
              <p:cNvPr id="62515" name="Text Box 102">
                <a:extLst>
                  <a:ext uri="{FF2B5EF4-FFF2-40B4-BE49-F238E27FC236}">
                    <a16:creationId xmlns:a16="http://schemas.microsoft.com/office/drawing/2014/main" id="{974CCA93-C34D-443E-AC6B-27186997EB73}"/>
                  </a:ext>
                </a:extLst>
              </p:cNvPr>
              <p:cNvSpPr txBox="1">
                <a:spLocks noChangeArrowheads="1"/>
              </p:cNvSpPr>
              <p:nvPr/>
            </p:nvSpPr>
            <p:spPr bwMode="auto">
              <a:xfrm>
                <a:off x="3785" y="2259"/>
                <a:ext cx="232"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2</a:t>
                </a:r>
                <a:endParaRPr lang="en-US" altLang="zh-CN" sz="2400" b="1" baseline="-25000">
                  <a:latin typeface="Times New Roman" panose="02020603050405020304" pitchFamily="18" charset="0"/>
                </a:endParaRPr>
              </a:p>
            </p:txBody>
          </p:sp>
          <p:sp>
            <p:nvSpPr>
              <p:cNvPr id="62516" name="Text Box 103">
                <a:extLst>
                  <a:ext uri="{FF2B5EF4-FFF2-40B4-BE49-F238E27FC236}">
                    <a16:creationId xmlns:a16="http://schemas.microsoft.com/office/drawing/2014/main" id="{59D7537A-CC22-4CEA-80BA-7E307195AC73}"/>
                  </a:ext>
                </a:extLst>
              </p:cNvPr>
              <p:cNvSpPr txBox="1">
                <a:spLocks noChangeArrowheads="1"/>
              </p:cNvSpPr>
              <p:nvPr/>
            </p:nvSpPr>
            <p:spPr bwMode="auto">
              <a:xfrm>
                <a:off x="4846" y="2259"/>
                <a:ext cx="27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3</a:t>
                </a:r>
                <a:endParaRPr lang="en-US" altLang="zh-CN" sz="2400" b="1" baseline="-25000">
                  <a:latin typeface="Times New Roman" panose="02020603050405020304" pitchFamily="18" charset="0"/>
                </a:endParaRPr>
              </a:p>
            </p:txBody>
          </p:sp>
          <p:grpSp>
            <p:nvGrpSpPr>
              <p:cNvPr id="62517" name="Group 104">
                <a:extLst>
                  <a:ext uri="{FF2B5EF4-FFF2-40B4-BE49-F238E27FC236}">
                    <a16:creationId xmlns:a16="http://schemas.microsoft.com/office/drawing/2014/main" id="{582910A2-543E-4F58-8DAE-1B695E478618}"/>
                  </a:ext>
                </a:extLst>
              </p:cNvPr>
              <p:cNvGrpSpPr>
                <a:grpSpLocks/>
              </p:cNvGrpSpPr>
              <p:nvPr/>
            </p:nvGrpSpPr>
            <p:grpSpPr bwMode="auto">
              <a:xfrm rot="6478896" flipV="1">
                <a:off x="4225" y="1576"/>
                <a:ext cx="61" cy="145"/>
                <a:chOff x="5891" y="3889"/>
                <a:chExt cx="103" cy="242"/>
              </a:xfrm>
            </p:grpSpPr>
            <p:sp>
              <p:nvSpPr>
                <p:cNvPr id="62529" name="Line 105">
                  <a:extLst>
                    <a:ext uri="{FF2B5EF4-FFF2-40B4-BE49-F238E27FC236}">
                      <a16:creationId xmlns:a16="http://schemas.microsoft.com/office/drawing/2014/main" id="{D7E5D60E-6E7B-4D04-8E53-E521933415E1}"/>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0" name="Line 106">
                  <a:extLst>
                    <a:ext uri="{FF2B5EF4-FFF2-40B4-BE49-F238E27FC236}">
                      <a16:creationId xmlns:a16="http://schemas.microsoft.com/office/drawing/2014/main" id="{5CA5C8BF-9AF3-4A94-8E18-869D6738A2B5}"/>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31" name="Line 107">
                  <a:extLst>
                    <a:ext uri="{FF2B5EF4-FFF2-40B4-BE49-F238E27FC236}">
                      <a16:creationId xmlns:a16="http://schemas.microsoft.com/office/drawing/2014/main" id="{BD714429-F695-41C4-B610-456AAC8F9BB7}"/>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518" name="Group 108">
                <a:extLst>
                  <a:ext uri="{FF2B5EF4-FFF2-40B4-BE49-F238E27FC236}">
                    <a16:creationId xmlns:a16="http://schemas.microsoft.com/office/drawing/2014/main" id="{BD3CBAC8-9E22-4132-A8E5-F36CE90ADD94}"/>
                  </a:ext>
                </a:extLst>
              </p:cNvPr>
              <p:cNvGrpSpPr>
                <a:grpSpLocks/>
              </p:cNvGrpSpPr>
              <p:nvPr/>
            </p:nvGrpSpPr>
            <p:grpSpPr bwMode="auto">
              <a:xfrm rot="9607385" flipV="1">
                <a:off x="4636" y="2458"/>
                <a:ext cx="63" cy="138"/>
                <a:chOff x="5891" y="3889"/>
                <a:chExt cx="103" cy="242"/>
              </a:xfrm>
            </p:grpSpPr>
            <p:sp>
              <p:nvSpPr>
                <p:cNvPr id="62526" name="Line 109">
                  <a:extLst>
                    <a:ext uri="{FF2B5EF4-FFF2-40B4-BE49-F238E27FC236}">
                      <a16:creationId xmlns:a16="http://schemas.microsoft.com/office/drawing/2014/main" id="{AEA35F3A-B371-41E3-8C99-62140D334A7C}"/>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7" name="Line 110">
                  <a:extLst>
                    <a:ext uri="{FF2B5EF4-FFF2-40B4-BE49-F238E27FC236}">
                      <a16:creationId xmlns:a16="http://schemas.microsoft.com/office/drawing/2014/main" id="{5656D091-58DE-4DDA-A84E-49814A3210F3}"/>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8" name="Line 111">
                  <a:extLst>
                    <a:ext uri="{FF2B5EF4-FFF2-40B4-BE49-F238E27FC236}">
                      <a16:creationId xmlns:a16="http://schemas.microsoft.com/office/drawing/2014/main" id="{0AA52E23-FC07-4E9E-AC72-C7CCCDCB5956}"/>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519" name="Group 112">
                <a:extLst>
                  <a:ext uri="{FF2B5EF4-FFF2-40B4-BE49-F238E27FC236}">
                    <a16:creationId xmlns:a16="http://schemas.microsoft.com/office/drawing/2014/main" id="{38C876E0-A902-40E3-BF9E-7FF7EAA93F10}"/>
                  </a:ext>
                </a:extLst>
              </p:cNvPr>
              <p:cNvGrpSpPr>
                <a:grpSpLocks/>
              </p:cNvGrpSpPr>
              <p:nvPr/>
            </p:nvGrpSpPr>
            <p:grpSpPr bwMode="auto">
              <a:xfrm rot="8126354" flipV="1">
                <a:off x="3641" y="2538"/>
                <a:ext cx="64" cy="139"/>
                <a:chOff x="5891" y="3889"/>
                <a:chExt cx="103" cy="242"/>
              </a:xfrm>
            </p:grpSpPr>
            <p:sp>
              <p:nvSpPr>
                <p:cNvPr id="62523" name="Line 113">
                  <a:extLst>
                    <a:ext uri="{FF2B5EF4-FFF2-40B4-BE49-F238E27FC236}">
                      <a16:creationId xmlns:a16="http://schemas.microsoft.com/office/drawing/2014/main" id="{C03FF4F5-B8C2-4D32-84DA-4BEB48432FCB}"/>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4" name="Line 114">
                  <a:extLst>
                    <a:ext uri="{FF2B5EF4-FFF2-40B4-BE49-F238E27FC236}">
                      <a16:creationId xmlns:a16="http://schemas.microsoft.com/office/drawing/2014/main" id="{809282C7-D8FD-42A9-BD18-E7364EDB7FA1}"/>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25" name="Line 115">
                  <a:extLst>
                    <a:ext uri="{FF2B5EF4-FFF2-40B4-BE49-F238E27FC236}">
                      <a16:creationId xmlns:a16="http://schemas.microsoft.com/office/drawing/2014/main" id="{686B9B2F-7D94-4987-8BE2-32D9F8B885B8}"/>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2520" name="Rectangle 116">
                <a:extLst>
                  <a:ext uri="{FF2B5EF4-FFF2-40B4-BE49-F238E27FC236}">
                    <a16:creationId xmlns:a16="http://schemas.microsoft.com/office/drawing/2014/main" id="{8DA10555-9631-4605-9003-8FE94079291F}"/>
                  </a:ext>
                </a:extLst>
              </p:cNvPr>
              <p:cNvSpPr>
                <a:spLocks noChangeArrowheads="1"/>
              </p:cNvSpPr>
              <p:nvPr/>
            </p:nvSpPr>
            <p:spPr bwMode="auto">
              <a:xfrm>
                <a:off x="4586" y="2341"/>
                <a:ext cx="154"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2521" name="Rectangle 117">
                <a:extLst>
                  <a:ext uri="{FF2B5EF4-FFF2-40B4-BE49-F238E27FC236}">
                    <a16:creationId xmlns:a16="http://schemas.microsoft.com/office/drawing/2014/main" id="{0A18722E-C2B3-48DC-89B0-F66A55BC25BF}"/>
                  </a:ext>
                </a:extLst>
              </p:cNvPr>
              <p:cNvSpPr>
                <a:spLocks noChangeArrowheads="1"/>
              </p:cNvSpPr>
              <p:nvPr/>
            </p:nvSpPr>
            <p:spPr bwMode="auto">
              <a:xfrm>
                <a:off x="3544" y="2397"/>
                <a:ext cx="145" cy="1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2522" name="Rectangle 118">
                <a:extLst>
                  <a:ext uri="{FF2B5EF4-FFF2-40B4-BE49-F238E27FC236}">
                    <a16:creationId xmlns:a16="http://schemas.microsoft.com/office/drawing/2014/main" id="{15B49C53-1509-4D01-8125-FB0FFF4E9698}"/>
                  </a:ext>
                </a:extLst>
              </p:cNvPr>
              <p:cNvSpPr>
                <a:spLocks noChangeArrowheads="1"/>
              </p:cNvSpPr>
              <p:nvPr/>
            </p:nvSpPr>
            <p:spPr bwMode="auto">
              <a:xfrm>
                <a:off x="3969" y="1532"/>
                <a:ext cx="221"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2472" name="Text Box 119">
              <a:extLst>
                <a:ext uri="{FF2B5EF4-FFF2-40B4-BE49-F238E27FC236}">
                  <a16:creationId xmlns:a16="http://schemas.microsoft.com/office/drawing/2014/main" id="{C8BE742D-340F-4EE8-B664-9B1A7C6EEE1F}"/>
                </a:ext>
              </a:extLst>
            </p:cNvPr>
            <p:cNvSpPr txBox="1">
              <a:spLocks noChangeArrowheads="1"/>
            </p:cNvSpPr>
            <p:nvPr/>
          </p:nvSpPr>
          <p:spPr bwMode="auto">
            <a:xfrm>
              <a:off x="2976" y="1632"/>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a</a:t>
              </a:r>
            </a:p>
          </p:txBody>
        </p:sp>
        <p:sp>
          <p:nvSpPr>
            <p:cNvPr id="62473" name="Text Box 120">
              <a:extLst>
                <a:ext uri="{FF2B5EF4-FFF2-40B4-BE49-F238E27FC236}">
                  <a16:creationId xmlns:a16="http://schemas.microsoft.com/office/drawing/2014/main" id="{900B96DA-F20C-481A-A712-D340928E2234}"/>
                </a:ext>
              </a:extLst>
            </p:cNvPr>
            <p:cNvSpPr txBox="1">
              <a:spLocks noChangeArrowheads="1"/>
            </p:cNvSpPr>
            <p:nvPr/>
          </p:nvSpPr>
          <p:spPr bwMode="auto">
            <a:xfrm>
              <a:off x="4128" y="292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d</a:t>
              </a:r>
            </a:p>
          </p:txBody>
        </p:sp>
        <p:sp>
          <p:nvSpPr>
            <p:cNvPr id="62474" name="Text Box 121">
              <a:extLst>
                <a:ext uri="{FF2B5EF4-FFF2-40B4-BE49-F238E27FC236}">
                  <a16:creationId xmlns:a16="http://schemas.microsoft.com/office/drawing/2014/main" id="{A4785E82-3111-4385-AE21-4AE6D31E565B}"/>
                </a:ext>
              </a:extLst>
            </p:cNvPr>
            <p:cNvSpPr txBox="1">
              <a:spLocks noChangeArrowheads="1"/>
            </p:cNvSpPr>
            <p:nvPr/>
          </p:nvSpPr>
          <p:spPr bwMode="auto">
            <a:xfrm>
              <a:off x="3984" y="153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b</a:t>
              </a:r>
            </a:p>
          </p:txBody>
        </p:sp>
      </p:grpSp>
      <p:sp>
        <p:nvSpPr>
          <p:cNvPr id="89094" name="Text Box 122">
            <a:extLst>
              <a:ext uri="{FF2B5EF4-FFF2-40B4-BE49-F238E27FC236}">
                <a16:creationId xmlns:a16="http://schemas.microsoft.com/office/drawing/2014/main" id="{42C37D18-0FB8-44BF-85CB-887A32484E2A}"/>
              </a:ext>
            </a:extLst>
          </p:cNvPr>
          <p:cNvSpPr txBox="1">
            <a:spLocks noChangeArrowheads="1"/>
          </p:cNvSpPr>
          <p:nvPr/>
        </p:nvSpPr>
        <p:spPr bwMode="auto">
          <a:xfrm>
            <a:off x="762000" y="4419600"/>
            <a:ext cx="7772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rPr>
              <a:t>      </a:t>
            </a:r>
            <a:r>
              <a:rPr lang="zh-CN" altLang="en-US" sz="2400" b="1">
                <a:latin typeface="Times New Roman" panose="02020603050405020304" pitchFamily="18" charset="0"/>
              </a:rPr>
              <a:t>为了保证每个</a:t>
            </a:r>
            <a:r>
              <a:rPr lang="en-US" altLang="zh-CN" sz="2400" b="1">
                <a:latin typeface="Times New Roman" panose="02020603050405020304" pitchFamily="18" charset="0"/>
              </a:rPr>
              <a:t>KVL</a:t>
            </a:r>
            <a:r>
              <a:rPr lang="zh-CN" altLang="en-US" sz="2400" b="1">
                <a:latin typeface="Times New Roman" panose="02020603050405020304" pitchFamily="18" charset="0"/>
              </a:rPr>
              <a:t>方程的独立性，要在每个</a:t>
            </a:r>
            <a:r>
              <a:rPr lang="en-US" altLang="zh-CN" sz="2400" b="1">
                <a:latin typeface="Times New Roman" panose="02020603050405020304" pitchFamily="18" charset="0"/>
              </a:rPr>
              <a:t>KVL</a:t>
            </a:r>
            <a:r>
              <a:rPr lang="zh-CN" altLang="en-US" sz="2400" b="1">
                <a:latin typeface="Times New Roman" panose="02020603050405020304" pitchFamily="18" charset="0"/>
              </a:rPr>
              <a:t>方程中都有新的支路出现。（注意：这是充分条件，不是必要条件）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p:bldP spid="89092" grpId="0"/>
      <p:bldP spid="8909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a:extLst>
              <a:ext uri="{FF2B5EF4-FFF2-40B4-BE49-F238E27FC236}">
                <a16:creationId xmlns:a16="http://schemas.microsoft.com/office/drawing/2014/main" id="{4B546D89-6740-4873-BE0D-286A708A3C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3C99FF5-DC01-4122-AA6E-0111FFAB9AD3}" type="slidenum">
              <a:rPr lang="en-US" altLang="zh-CN" sz="1400" smtClean="0"/>
              <a:pPr>
                <a:spcBef>
                  <a:spcPct val="0"/>
                </a:spcBef>
                <a:buFontTx/>
                <a:buNone/>
              </a:pPr>
              <a:t>68</a:t>
            </a:fld>
            <a:endParaRPr lang="en-US" altLang="zh-CN" sz="1400"/>
          </a:p>
        </p:txBody>
      </p:sp>
      <p:sp>
        <p:nvSpPr>
          <p:cNvPr id="63491" name="Text Box 2">
            <a:extLst>
              <a:ext uri="{FF2B5EF4-FFF2-40B4-BE49-F238E27FC236}">
                <a16:creationId xmlns:a16="http://schemas.microsoft.com/office/drawing/2014/main" id="{9B8A1D83-E007-4C07-91E3-11C667D77520}"/>
              </a:ext>
            </a:extLst>
          </p:cNvPr>
          <p:cNvSpPr txBox="1">
            <a:spLocks noChangeArrowheads="1"/>
          </p:cNvSpPr>
          <p:nvPr/>
        </p:nvSpPr>
        <p:spPr bwMode="auto">
          <a:xfrm>
            <a:off x="685800" y="838200"/>
            <a:ext cx="38862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rPr>
              <a:t>      </a:t>
            </a:r>
            <a:r>
              <a:rPr lang="zh-CN" altLang="en-US" sz="2400" b="1">
                <a:latin typeface="Times New Roman" panose="02020603050405020304" pitchFamily="18" charset="0"/>
              </a:rPr>
              <a:t>前例中可以按图中虚线所示选取回路</a:t>
            </a:r>
          </a:p>
        </p:txBody>
      </p:sp>
      <p:sp>
        <p:nvSpPr>
          <p:cNvPr id="90116" name="Text Box 3">
            <a:extLst>
              <a:ext uri="{FF2B5EF4-FFF2-40B4-BE49-F238E27FC236}">
                <a16:creationId xmlns:a16="http://schemas.microsoft.com/office/drawing/2014/main" id="{F0E4FD86-2109-4F5A-8506-274F700D4E10}"/>
              </a:ext>
            </a:extLst>
          </p:cNvPr>
          <p:cNvSpPr txBox="1">
            <a:spLocks noChangeArrowheads="1"/>
          </p:cNvSpPr>
          <p:nvPr/>
        </p:nvSpPr>
        <p:spPr bwMode="auto">
          <a:xfrm>
            <a:off x="609600" y="2133600"/>
            <a:ext cx="495300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buFontTx/>
              <a:buNone/>
            </a:pPr>
            <a:r>
              <a:rPr lang="zh-CN" altLang="en-US" sz="2400" b="1">
                <a:solidFill>
                  <a:schemeClr val="accent2"/>
                </a:solidFill>
                <a:latin typeface="Times New Roman" panose="02020603050405020304" pitchFamily="18" charset="0"/>
              </a:rPr>
              <a:t>回路 </a:t>
            </a:r>
            <a:r>
              <a:rPr lang="en-US" altLang="zh-CN" sz="2400" b="1">
                <a:solidFill>
                  <a:schemeClr val="accent2"/>
                </a:solidFill>
                <a:latin typeface="Times New Roman" panose="02020603050405020304" pitchFamily="18" charset="0"/>
              </a:rPr>
              <a:t>1     </a:t>
            </a:r>
          </a:p>
          <a:p>
            <a:pPr eaLnBrk="1" hangingPunct="1">
              <a:lnSpc>
                <a:spcPct val="120000"/>
              </a:lnSpc>
              <a:spcBef>
                <a:spcPct val="10000"/>
              </a:spcBef>
              <a:buFontTx/>
              <a:buNone/>
            </a:pPr>
            <a:r>
              <a:rPr lang="en-US" altLang="zh-CN" sz="2400" b="1">
                <a:solidFill>
                  <a:schemeClr val="accent2"/>
                </a:solidFill>
                <a:latin typeface="Times New Roman" panose="02020603050405020304" pitchFamily="18" charset="0"/>
              </a:rPr>
              <a:t>            </a:t>
            </a:r>
            <a:r>
              <a:rPr lang="en-US" altLang="zh-CN" sz="2400" b="1" i="1">
                <a:solidFill>
                  <a:schemeClr val="accent2"/>
                </a:solidFill>
                <a:latin typeface="Times New Roman" panose="02020603050405020304" pitchFamily="18" charset="0"/>
              </a:rPr>
              <a:t>U</a:t>
            </a:r>
            <a:r>
              <a:rPr lang="en-US" altLang="zh-CN" sz="2400" b="1" baseline="-25000">
                <a:solidFill>
                  <a:schemeClr val="accent2"/>
                </a:solidFill>
                <a:latin typeface="Times New Roman" panose="02020603050405020304" pitchFamily="18" charset="0"/>
              </a:rPr>
              <a:t>1</a:t>
            </a:r>
            <a:r>
              <a:rPr lang="en-US" altLang="zh-CN"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1</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1</a:t>
            </a:r>
            <a:r>
              <a:rPr lang="zh-CN" altLang="en-US"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3</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3</a:t>
            </a:r>
            <a:r>
              <a:rPr lang="zh-CN" altLang="en-US"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2</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2</a:t>
            </a:r>
            <a:r>
              <a:rPr lang="en-US" altLang="zh-CN" sz="2400" b="1">
                <a:solidFill>
                  <a:schemeClr val="accent2"/>
                </a:solidFill>
                <a:latin typeface="Times New Roman" panose="02020603050405020304" pitchFamily="18" charset="0"/>
              </a:rPr>
              <a:t>=0</a:t>
            </a:r>
          </a:p>
          <a:p>
            <a:pPr eaLnBrk="1" hangingPunct="1">
              <a:lnSpc>
                <a:spcPct val="120000"/>
              </a:lnSpc>
              <a:spcBef>
                <a:spcPct val="10000"/>
              </a:spcBef>
              <a:buFontTx/>
              <a:buNone/>
            </a:pPr>
            <a:r>
              <a:rPr lang="zh-CN" altLang="en-US" sz="2400" b="1">
                <a:solidFill>
                  <a:schemeClr val="accent2"/>
                </a:solidFill>
                <a:latin typeface="Times New Roman" panose="02020603050405020304" pitchFamily="18" charset="0"/>
              </a:rPr>
              <a:t>回路 </a:t>
            </a:r>
            <a:r>
              <a:rPr lang="en-US" altLang="zh-CN" sz="2400" b="1">
                <a:solidFill>
                  <a:schemeClr val="accent2"/>
                </a:solidFill>
                <a:latin typeface="Times New Roman" panose="02020603050405020304" pitchFamily="18" charset="0"/>
              </a:rPr>
              <a:t>2     </a:t>
            </a:r>
          </a:p>
          <a:p>
            <a:pPr eaLnBrk="1" hangingPunct="1">
              <a:lnSpc>
                <a:spcPct val="120000"/>
              </a:lnSpc>
              <a:spcBef>
                <a:spcPct val="10000"/>
              </a:spcBef>
              <a:buFontTx/>
              <a:buNone/>
            </a:pPr>
            <a:r>
              <a:rPr lang="en-US" altLang="zh-CN" sz="2400" b="1">
                <a:solidFill>
                  <a:schemeClr val="accent2"/>
                </a:solidFill>
                <a:latin typeface="Times New Roman" panose="02020603050405020304" pitchFamily="18" charset="0"/>
              </a:rPr>
              <a:t>            </a:t>
            </a: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2</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2</a:t>
            </a:r>
            <a:r>
              <a:rPr lang="en-US" altLang="zh-CN"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U</a:t>
            </a:r>
            <a:r>
              <a:rPr lang="en-US" altLang="zh-CN" sz="2400" b="1" baseline="-25000">
                <a:solidFill>
                  <a:schemeClr val="accent2"/>
                </a:solidFill>
                <a:latin typeface="Times New Roman" panose="02020603050405020304" pitchFamily="18" charset="0"/>
              </a:rPr>
              <a:t>5</a:t>
            </a:r>
            <a:r>
              <a:rPr lang="zh-CN" altLang="en-US" sz="2400" b="1">
                <a:solidFill>
                  <a:schemeClr val="accent2"/>
                </a:solidFill>
                <a:latin typeface="Times New Roman" panose="02020603050405020304" pitchFamily="18" charset="0"/>
              </a:rPr>
              <a:t>－ </a:t>
            </a: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5</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5</a:t>
            </a:r>
            <a:r>
              <a:rPr lang="en-US" altLang="zh-CN"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1</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1</a:t>
            </a:r>
            <a:r>
              <a:rPr lang="en-US" altLang="zh-CN" sz="2400" b="1">
                <a:solidFill>
                  <a:schemeClr val="accent2"/>
                </a:solidFill>
                <a:latin typeface="Times New Roman" panose="02020603050405020304" pitchFamily="18" charset="0"/>
              </a:rPr>
              <a:t>=0</a:t>
            </a:r>
          </a:p>
          <a:p>
            <a:pPr eaLnBrk="1" hangingPunct="1">
              <a:lnSpc>
                <a:spcPct val="120000"/>
              </a:lnSpc>
              <a:spcBef>
                <a:spcPct val="10000"/>
              </a:spcBef>
              <a:buFontTx/>
              <a:buNone/>
            </a:pPr>
            <a:r>
              <a:rPr lang="zh-CN" altLang="en-US" sz="2400" b="1">
                <a:solidFill>
                  <a:schemeClr val="accent2"/>
                </a:solidFill>
                <a:latin typeface="Times New Roman" panose="02020603050405020304" pitchFamily="18" charset="0"/>
              </a:rPr>
              <a:t>回路 </a:t>
            </a:r>
            <a:r>
              <a:rPr lang="en-US" altLang="zh-CN" sz="2400" b="1">
                <a:solidFill>
                  <a:schemeClr val="accent2"/>
                </a:solidFill>
                <a:latin typeface="Times New Roman" panose="02020603050405020304" pitchFamily="18" charset="0"/>
              </a:rPr>
              <a:t>3    </a:t>
            </a:r>
          </a:p>
          <a:p>
            <a:pPr eaLnBrk="1" hangingPunct="1">
              <a:lnSpc>
                <a:spcPct val="120000"/>
              </a:lnSpc>
              <a:spcBef>
                <a:spcPct val="10000"/>
              </a:spcBef>
              <a:buFontTx/>
              <a:buNone/>
            </a:pPr>
            <a:r>
              <a:rPr lang="en-US" altLang="zh-CN" sz="2400" b="1">
                <a:solidFill>
                  <a:schemeClr val="accent2"/>
                </a:solidFill>
                <a:latin typeface="Times New Roman" panose="02020603050405020304" pitchFamily="18" charset="0"/>
              </a:rPr>
              <a:t>            </a:t>
            </a: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3</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3</a:t>
            </a:r>
            <a:r>
              <a:rPr lang="en-US" altLang="zh-CN" sz="2400" b="1">
                <a:solidFill>
                  <a:schemeClr val="accent2"/>
                </a:solidFill>
                <a:latin typeface="Times New Roman" panose="02020603050405020304" pitchFamily="18" charset="0"/>
              </a:rPr>
              <a:t>+ </a:t>
            </a: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6</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6</a:t>
            </a:r>
            <a:r>
              <a:rPr lang="en-US" altLang="zh-CN" sz="2400" b="1">
                <a:solidFill>
                  <a:schemeClr val="accent2"/>
                </a:solidFill>
                <a:latin typeface="Times New Roman" panose="02020603050405020304" pitchFamily="18" charset="0"/>
              </a:rPr>
              <a:t>+ </a:t>
            </a:r>
            <a:r>
              <a:rPr lang="en-US" altLang="zh-CN" sz="2400" b="1" i="1">
                <a:solidFill>
                  <a:schemeClr val="accent2"/>
                </a:solidFill>
                <a:latin typeface="Times New Roman" panose="02020603050405020304" pitchFamily="18" charset="0"/>
              </a:rPr>
              <a:t>R</a:t>
            </a:r>
            <a:r>
              <a:rPr lang="en-US" altLang="zh-CN" sz="2400" b="1" baseline="-25000">
                <a:solidFill>
                  <a:schemeClr val="accent2"/>
                </a:solidFill>
                <a:latin typeface="Times New Roman" panose="02020603050405020304" pitchFamily="18" charset="0"/>
              </a:rPr>
              <a:t>5</a:t>
            </a:r>
            <a:r>
              <a:rPr lang="en-US" altLang="zh-CN" sz="2400" b="1" i="1">
                <a:solidFill>
                  <a:schemeClr val="accent2"/>
                </a:solidFill>
                <a:latin typeface="Times New Roman" panose="02020603050405020304" pitchFamily="18" charset="0"/>
              </a:rPr>
              <a:t>I</a:t>
            </a:r>
            <a:r>
              <a:rPr lang="en-US" altLang="zh-CN" sz="2400" b="1" baseline="-25000">
                <a:solidFill>
                  <a:schemeClr val="accent2"/>
                </a:solidFill>
                <a:latin typeface="Times New Roman" panose="02020603050405020304" pitchFamily="18" charset="0"/>
              </a:rPr>
              <a:t>5 </a:t>
            </a:r>
            <a:r>
              <a:rPr lang="zh-CN" altLang="en-US" sz="2400" b="1">
                <a:solidFill>
                  <a:schemeClr val="accent2"/>
                </a:solidFill>
                <a:latin typeface="Times New Roman" panose="02020603050405020304" pitchFamily="18" charset="0"/>
              </a:rPr>
              <a:t>－</a:t>
            </a:r>
            <a:r>
              <a:rPr lang="en-US" altLang="zh-CN" sz="2400" b="1" i="1">
                <a:solidFill>
                  <a:schemeClr val="accent2"/>
                </a:solidFill>
                <a:latin typeface="Times New Roman" panose="02020603050405020304" pitchFamily="18" charset="0"/>
              </a:rPr>
              <a:t>U</a:t>
            </a:r>
            <a:r>
              <a:rPr lang="en-US" altLang="zh-CN" sz="2400" b="1" baseline="-25000">
                <a:solidFill>
                  <a:schemeClr val="accent2"/>
                </a:solidFill>
                <a:latin typeface="Times New Roman" panose="02020603050405020304" pitchFamily="18" charset="0"/>
              </a:rPr>
              <a:t>5 </a:t>
            </a:r>
            <a:r>
              <a:rPr lang="en-US" altLang="zh-CN" sz="2400" b="1">
                <a:solidFill>
                  <a:schemeClr val="accent2"/>
                </a:solidFill>
                <a:latin typeface="Times New Roman" panose="02020603050405020304" pitchFamily="18" charset="0"/>
              </a:rPr>
              <a:t>=0</a:t>
            </a:r>
          </a:p>
        </p:txBody>
      </p:sp>
      <p:sp>
        <p:nvSpPr>
          <p:cNvPr id="90117" name="Text Box 4">
            <a:extLst>
              <a:ext uri="{FF2B5EF4-FFF2-40B4-BE49-F238E27FC236}">
                <a16:creationId xmlns:a16="http://schemas.microsoft.com/office/drawing/2014/main" id="{C4A08F78-4789-45D7-8B89-540EA38B7D8A}"/>
              </a:ext>
            </a:extLst>
          </p:cNvPr>
          <p:cNvSpPr txBox="1">
            <a:spLocks noChangeArrowheads="1"/>
          </p:cNvSpPr>
          <p:nvPr/>
        </p:nvSpPr>
        <p:spPr bwMode="auto">
          <a:xfrm>
            <a:off x="914400" y="5334000"/>
            <a:ext cx="7239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400" b="1">
                <a:latin typeface="Times New Roman" panose="02020603050405020304" pitchFamily="18" charset="0"/>
              </a:rPr>
              <a:t>      </a:t>
            </a:r>
            <a:r>
              <a:rPr lang="zh-CN" altLang="en-US" sz="2400" b="1">
                <a:latin typeface="Times New Roman" panose="02020603050405020304" pitchFamily="18" charset="0"/>
              </a:rPr>
              <a:t>这</a:t>
            </a:r>
            <a:r>
              <a:rPr lang="en-US" altLang="zh-CN" sz="2400" b="1">
                <a:latin typeface="Times New Roman" panose="02020603050405020304" pitchFamily="18" charset="0"/>
              </a:rPr>
              <a:t>3</a:t>
            </a:r>
            <a:r>
              <a:rPr lang="zh-CN" altLang="en-US" sz="2400" b="1">
                <a:latin typeface="Times New Roman" panose="02020603050405020304" pitchFamily="18" charset="0"/>
              </a:rPr>
              <a:t>个方程都是独立的。如果在图中再选取回路列</a:t>
            </a:r>
            <a:r>
              <a:rPr lang="en-US" altLang="zh-CN" sz="2400" b="1">
                <a:latin typeface="Times New Roman" panose="02020603050405020304" pitchFamily="18" charset="0"/>
              </a:rPr>
              <a:t>KVL</a:t>
            </a:r>
            <a:r>
              <a:rPr lang="zh-CN" altLang="en-US" sz="2400" b="1">
                <a:latin typeface="Times New Roman" panose="02020603050405020304" pitchFamily="18" charset="0"/>
              </a:rPr>
              <a:t>方程，就不是独立的。</a:t>
            </a:r>
          </a:p>
        </p:txBody>
      </p:sp>
      <p:grpSp>
        <p:nvGrpSpPr>
          <p:cNvPr id="63494" name="Group 5">
            <a:extLst>
              <a:ext uri="{FF2B5EF4-FFF2-40B4-BE49-F238E27FC236}">
                <a16:creationId xmlns:a16="http://schemas.microsoft.com/office/drawing/2014/main" id="{2E72191B-37E8-481D-B782-DD6F1C8C6396}"/>
              </a:ext>
            </a:extLst>
          </p:cNvPr>
          <p:cNvGrpSpPr>
            <a:grpSpLocks/>
          </p:cNvGrpSpPr>
          <p:nvPr/>
        </p:nvGrpSpPr>
        <p:grpSpPr bwMode="auto">
          <a:xfrm>
            <a:off x="4876800" y="381000"/>
            <a:ext cx="3886200" cy="3581400"/>
            <a:chOff x="2976" y="960"/>
            <a:chExt cx="2448" cy="2256"/>
          </a:xfrm>
        </p:grpSpPr>
        <p:grpSp>
          <p:nvGrpSpPr>
            <p:cNvPr id="63495" name="Group 6">
              <a:extLst>
                <a:ext uri="{FF2B5EF4-FFF2-40B4-BE49-F238E27FC236}">
                  <a16:creationId xmlns:a16="http://schemas.microsoft.com/office/drawing/2014/main" id="{80E16071-88E5-4E99-90CE-FDA7F5B0F012}"/>
                </a:ext>
              </a:extLst>
            </p:cNvPr>
            <p:cNvGrpSpPr>
              <a:grpSpLocks/>
            </p:cNvGrpSpPr>
            <p:nvPr/>
          </p:nvGrpSpPr>
          <p:grpSpPr bwMode="auto">
            <a:xfrm>
              <a:off x="3072" y="960"/>
              <a:ext cx="2352" cy="2016"/>
              <a:chOff x="3072" y="960"/>
              <a:chExt cx="2352" cy="2016"/>
            </a:xfrm>
          </p:grpSpPr>
          <p:sp>
            <p:nvSpPr>
              <p:cNvPr id="63499" name="Text Box 7">
                <a:extLst>
                  <a:ext uri="{FF2B5EF4-FFF2-40B4-BE49-F238E27FC236}">
                    <a16:creationId xmlns:a16="http://schemas.microsoft.com/office/drawing/2014/main" id="{E9F19E32-B0B5-4ABA-8978-5734FF64CB61}"/>
                  </a:ext>
                </a:extLst>
              </p:cNvPr>
              <p:cNvSpPr txBox="1">
                <a:spLocks noChangeArrowheads="1"/>
              </p:cNvSpPr>
              <p:nvPr/>
            </p:nvSpPr>
            <p:spPr bwMode="auto">
              <a:xfrm>
                <a:off x="3952" y="960"/>
                <a:ext cx="18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1</a:t>
                </a:r>
              </a:p>
            </p:txBody>
          </p:sp>
          <p:sp>
            <p:nvSpPr>
              <p:cNvPr id="63500" name="Text Box 8">
                <a:extLst>
                  <a:ext uri="{FF2B5EF4-FFF2-40B4-BE49-F238E27FC236}">
                    <a16:creationId xmlns:a16="http://schemas.microsoft.com/office/drawing/2014/main" id="{77DD3A80-25DC-4CA6-9549-68EC33500D95}"/>
                  </a:ext>
                </a:extLst>
              </p:cNvPr>
              <p:cNvSpPr txBox="1">
                <a:spLocks noChangeArrowheads="1"/>
              </p:cNvSpPr>
              <p:nvPr/>
            </p:nvSpPr>
            <p:spPr bwMode="auto">
              <a:xfrm>
                <a:off x="4410" y="2029"/>
                <a:ext cx="37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5</a:t>
                </a:r>
              </a:p>
            </p:txBody>
          </p:sp>
          <p:sp>
            <p:nvSpPr>
              <p:cNvPr id="63501" name="Text Box 9">
                <a:extLst>
                  <a:ext uri="{FF2B5EF4-FFF2-40B4-BE49-F238E27FC236}">
                    <a16:creationId xmlns:a16="http://schemas.microsoft.com/office/drawing/2014/main" id="{5C4D6787-8988-427C-A32D-8CBAC2D90966}"/>
                  </a:ext>
                </a:extLst>
              </p:cNvPr>
              <p:cNvSpPr txBox="1">
                <a:spLocks noChangeArrowheads="1"/>
              </p:cNvSpPr>
              <p:nvPr/>
            </p:nvSpPr>
            <p:spPr bwMode="auto">
              <a:xfrm>
                <a:off x="3375" y="2005"/>
                <a:ext cx="3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4</a:t>
                </a:r>
              </a:p>
            </p:txBody>
          </p:sp>
          <p:sp>
            <p:nvSpPr>
              <p:cNvPr id="63502" name="Line 10">
                <a:extLst>
                  <a:ext uri="{FF2B5EF4-FFF2-40B4-BE49-F238E27FC236}">
                    <a16:creationId xmlns:a16="http://schemas.microsoft.com/office/drawing/2014/main" id="{7D7219E0-E254-457F-9D7E-D90A16131213}"/>
                  </a:ext>
                </a:extLst>
              </p:cNvPr>
              <p:cNvSpPr>
                <a:spLocks noChangeShapeType="1"/>
              </p:cNvSpPr>
              <p:nvPr/>
            </p:nvSpPr>
            <p:spPr bwMode="auto">
              <a:xfrm>
                <a:off x="3201" y="1311"/>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3" name="Line 11">
                <a:extLst>
                  <a:ext uri="{FF2B5EF4-FFF2-40B4-BE49-F238E27FC236}">
                    <a16:creationId xmlns:a16="http://schemas.microsoft.com/office/drawing/2014/main" id="{586A0856-0624-468C-AE43-E4A7568C9ED5}"/>
                  </a:ext>
                </a:extLst>
              </p:cNvPr>
              <p:cNvSpPr>
                <a:spLocks noChangeShapeType="1"/>
              </p:cNvSpPr>
              <p:nvPr/>
            </p:nvSpPr>
            <p:spPr bwMode="auto">
              <a:xfrm>
                <a:off x="3201" y="1311"/>
                <a:ext cx="0" cy="164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4" name="Line 12">
                <a:extLst>
                  <a:ext uri="{FF2B5EF4-FFF2-40B4-BE49-F238E27FC236}">
                    <a16:creationId xmlns:a16="http://schemas.microsoft.com/office/drawing/2014/main" id="{A956A123-7DC7-4C74-AEE0-1558ED35249A}"/>
                  </a:ext>
                </a:extLst>
              </p:cNvPr>
              <p:cNvSpPr>
                <a:spLocks noChangeShapeType="1"/>
              </p:cNvSpPr>
              <p:nvPr/>
            </p:nvSpPr>
            <p:spPr bwMode="auto">
              <a:xfrm>
                <a:off x="5357" y="1316"/>
                <a:ext cx="0" cy="16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Line 13">
                <a:extLst>
                  <a:ext uri="{FF2B5EF4-FFF2-40B4-BE49-F238E27FC236}">
                    <a16:creationId xmlns:a16="http://schemas.microsoft.com/office/drawing/2014/main" id="{54BEE96E-A6F2-48FB-A83B-8DF0CD5BA51B}"/>
                  </a:ext>
                </a:extLst>
              </p:cNvPr>
              <p:cNvSpPr>
                <a:spLocks noChangeShapeType="1"/>
              </p:cNvSpPr>
              <p:nvPr/>
            </p:nvSpPr>
            <p:spPr bwMode="auto">
              <a:xfrm>
                <a:off x="3201" y="2952"/>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Line 14">
                <a:extLst>
                  <a:ext uri="{FF2B5EF4-FFF2-40B4-BE49-F238E27FC236}">
                    <a16:creationId xmlns:a16="http://schemas.microsoft.com/office/drawing/2014/main" id="{3B18E6A3-D3C3-4134-A3B0-A590FBDD86F4}"/>
                  </a:ext>
                </a:extLst>
              </p:cNvPr>
              <p:cNvSpPr>
                <a:spLocks noChangeShapeType="1"/>
              </p:cNvSpPr>
              <p:nvPr/>
            </p:nvSpPr>
            <p:spPr bwMode="auto">
              <a:xfrm>
                <a:off x="3201" y="1802"/>
                <a:ext cx="216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Line 15">
                <a:extLst>
                  <a:ext uri="{FF2B5EF4-FFF2-40B4-BE49-F238E27FC236}">
                    <a16:creationId xmlns:a16="http://schemas.microsoft.com/office/drawing/2014/main" id="{83E419BC-B4BE-4368-800B-5895204657BD}"/>
                  </a:ext>
                </a:extLst>
              </p:cNvPr>
              <p:cNvSpPr>
                <a:spLocks noChangeShapeType="1"/>
              </p:cNvSpPr>
              <p:nvPr/>
            </p:nvSpPr>
            <p:spPr bwMode="auto">
              <a:xfrm>
                <a:off x="4263" y="1797"/>
                <a:ext cx="0" cy="11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3508" name="Group 16">
                <a:extLst>
                  <a:ext uri="{FF2B5EF4-FFF2-40B4-BE49-F238E27FC236}">
                    <a16:creationId xmlns:a16="http://schemas.microsoft.com/office/drawing/2014/main" id="{0BEAF21D-5D3A-4263-8C47-50A10343DDC9}"/>
                  </a:ext>
                </a:extLst>
              </p:cNvPr>
              <p:cNvGrpSpPr>
                <a:grpSpLocks/>
              </p:cNvGrpSpPr>
              <p:nvPr/>
            </p:nvGrpSpPr>
            <p:grpSpPr bwMode="auto">
              <a:xfrm rot="-5400000">
                <a:off x="4686" y="1406"/>
                <a:ext cx="79" cy="798"/>
                <a:chOff x="743" y="567"/>
                <a:chExt cx="187" cy="1639"/>
              </a:xfrm>
            </p:grpSpPr>
            <p:sp>
              <p:nvSpPr>
                <p:cNvPr id="63605" name="Line 17">
                  <a:extLst>
                    <a:ext uri="{FF2B5EF4-FFF2-40B4-BE49-F238E27FC236}">
                      <a16:creationId xmlns:a16="http://schemas.microsoft.com/office/drawing/2014/main" id="{404644C3-E66A-4163-B09E-9E30ECD7C4E9}"/>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06" name="Rectangle 18">
                  <a:extLst>
                    <a:ext uri="{FF2B5EF4-FFF2-40B4-BE49-F238E27FC236}">
                      <a16:creationId xmlns:a16="http://schemas.microsoft.com/office/drawing/2014/main" id="{A16112BD-8538-4812-BEEB-0CFFBBB9D87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3509" name="Group 19">
                <a:extLst>
                  <a:ext uri="{FF2B5EF4-FFF2-40B4-BE49-F238E27FC236}">
                    <a16:creationId xmlns:a16="http://schemas.microsoft.com/office/drawing/2014/main" id="{2827D7C2-E793-4162-98B1-ED30BC9DECB9}"/>
                  </a:ext>
                </a:extLst>
              </p:cNvPr>
              <p:cNvGrpSpPr>
                <a:grpSpLocks/>
              </p:cNvGrpSpPr>
              <p:nvPr/>
            </p:nvGrpSpPr>
            <p:grpSpPr bwMode="auto">
              <a:xfrm rot="5400000">
                <a:off x="3673" y="1400"/>
                <a:ext cx="81" cy="799"/>
                <a:chOff x="743" y="567"/>
                <a:chExt cx="187" cy="1639"/>
              </a:xfrm>
            </p:grpSpPr>
            <p:sp>
              <p:nvSpPr>
                <p:cNvPr id="63603" name="Line 20">
                  <a:extLst>
                    <a:ext uri="{FF2B5EF4-FFF2-40B4-BE49-F238E27FC236}">
                      <a16:creationId xmlns:a16="http://schemas.microsoft.com/office/drawing/2014/main" id="{0B68B38F-E505-4A57-814C-5017B65CF64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04" name="Rectangle 21">
                  <a:extLst>
                    <a:ext uri="{FF2B5EF4-FFF2-40B4-BE49-F238E27FC236}">
                      <a16:creationId xmlns:a16="http://schemas.microsoft.com/office/drawing/2014/main" id="{96488FF8-ED2F-4675-BB34-2EEB6098D36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3510" name="Group 22">
                <a:extLst>
                  <a:ext uri="{FF2B5EF4-FFF2-40B4-BE49-F238E27FC236}">
                    <a16:creationId xmlns:a16="http://schemas.microsoft.com/office/drawing/2014/main" id="{E2A91F44-8D0B-45D6-B344-A9BEA21E7A78}"/>
                  </a:ext>
                </a:extLst>
              </p:cNvPr>
              <p:cNvGrpSpPr>
                <a:grpSpLocks/>
              </p:cNvGrpSpPr>
              <p:nvPr/>
            </p:nvGrpSpPr>
            <p:grpSpPr bwMode="auto">
              <a:xfrm rot="5400000">
                <a:off x="4859" y="909"/>
                <a:ext cx="79" cy="800"/>
                <a:chOff x="743" y="567"/>
                <a:chExt cx="187" cy="1639"/>
              </a:xfrm>
            </p:grpSpPr>
            <p:sp>
              <p:nvSpPr>
                <p:cNvPr id="63601" name="Line 23">
                  <a:extLst>
                    <a:ext uri="{FF2B5EF4-FFF2-40B4-BE49-F238E27FC236}">
                      <a16:creationId xmlns:a16="http://schemas.microsoft.com/office/drawing/2014/main" id="{1E18FCA5-8D44-43C8-B977-68933DEA2D9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02" name="Rectangle 24">
                  <a:extLst>
                    <a:ext uri="{FF2B5EF4-FFF2-40B4-BE49-F238E27FC236}">
                      <a16:creationId xmlns:a16="http://schemas.microsoft.com/office/drawing/2014/main" id="{BECE5504-CE2D-408F-833B-8C499581F83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3511" name="Group 25">
                <a:extLst>
                  <a:ext uri="{FF2B5EF4-FFF2-40B4-BE49-F238E27FC236}">
                    <a16:creationId xmlns:a16="http://schemas.microsoft.com/office/drawing/2014/main" id="{80F4C985-B403-49DF-B4B3-AC2749BB8AF6}"/>
                  </a:ext>
                </a:extLst>
              </p:cNvPr>
              <p:cNvGrpSpPr>
                <a:grpSpLocks/>
              </p:cNvGrpSpPr>
              <p:nvPr/>
            </p:nvGrpSpPr>
            <p:grpSpPr bwMode="auto">
              <a:xfrm>
                <a:off x="5333" y="2134"/>
                <a:ext cx="91" cy="698"/>
                <a:chOff x="743" y="567"/>
                <a:chExt cx="187" cy="1639"/>
              </a:xfrm>
            </p:grpSpPr>
            <p:sp>
              <p:nvSpPr>
                <p:cNvPr id="63599" name="Line 26">
                  <a:extLst>
                    <a:ext uri="{FF2B5EF4-FFF2-40B4-BE49-F238E27FC236}">
                      <a16:creationId xmlns:a16="http://schemas.microsoft.com/office/drawing/2014/main" id="{2964391D-063E-469F-94BA-BF6A53C16EC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00" name="Rectangle 27">
                  <a:extLst>
                    <a:ext uri="{FF2B5EF4-FFF2-40B4-BE49-F238E27FC236}">
                      <a16:creationId xmlns:a16="http://schemas.microsoft.com/office/drawing/2014/main" id="{481D503E-8216-45B8-AE0A-62A4F45DACEC}"/>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3512" name="Group 28">
                <a:extLst>
                  <a:ext uri="{FF2B5EF4-FFF2-40B4-BE49-F238E27FC236}">
                    <a16:creationId xmlns:a16="http://schemas.microsoft.com/office/drawing/2014/main" id="{671B9722-92B1-4C66-AA46-80A1AFF114FF}"/>
                  </a:ext>
                </a:extLst>
              </p:cNvPr>
              <p:cNvGrpSpPr>
                <a:grpSpLocks/>
              </p:cNvGrpSpPr>
              <p:nvPr/>
            </p:nvGrpSpPr>
            <p:grpSpPr bwMode="auto">
              <a:xfrm>
                <a:off x="3602" y="1135"/>
                <a:ext cx="805" cy="296"/>
                <a:chOff x="2370" y="2213"/>
                <a:chExt cx="1650" cy="695"/>
              </a:xfrm>
            </p:grpSpPr>
            <p:grpSp>
              <p:nvGrpSpPr>
                <p:cNvPr id="63592" name="Group 29">
                  <a:extLst>
                    <a:ext uri="{FF2B5EF4-FFF2-40B4-BE49-F238E27FC236}">
                      <a16:creationId xmlns:a16="http://schemas.microsoft.com/office/drawing/2014/main" id="{C1F31A08-B832-4DA6-8F36-4DB9341E32CD}"/>
                    </a:ext>
                  </a:extLst>
                </p:cNvPr>
                <p:cNvGrpSpPr>
                  <a:grpSpLocks/>
                </p:cNvGrpSpPr>
                <p:nvPr/>
              </p:nvGrpSpPr>
              <p:grpSpPr bwMode="auto">
                <a:xfrm rot="-5400000">
                  <a:off x="2919" y="1808"/>
                  <a:ext cx="551" cy="1650"/>
                  <a:chOff x="4417" y="567"/>
                  <a:chExt cx="550" cy="1650"/>
                </a:xfrm>
              </p:grpSpPr>
              <p:sp>
                <p:nvSpPr>
                  <p:cNvPr id="63597" name="Oval 30">
                    <a:extLst>
                      <a:ext uri="{FF2B5EF4-FFF2-40B4-BE49-F238E27FC236}">
                        <a16:creationId xmlns:a16="http://schemas.microsoft.com/office/drawing/2014/main" id="{53520EA8-4A7A-4966-AF03-69797AFB3C84}"/>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3598" name="Line 31">
                    <a:extLst>
                      <a:ext uri="{FF2B5EF4-FFF2-40B4-BE49-F238E27FC236}">
                        <a16:creationId xmlns:a16="http://schemas.microsoft.com/office/drawing/2014/main" id="{FC2B595C-FFBA-4C1A-A88D-7BC2E9795AA6}"/>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93" name="Group 32">
                  <a:extLst>
                    <a:ext uri="{FF2B5EF4-FFF2-40B4-BE49-F238E27FC236}">
                      <a16:creationId xmlns:a16="http://schemas.microsoft.com/office/drawing/2014/main" id="{68D15758-AE86-4045-A4D9-7B0AF7EFFC8B}"/>
                    </a:ext>
                  </a:extLst>
                </p:cNvPr>
                <p:cNvGrpSpPr>
                  <a:grpSpLocks/>
                </p:cNvGrpSpPr>
                <p:nvPr/>
              </p:nvGrpSpPr>
              <p:grpSpPr bwMode="auto">
                <a:xfrm>
                  <a:off x="2655" y="2213"/>
                  <a:ext cx="1056" cy="143"/>
                  <a:chOff x="2655" y="2213"/>
                  <a:chExt cx="1056" cy="143"/>
                </a:xfrm>
              </p:grpSpPr>
              <p:sp>
                <p:nvSpPr>
                  <p:cNvPr id="63594" name="Line 33">
                    <a:extLst>
                      <a:ext uri="{FF2B5EF4-FFF2-40B4-BE49-F238E27FC236}">
                        <a16:creationId xmlns:a16="http://schemas.microsoft.com/office/drawing/2014/main" id="{0D644A31-9C25-4EB0-BDCC-233738B270AF}"/>
                      </a:ext>
                    </a:extLst>
                  </p:cNvPr>
                  <p:cNvSpPr>
                    <a:spLocks noChangeShapeType="1"/>
                  </p:cNvSpPr>
                  <p:nvPr/>
                </p:nvSpPr>
                <p:spPr bwMode="auto">
                  <a:xfrm rot="-5400000">
                    <a:off x="2660" y="2285"/>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95" name="Line 34">
                    <a:extLst>
                      <a:ext uri="{FF2B5EF4-FFF2-40B4-BE49-F238E27FC236}">
                        <a16:creationId xmlns:a16="http://schemas.microsoft.com/office/drawing/2014/main" id="{DF4C0988-34A3-49AF-AC5B-A88DF6CC281B}"/>
                      </a:ext>
                    </a:extLst>
                  </p:cNvPr>
                  <p:cNvSpPr>
                    <a:spLocks noChangeShapeType="1"/>
                  </p:cNvSpPr>
                  <p:nvPr/>
                </p:nvSpPr>
                <p:spPr bwMode="auto">
                  <a:xfrm rot="10800000">
                    <a:off x="3557" y="2291"/>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96" name="Line 35">
                    <a:extLst>
                      <a:ext uri="{FF2B5EF4-FFF2-40B4-BE49-F238E27FC236}">
                        <a16:creationId xmlns:a16="http://schemas.microsoft.com/office/drawing/2014/main" id="{B41A96D3-73E1-4AE9-8FEF-E4E9C7993D5B}"/>
                      </a:ext>
                    </a:extLst>
                  </p:cNvPr>
                  <p:cNvSpPr>
                    <a:spLocks noChangeShapeType="1"/>
                  </p:cNvSpPr>
                  <p:nvPr/>
                </p:nvSpPr>
                <p:spPr bwMode="auto">
                  <a:xfrm>
                    <a:off x="2655" y="228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3513" name="Group 36">
                <a:extLst>
                  <a:ext uri="{FF2B5EF4-FFF2-40B4-BE49-F238E27FC236}">
                    <a16:creationId xmlns:a16="http://schemas.microsoft.com/office/drawing/2014/main" id="{4B09BC39-0113-4288-B57F-5E41FB3C29A5}"/>
                  </a:ext>
                </a:extLst>
              </p:cNvPr>
              <p:cNvGrpSpPr>
                <a:grpSpLocks/>
              </p:cNvGrpSpPr>
              <p:nvPr/>
            </p:nvGrpSpPr>
            <p:grpSpPr bwMode="auto">
              <a:xfrm>
                <a:off x="4129" y="1807"/>
                <a:ext cx="338" cy="702"/>
                <a:chOff x="4417" y="567"/>
                <a:chExt cx="693" cy="1650"/>
              </a:xfrm>
            </p:grpSpPr>
            <p:grpSp>
              <p:nvGrpSpPr>
                <p:cNvPr id="63585" name="Group 37">
                  <a:extLst>
                    <a:ext uri="{FF2B5EF4-FFF2-40B4-BE49-F238E27FC236}">
                      <a16:creationId xmlns:a16="http://schemas.microsoft.com/office/drawing/2014/main" id="{78E61068-C5DD-42FA-9F2B-399420457E44}"/>
                    </a:ext>
                  </a:extLst>
                </p:cNvPr>
                <p:cNvGrpSpPr>
                  <a:grpSpLocks/>
                </p:cNvGrpSpPr>
                <p:nvPr/>
              </p:nvGrpSpPr>
              <p:grpSpPr bwMode="auto">
                <a:xfrm>
                  <a:off x="4417" y="567"/>
                  <a:ext cx="550" cy="1650"/>
                  <a:chOff x="4417" y="567"/>
                  <a:chExt cx="550" cy="1650"/>
                </a:xfrm>
              </p:grpSpPr>
              <p:sp>
                <p:nvSpPr>
                  <p:cNvPr id="63590" name="Oval 38">
                    <a:extLst>
                      <a:ext uri="{FF2B5EF4-FFF2-40B4-BE49-F238E27FC236}">
                        <a16:creationId xmlns:a16="http://schemas.microsoft.com/office/drawing/2014/main" id="{A6B3996B-46B3-43F1-90E8-AA1090F23479}"/>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3591" name="Line 39">
                    <a:extLst>
                      <a:ext uri="{FF2B5EF4-FFF2-40B4-BE49-F238E27FC236}">
                        <a16:creationId xmlns:a16="http://schemas.microsoft.com/office/drawing/2014/main" id="{7EB4D2B1-78C0-4350-ACC2-7896DAA388A8}"/>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86" name="Group 40">
                  <a:extLst>
                    <a:ext uri="{FF2B5EF4-FFF2-40B4-BE49-F238E27FC236}">
                      <a16:creationId xmlns:a16="http://schemas.microsoft.com/office/drawing/2014/main" id="{0AB0F7F5-9756-42E0-B6E8-6D105B61ACD5}"/>
                    </a:ext>
                  </a:extLst>
                </p:cNvPr>
                <p:cNvGrpSpPr>
                  <a:grpSpLocks/>
                </p:cNvGrpSpPr>
                <p:nvPr/>
              </p:nvGrpSpPr>
              <p:grpSpPr bwMode="auto">
                <a:xfrm>
                  <a:off x="4956" y="853"/>
                  <a:ext cx="154" cy="979"/>
                  <a:chOff x="4956" y="853"/>
                  <a:chExt cx="154" cy="979"/>
                </a:xfrm>
              </p:grpSpPr>
              <p:sp>
                <p:nvSpPr>
                  <p:cNvPr id="63587" name="Line 41">
                    <a:extLst>
                      <a:ext uri="{FF2B5EF4-FFF2-40B4-BE49-F238E27FC236}">
                        <a16:creationId xmlns:a16="http://schemas.microsoft.com/office/drawing/2014/main" id="{DDE3B89C-47CB-4C04-A666-01B09B964EA8}"/>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88" name="Line 42">
                    <a:extLst>
                      <a:ext uri="{FF2B5EF4-FFF2-40B4-BE49-F238E27FC236}">
                        <a16:creationId xmlns:a16="http://schemas.microsoft.com/office/drawing/2014/main" id="{D4E526E4-5A11-42D7-A015-FD9D9AD011FC}"/>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89" name="Line 43">
                    <a:extLst>
                      <a:ext uri="{FF2B5EF4-FFF2-40B4-BE49-F238E27FC236}">
                        <a16:creationId xmlns:a16="http://schemas.microsoft.com/office/drawing/2014/main" id="{9692913B-7886-4EDB-BE5C-6698C524801F}"/>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3514" name="Group 44">
                <a:extLst>
                  <a:ext uri="{FF2B5EF4-FFF2-40B4-BE49-F238E27FC236}">
                    <a16:creationId xmlns:a16="http://schemas.microsoft.com/office/drawing/2014/main" id="{BD83B8F2-A8BE-48FF-8AF1-6C55E2527205}"/>
                  </a:ext>
                </a:extLst>
              </p:cNvPr>
              <p:cNvGrpSpPr>
                <a:grpSpLocks/>
              </p:cNvGrpSpPr>
              <p:nvPr/>
            </p:nvGrpSpPr>
            <p:grpSpPr bwMode="auto">
              <a:xfrm>
                <a:off x="3072" y="1771"/>
                <a:ext cx="338" cy="702"/>
                <a:chOff x="4417" y="567"/>
                <a:chExt cx="693" cy="1650"/>
              </a:xfrm>
            </p:grpSpPr>
            <p:grpSp>
              <p:nvGrpSpPr>
                <p:cNvPr id="63578" name="Group 45">
                  <a:extLst>
                    <a:ext uri="{FF2B5EF4-FFF2-40B4-BE49-F238E27FC236}">
                      <a16:creationId xmlns:a16="http://schemas.microsoft.com/office/drawing/2014/main" id="{ADA88840-0B36-4FA5-BF07-2809064D82D4}"/>
                    </a:ext>
                  </a:extLst>
                </p:cNvPr>
                <p:cNvGrpSpPr>
                  <a:grpSpLocks/>
                </p:cNvGrpSpPr>
                <p:nvPr/>
              </p:nvGrpSpPr>
              <p:grpSpPr bwMode="auto">
                <a:xfrm>
                  <a:off x="4417" y="567"/>
                  <a:ext cx="550" cy="1650"/>
                  <a:chOff x="4417" y="567"/>
                  <a:chExt cx="550" cy="1650"/>
                </a:xfrm>
              </p:grpSpPr>
              <p:sp>
                <p:nvSpPr>
                  <p:cNvPr id="63583" name="Oval 46">
                    <a:extLst>
                      <a:ext uri="{FF2B5EF4-FFF2-40B4-BE49-F238E27FC236}">
                        <a16:creationId xmlns:a16="http://schemas.microsoft.com/office/drawing/2014/main" id="{7AC45BD4-B49A-491F-80C1-42F5AC78309F}"/>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3584" name="Line 47">
                    <a:extLst>
                      <a:ext uri="{FF2B5EF4-FFF2-40B4-BE49-F238E27FC236}">
                        <a16:creationId xmlns:a16="http://schemas.microsoft.com/office/drawing/2014/main" id="{0A655950-D75C-4212-B269-1671F44E9960}"/>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79" name="Group 48">
                  <a:extLst>
                    <a:ext uri="{FF2B5EF4-FFF2-40B4-BE49-F238E27FC236}">
                      <a16:creationId xmlns:a16="http://schemas.microsoft.com/office/drawing/2014/main" id="{E5654BA5-BF36-474F-AFEF-07439CE840E9}"/>
                    </a:ext>
                  </a:extLst>
                </p:cNvPr>
                <p:cNvGrpSpPr>
                  <a:grpSpLocks/>
                </p:cNvGrpSpPr>
                <p:nvPr/>
              </p:nvGrpSpPr>
              <p:grpSpPr bwMode="auto">
                <a:xfrm>
                  <a:off x="4956" y="853"/>
                  <a:ext cx="154" cy="979"/>
                  <a:chOff x="4956" y="853"/>
                  <a:chExt cx="154" cy="979"/>
                </a:xfrm>
              </p:grpSpPr>
              <p:sp>
                <p:nvSpPr>
                  <p:cNvPr id="63580" name="Line 49">
                    <a:extLst>
                      <a:ext uri="{FF2B5EF4-FFF2-40B4-BE49-F238E27FC236}">
                        <a16:creationId xmlns:a16="http://schemas.microsoft.com/office/drawing/2014/main" id="{D24BC5D1-A9AB-4557-B734-195AE0ECE203}"/>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81" name="Line 50">
                    <a:extLst>
                      <a:ext uri="{FF2B5EF4-FFF2-40B4-BE49-F238E27FC236}">
                        <a16:creationId xmlns:a16="http://schemas.microsoft.com/office/drawing/2014/main" id="{4263008D-AC81-4966-86E6-441C29DD7917}"/>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82" name="Line 51">
                    <a:extLst>
                      <a:ext uri="{FF2B5EF4-FFF2-40B4-BE49-F238E27FC236}">
                        <a16:creationId xmlns:a16="http://schemas.microsoft.com/office/drawing/2014/main" id="{7E2FA481-A1F0-436C-A4D4-9A159B86A2E5}"/>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3515" name="Group 52">
                <a:extLst>
                  <a:ext uri="{FF2B5EF4-FFF2-40B4-BE49-F238E27FC236}">
                    <a16:creationId xmlns:a16="http://schemas.microsoft.com/office/drawing/2014/main" id="{7DF850AF-412B-476A-BEEF-5A1BB829FF1D}"/>
                  </a:ext>
                </a:extLst>
              </p:cNvPr>
              <p:cNvGrpSpPr>
                <a:grpSpLocks/>
              </p:cNvGrpSpPr>
              <p:nvPr/>
            </p:nvGrpSpPr>
            <p:grpSpPr bwMode="auto">
              <a:xfrm>
                <a:off x="4220" y="2176"/>
                <a:ext cx="91" cy="696"/>
                <a:chOff x="743" y="567"/>
                <a:chExt cx="187" cy="1639"/>
              </a:xfrm>
            </p:grpSpPr>
            <p:sp>
              <p:nvSpPr>
                <p:cNvPr id="63576" name="Line 53">
                  <a:extLst>
                    <a:ext uri="{FF2B5EF4-FFF2-40B4-BE49-F238E27FC236}">
                      <a16:creationId xmlns:a16="http://schemas.microsoft.com/office/drawing/2014/main" id="{517236F7-382D-47D3-A20F-D143AA725E6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77" name="Rectangle 54">
                  <a:extLst>
                    <a:ext uri="{FF2B5EF4-FFF2-40B4-BE49-F238E27FC236}">
                      <a16:creationId xmlns:a16="http://schemas.microsoft.com/office/drawing/2014/main" id="{35B44EEA-8587-46D0-9C66-0B223FB39B3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3516" name="Group 55">
                <a:extLst>
                  <a:ext uri="{FF2B5EF4-FFF2-40B4-BE49-F238E27FC236}">
                    <a16:creationId xmlns:a16="http://schemas.microsoft.com/office/drawing/2014/main" id="{158C1DD0-773D-4449-9170-E2CD4E04E99B}"/>
                  </a:ext>
                </a:extLst>
              </p:cNvPr>
              <p:cNvGrpSpPr>
                <a:grpSpLocks/>
              </p:cNvGrpSpPr>
              <p:nvPr/>
            </p:nvGrpSpPr>
            <p:grpSpPr bwMode="auto">
              <a:xfrm>
                <a:off x="3158" y="2169"/>
                <a:ext cx="91" cy="697"/>
                <a:chOff x="743" y="567"/>
                <a:chExt cx="187" cy="1639"/>
              </a:xfrm>
            </p:grpSpPr>
            <p:sp>
              <p:nvSpPr>
                <p:cNvPr id="63574" name="Line 56">
                  <a:extLst>
                    <a:ext uri="{FF2B5EF4-FFF2-40B4-BE49-F238E27FC236}">
                      <a16:creationId xmlns:a16="http://schemas.microsoft.com/office/drawing/2014/main" id="{C3C5438E-07D3-46B4-B82A-6A471C22B45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75" name="Rectangle 57">
                  <a:extLst>
                    <a:ext uri="{FF2B5EF4-FFF2-40B4-BE49-F238E27FC236}">
                      <a16:creationId xmlns:a16="http://schemas.microsoft.com/office/drawing/2014/main" id="{20B22F50-59E1-431D-B889-6D39984017B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3517" name="Group 58">
                <a:extLst>
                  <a:ext uri="{FF2B5EF4-FFF2-40B4-BE49-F238E27FC236}">
                    <a16:creationId xmlns:a16="http://schemas.microsoft.com/office/drawing/2014/main" id="{CD45F974-A784-44D4-82E0-D2F3DB123DAF}"/>
                  </a:ext>
                </a:extLst>
              </p:cNvPr>
              <p:cNvGrpSpPr>
                <a:grpSpLocks/>
              </p:cNvGrpSpPr>
              <p:nvPr/>
            </p:nvGrpSpPr>
            <p:grpSpPr bwMode="auto">
              <a:xfrm flipV="1">
                <a:off x="5331" y="1872"/>
                <a:ext cx="64" cy="139"/>
                <a:chOff x="5891" y="3889"/>
                <a:chExt cx="103" cy="242"/>
              </a:xfrm>
            </p:grpSpPr>
            <p:sp>
              <p:nvSpPr>
                <p:cNvPr id="63571" name="Line 59">
                  <a:extLst>
                    <a:ext uri="{FF2B5EF4-FFF2-40B4-BE49-F238E27FC236}">
                      <a16:creationId xmlns:a16="http://schemas.microsoft.com/office/drawing/2014/main" id="{5EBB0CD8-F79F-434A-A4AA-F437F1753A9C}"/>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72" name="Line 60">
                  <a:extLst>
                    <a:ext uri="{FF2B5EF4-FFF2-40B4-BE49-F238E27FC236}">
                      <a16:creationId xmlns:a16="http://schemas.microsoft.com/office/drawing/2014/main" id="{E7FAD32F-EC90-4128-8F34-22D4247BA55F}"/>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73" name="Line 61">
                  <a:extLst>
                    <a:ext uri="{FF2B5EF4-FFF2-40B4-BE49-F238E27FC236}">
                      <a16:creationId xmlns:a16="http://schemas.microsoft.com/office/drawing/2014/main" id="{D4214D25-AD98-4D94-B597-CD217A821C10}"/>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18" name="Group 62">
                <a:extLst>
                  <a:ext uri="{FF2B5EF4-FFF2-40B4-BE49-F238E27FC236}">
                    <a16:creationId xmlns:a16="http://schemas.microsoft.com/office/drawing/2014/main" id="{56931D98-7F45-48DD-BD58-23BAFDD6522B}"/>
                  </a:ext>
                </a:extLst>
              </p:cNvPr>
              <p:cNvGrpSpPr>
                <a:grpSpLocks/>
              </p:cNvGrpSpPr>
              <p:nvPr/>
            </p:nvGrpSpPr>
            <p:grpSpPr bwMode="auto">
              <a:xfrm>
                <a:off x="3168" y="2728"/>
                <a:ext cx="64" cy="139"/>
                <a:chOff x="5891" y="3889"/>
                <a:chExt cx="103" cy="242"/>
              </a:xfrm>
            </p:grpSpPr>
            <p:sp>
              <p:nvSpPr>
                <p:cNvPr id="63568" name="Line 63">
                  <a:extLst>
                    <a:ext uri="{FF2B5EF4-FFF2-40B4-BE49-F238E27FC236}">
                      <a16:creationId xmlns:a16="http://schemas.microsoft.com/office/drawing/2014/main" id="{1E85ACBB-46CC-4B09-84D3-5D9A35DD7104}"/>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9" name="Line 64">
                  <a:extLst>
                    <a:ext uri="{FF2B5EF4-FFF2-40B4-BE49-F238E27FC236}">
                      <a16:creationId xmlns:a16="http://schemas.microsoft.com/office/drawing/2014/main" id="{A5EEF1F9-51FB-4F91-AAAC-506D5DF62059}"/>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70" name="Line 65">
                  <a:extLst>
                    <a:ext uri="{FF2B5EF4-FFF2-40B4-BE49-F238E27FC236}">
                      <a16:creationId xmlns:a16="http://schemas.microsoft.com/office/drawing/2014/main" id="{F2F0B0B5-BCAF-44ED-9418-491B5C42C173}"/>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19" name="Group 66">
                <a:extLst>
                  <a:ext uri="{FF2B5EF4-FFF2-40B4-BE49-F238E27FC236}">
                    <a16:creationId xmlns:a16="http://schemas.microsoft.com/office/drawing/2014/main" id="{1CC2F35B-A211-43E7-AF0E-A231DDB08D4A}"/>
                  </a:ext>
                </a:extLst>
              </p:cNvPr>
              <p:cNvGrpSpPr>
                <a:grpSpLocks/>
              </p:cNvGrpSpPr>
              <p:nvPr/>
            </p:nvGrpSpPr>
            <p:grpSpPr bwMode="auto">
              <a:xfrm>
                <a:off x="4234" y="2755"/>
                <a:ext cx="64" cy="139"/>
                <a:chOff x="5891" y="3889"/>
                <a:chExt cx="103" cy="242"/>
              </a:xfrm>
            </p:grpSpPr>
            <p:sp>
              <p:nvSpPr>
                <p:cNvPr id="63565" name="Line 67">
                  <a:extLst>
                    <a:ext uri="{FF2B5EF4-FFF2-40B4-BE49-F238E27FC236}">
                      <a16:creationId xmlns:a16="http://schemas.microsoft.com/office/drawing/2014/main" id="{AA93DAA1-2AB4-4FA1-89CA-719C65EE1500}"/>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6" name="Line 68">
                  <a:extLst>
                    <a:ext uri="{FF2B5EF4-FFF2-40B4-BE49-F238E27FC236}">
                      <a16:creationId xmlns:a16="http://schemas.microsoft.com/office/drawing/2014/main" id="{5F1F3F46-13E5-4D2C-978A-AAB7843281F2}"/>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7" name="Line 69">
                  <a:extLst>
                    <a:ext uri="{FF2B5EF4-FFF2-40B4-BE49-F238E27FC236}">
                      <a16:creationId xmlns:a16="http://schemas.microsoft.com/office/drawing/2014/main" id="{9FBDF0AF-F91C-46DB-994E-99633C4842F0}"/>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20" name="Group 70">
                <a:extLst>
                  <a:ext uri="{FF2B5EF4-FFF2-40B4-BE49-F238E27FC236}">
                    <a16:creationId xmlns:a16="http://schemas.microsoft.com/office/drawing/2014/main" id="{05CD387C-55C2-462B-ABE2-F92BCEF966EB}"/>
                  </a:ext>
                </a:extLst>
              </p:cNvPr>
              <p:cNvGrpSpPr>
                <a:grpSpLocks/>
              </p:cNvGrpSpPr>
              <p:nvPr/>
            </p:nvGrpSpPr>
            <p:grpSpPr bwMode="auto">
              <a:xfrm rot="5400000">
                <a:off x="3556" y="1236"/>
                <a:ext cx="61" cy="146"/>
                <a:chOff x="5891" y="3889"/>
                <a:chExt cx="103" cy="242"/>
              </a:xfrm>
            </p:grpSpPr>
            <p:sp>
              <p:nvSpPr>
                <p:cNvPr id="63562" name="Line 71">
                  <a:extLst>
                    <a:ext uri="{FF2B5EF4-FFF2-40B4-BE49-F238E27FC236}">
                      <a16:creationId xmlns:a16="http://schemas.microsoft.com/office/drawing/2014/main" id="{E37A3E71-BAA1-4822-B9EB-BE3ED978F0AE}"/>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3" name="Line 72">
                  <a:extLst>
                    <a:ext uri="{FF2B5EF4-FFF2-40B4-BE49-F238E27FC236}">
                      <a16:creationId xmlns:a16="http://schemas.microsoft.com/office/drawing/2014/main" id="{FF5E1AA9-52AF-40BD-99B8-83D6ACEAE159}"/>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4" name="Line 73">
                  <a:extLst>
                    <a:ext uri="{FF2B5EF4-FFF2-40B4-BE49-F238E27FC236}">
                      <a16:creationId xmlns:a16="http://schemas.microsoft.com/office/drawing/2014/main" id="{95E381C5-8B0F-4DD9-82AC-972E636B1BC5}"/>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21" name="Group 74">
                <a:extLst>
                  <a:ext uri="{FF2B5EF4-FFF2-40B4-BE49-F238E27FC236}">
                    <a16:creationId xmlns:a16="http://schemas.microsoft.com/office/drawing/2014/main" id="{88B19E22-4115-4285-A14E-BAC1F648C86B}"/>
                  </a:ext>
                </a:extLst>
              </p:cNvPr>
              <p:cNvGrpSpPr>
                <a:grpSpLocks/>
              </p:cNvGrpSpPr>
              <p:nvPr/>
            </p:nvGrpSpPr>
            <p:grpSpPr bwMode="auto">
              <a:xfrm rot="5400000">
                <a:off x="3992" y="1732"/>
                <a:ext cx="60" cy="146"/>
                <a:chOff x="5891" y="3889"/>
                <a:chExt cx="103" cy="242"/>
              </a:xfrm>
            </p:grpSpPr>
            <p:sp>
              <p:nvSpPr>
                <p:cNvPr id="63559" name="Line 75">
                  <a:extLst>
                    <a:ext uri="{FF2B5EF4-FFF2-40B4-BE49-F238E27FC236}">
                      <a16:creationId xmlns:a16="http://schemas.microsoft.com/office/drawing/2014/main" id="{8F5EDD89-BD74-4C71-A655-506828D25F62}"/>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0" name="Line 76">
                  <a:extLst>
                    <a:ext uri="{FF2B5EF4-FFF2-40B4-BE49-F238E27FC236}">
                      <a16:creationId xmlns:a16="http://schemas.microsoft.com/office/drawing/2014/main" id="{A027E8E4-20DD-430E-90D2-19129A852D29}"/>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61" name="Line 77">
                  <a:extLst>
                    <a:ext uri="{FF2B5EF4-FFF2-40B4-BE49-F238E27FC236}">
                      <a16:creationId xmlns:a16="http://schemas.microsoft.com/office/drawing/2014/main" id="{80AAFD34-6BE1-45E6-81E1-C4FC937BB181}"/>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22" name="Group 78">
                <a:extLst>
                  <a:ext uri="{FF2B5EF4-FFF2-40B4-BE49-F238E27FC236}">
                    <a16:creationId xmlns:a16="http://schemas.microsoft.com/office/drawing/2014/main" id="{0AC6B417-FC23-4599-9718-B00BB0358180}"/>
                  </a:ext>
                </a:extLst>
              </p:cNvPr>
              <p:cNvGrpSpPr>
                <a:grpSpLocks/>
              </p:cNvGrpSpPr>
              <p:nvPr/>
            </p:nvGrpSpPr>
            <p:grpSpPr bwMode="auto">
              <a:xfrm rot="5400000">
                <a:off x="5090" y="1723"/>
                <a:ext cx="62" cy="146"/>
                <a:chOff x="5891" y="3889"/>
                <a:chExt cx="103" cy="242"/>
              </a:xfrm>
            </p:grpSpPr>
            <p:sp>
              <p:nvSpPr>
                <p:cNvPr id="63556" name="Line 79">
                  <a:extLst>
                    <a:ext uri="{FF2B5EF4-FFF2-40B4-BE49-F238E27FC236}">
                      <a16:creationId xmlns:a16="http://schemas.microsoft.com/office/drawing/2014/main" id="{9ECCBEB8-1A08-4C18-A015-0E6DE87F3BEB}"/>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7" name="Line 80">
                  <a:extLst>
                    <a:ext uri="{FF2B5EF4-FFF2-40B4-BE49-F238E27FC236}">
                      <a16:creationId xmlns:a16="http://schemas.microsoft.com/office/drawing/2014/main" id="{3D9313BC-5A62-4221-BF3C-5F7E9FE3301E}"/>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8" name="Line 81">
                  <a:extLst>
                    <a:ext uri="{FF2B5EF4-FFF2-40B4-BE49-F238E27FC236}">
                      <a16:creationId xmlns:a16="http://schemas.microsoft.com/office/drawing/2014/main" id="{344B1EBF-7E52-4168-B770-7A58511DB971}"/>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523" name="Text Box 82">
                <a:extLst>
                  <a:ext uri="{FF2B5EF4-FFF2-40B4-BE49-F238E27FC236}">
                    <a16:creationId xmlns:a16="http://schemas.microsoft.com/office/drawing/2014/main" id="{7150E3EC-D2C3-4F81-983D-D39AD715DA31}"/>
                  </a:ext>
                </a:extLst>
              </p:cNvPr>
              <p:cNvSpPr txBox="1">
                <a:spLocks noChangeArrowheads="1"/>
              </p:cNvSpPr>
              <p:nvPr/>
            </p:nvSpPr>
            <p:spPr bwMode="auto">
              <a:xfrm>
                <a:off x="4846" y="1008"/>
                <a:ext cx="33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p>
            </p:txBody>
          </p:sp>
          <p:sp>
            <p:nvSpPr>
              <p:cNvPr id="63524" name="Text Box 83">
                <a:extLst>
                  <a:ext uri="{FF2B5EF4-FFF2-40B4-BE49-F238E27FC236}">
                    <a16:creationId xmlns:a16="http://schemas.microsoft.com/office/drawing/2014/main" id="{0D86D04B-5349-47E9-B49E-80B168889640}"/>
                  </a:ext>
                </a:extLst>
              </p:cNvPr>
              <p:cNvSpPr txBox="1">
                <a:spLocks noChangeArrowheads="1"/>
              </p:cNvSpPr>
              <p:nvPr/>
            </p:nvSpPr>
            <p:spPr bwMode="auto">
              <a:xfrm>
                <a:off x="3487" y="1514"/>
                <a:ext cx="34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p>
            </p:txBody>
          </p:sp>
          <p:sp>
            <p:nvSpPr>
              <p:cNvPr id="63525" name="Text Box 84">
                <a:extLst>
                  <a:ext uri="{FF2B5EF4-FFF2-40B4-BE49-F238E27FC236}">
                    <a16:creationId xmlns:a16="http://schemas.microsoft.com/office/drawing/2014/main" id="{2C6E0531-AC5C-45A6-843A-42205039C3C4}"/>
                  </a:ext>
                </a:extLst>
              </p:cNvPr>
              <p:cNvSpPr txBox="1">
                <a:spLocks noChangeArrowheads="1"/>
              </p:cNvSpPr>
              <p:nvPr/>
            </p:nvSpPr>
            <p:spPr bwMode="auto">
              <a:xfrm>
                <a:off x="4711" y="1867"/>
                <a:ext cx="283"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3</a:t>
                </a:r>
              </a:p>
            </p:txBody>
          </p:sp>
          <p:sp>
            <p:nvSpPr>
              <p:cNvPr id="63526" name="Text Box 85">
                <a:extLst>
                  <a:ext uri="{FF2B5EF4-FFF2-40B4-BE49-F238E27FC236}">
                    <a16:creationId xmlns:a16="http://schemas.microsoft.com/office/drawing/2014/main" id="{8B5B9F3C-EB6A-4D70-97F0-B8239586AD34}"/>
                  </a:ext>
                </a:extLst>
              </p:cNvPr>
              <p:cNvSpPr txBox="1">
                <a:spLocks noChangeArrowheads="1"/>
              </p:cNvSpPr>
              <p:nvPr/>
            </p:nvSpPr>
            <p:spPr bwMode="auto">
              <a:xfrm>
                <a:off x="3313" y="2378"/>
                <a:ext cx="231"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p>
            </p:txBody>
          </p:sp>
          <p:sp>
            <p:nvSpPr>
              <p:cNvPr id="63527" name="Text Box 86">
                <a:extLst>
                  <a:ext uri="{FF2B5EF4-FFF2-40B4-BE49-F238E27FC236}">
                    <a16:creationId xmlns:a16="http://schemas.microsoft.com/office/drawing/2014/main" id="{89F29C6C-2361-46D5-AE7B-4061111B9F65}"/>
                  </a:ext>
                </a:extLst>
              </p:cNvPr>
              <p:cNvSpPr txBox="1">
                <a:spLocks noChangeArrowheads="1"/>
              </p:cNvSpPr>
              <p:nvPr/>
            </p:nvSpPr>
            <p:spPr bwMode="auto">
              <a:xfrm>
                <a:off x="3984" y="2489"/>
                <a:ext cx="34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5</a:t>
                </a:r>
              </a:p>
            </p:txBody>
          </p:sp>
          <p:sp>
            <p:nvSpPr>
              <p:cNvPr id="63528" name="Text Box 87">
                <a:extLst>
                  <a:ext uri="{FF2B5EF4-FFF2-40B4-BE49-F238E27FC236}">
                    <a16:creationId xmlns:a16="http://schemas.microsoft.com/office/drawing/2014/main" id="{D87942E7-CC8D-4C1A-B2F8-7F12735FEBD5}"/>
                  </a:ext>
                </a:extLst>
              </p:cNvPr>
              <p:cNvSpPr txBox="1">
                <a:spLocks noChangeArrowheads="1"/>
              </p:cNvSpPr>
              <p:nvPr/>
            </p:nvSpPr>
            <p:spPr bwMode="auto">
              <a:xfrm>
                <a:off x="5136" y="2544"/>
                <a:ext cx="240"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6</a:t>
                </a:r>
              </a:p>
            </p:txBody>
          </p:sp>
          <p:sp>
            <p:nvSpPr>
              <p:cNvPr id="63529" name="Text Box 88">
                <a:extLst>
                  <a:ext uri="{FF2B5EF4-FFF2-40B4-BE49-F238E27FC236}">
                    <a16:creationId xmlns:a16="http://schemas.microsoft.com/office/drawing/2014/main" id="{A76FE936-1910-434E-AA1B-188C2C8A9208}"/>
                  </a:ext>
                </a:extLst>
              </p:cNvPr>
              <p:cNvSpPr txBox="1">
                <a:spLocks noChangeArrowheads="1"/>
              </p:cNvSpPr>
              <p:nvPr/>
            </p:nvSpPr>
            <p:spPr bwMode="auto">
              <a:xfrm>
                <a:off x="3351" y="1008"/>
                <a:ext cx="23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p>
            </p:txBody>
          </p:sp>
          <p:sp>
            <p:nvSpPr>
              <p:cNvPr id="63530" name="Text Box 89">
                <a:extLst>
                  <a:ext uri="{FF2B5EF4-FFF2-40B4-BE49-F238E27FC236}">
                    <a16:creationId xmlns:a16="http://schemas.microsoft.com/office/drawing/2014/main" id="{C9857E98-BEB4-4E20-BB95-1FD6A13B8B25}"/>
                  </a:ext>
                </a:extLst>
              </p:cNvPr>
              <p:cNvSpPr txBox="1">
                <a:spLocks noChangeArrowheads="1"/>
              </p:cNvSpPr>
              <p:nvPr/>
            </p:nvSpPr>
            <p:spPr bwMode="auto">
              <a:xfrm>
                <a:off x="3959" y="1856"/>
                <a:ext cx="30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p>
            </p:txBody>
          </p:sp>
          <p:sp>
            <p:nvSpPr>
              <p:cNvPr id="63531" name="Text Box 90">
                <a:extLst>
                  <a:ext uri="{FF2B5EF4-FFF2-40B4-BE49-F238E27FC236}">
                    <a16:creationId xmlns:a16="http://schemas.microsoft.com/office/drawing/2014/main" id="{FE2C12BF-78E8-4357-91D4-F4373D8E5F59}"/>
                  </a:ext>
                </a:extLst>
              </p:cNvPr>
              <p:cNvSpPr txBox="1">
                <a:spLocks noChangeArrowheads="1"/>
              </p:cNvSpPr>
              <p:nvPr/>
            </p:nvSpPr>
            <p:spPr bwMode="auto">
              <a:xfrm>
                <a:off x="5106" y="1532"/>
                <a:ext cx="31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3</a:t>
                </a:r>
              </a:p>
            </p:txBody>
          </p:sp>
          <p:sp>
            <p:nvSpPr>
              <p:cNvPr id="63532" name="Text Box 91">
                <a:extLst>
                  <a:ext uri="{FF2B5EF4-FFF2-40B4-BE49-F238E27FC236}">
                    <a16:creationId xmlns:a16="http://schemas.microsoft.com/office/drawing/2014/main" id="{6181237A-D800-4C16-BCC1-2CEAD7BDC3A9}"/>
                  </a:ext>
                </a:extLst>
              </p:cNvPr>
              <p:cNvSpPr txBox="1">
                <a:spLocks noChangeArrowheads="1"/>
              </p:cNvSpPr>
              <p:nvPr/>
            </p:nvSpPr>
            <p:spPr bwMode="auto">
              <a:xfrm>
                <a:off x="4373" y="2672"/>
                <a:ext cx="35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5</a:t>
                </a:r>
              </a:p>
            </p:txBody>
          </p:sp>
          <p:sp>
            <p:nvSpPr>
              <p:cNvPr id="63533" name="Text Box 92">
                <a:extLst>
                  <a:ext uri="{FF2B5EF4-FFF2-40B4-BE49-F238E27FC236}">
                    <a16:creationId xmlns:a16="http://schemas.microsoft.com/office/drawing/2014/main" id="{B16A659D-59E7-41CF-8FA8-02A76DE9943A}"/>
                  </a:ext>
                </a:extLst>
              </p:cNvPr>
              <p:cNvSpPr txBox="1">
                <a:spLocks noChangeArrowheads="1"/>
              </p:cNvSpPr>
              <p:nvPr/>
            </p:nvSpPr>
            <p:spPr bwMode="auto">
              <a:xfrm>
                <a:off x="3332" y="2654"/>
                <a:ext cx="35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p>
            </p:txBody>
          </p:sp>
          <p:sp>
            <p:nvSpPr>
              <p:cNvPr id="63534" name="Text Box 93">
                <a:extLst>
                  <a:ext uri="{FF2B5EF4-FFF2-40B4-BE49-F238E27FC236}">
                    <a16:creationId xmlns:a16="http://schemas.microsoft.com/office/drawing/2014/main" id="{E72CCB5E-54F5-4E2E-8314-5F5933505D2D}"/>
                  </a:ext>
                </a:extLst>
              </p:cNvPr>
              <p:cNvSpPr txBox="1">
                <a:spLocks noChangeArrowheads="1"/>
              </p:cNvSpPr>
              <p:nvPr/>
            </p:nvSpPr>
            <p:spPr bwMode="auto">
              <a:xfrm>
                <a:off x="5163" y="1949"/>
                <a:ext cx="26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6</a:t>
                </a:r>
              </a:p>
            </p:txBody>
          </p:sp>
          <p:sp>
            <p:nvSpPr>
              <p:cNvPr id="63535" name="Oval 94">
                <a:extLst>
                  <a:ext uri="{FF2B5EF4-FFF2-40B4-BE49-F238E27FC236}">
                    <a16:creationId xmlns:a16="http://schemas.microsoft.com/office/drawing/2014/main" id="{1FDD50C1-891F-4F1D-8A83-8FF602C07833}"/>
                  </a:ext>
                </a:extLst>
              </p:cNvPr>
              <p:cNvSpPr>
                <a:spLocks noChangeArrowheads="1"/>
              </p:cNvSpPr>
              <p:nvPr/>
            </p:nvSpPr>
            <p:spPr bwMode="auto">
              <a:xfrm>
                <a:off x="4103" y="1403"/>
                <a:ext cx="829" cy="286"/>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3536" name="Oval 95">
                <a:extLst>
                  <a:ext uri="{FF2B5EF4-FFF2-40B4-BE49-F238E27FC236}">
                    <a16:creationId xmlns:a16="http://schemas.microsoft.com/office/drawing/2014/main" id="{1F9742E5-9DE4-4704-B747-ED49445A9FDF}"/>
                  </a:ext>
                </a:extLst>
              </p:cNvPr>
              <p:cNvSpPr>
                <a:spLocks noChangeArrowheads="1"/>
              </p:cNvSpPr>
              <p:nvPr/>
            </p:nvSpPr>
            <p:spPr bwMode="auto">
              <a:xfrm>
                <a:off x="3612" y="2125"/>
                <a:ext cx="415" cy="570"/>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3537" name="Oval 96">
                <a:extLst>
                  <a:ext uri="{FF2B5EF4-FFF2-40B4-BE49-F238E27FC236}">
                    <a16:creationId xmlns:a16="http://schemas.microsoft.com/office/drawing/2014/main" id="{82E34D1D-FC36-4DB0-9318-023172A4542C}"/>
                  </a:ext>
                </a:extLst>
              </p:cNvPr>
              <p:cNvSpPr>
                <a:spLocks noChangeArrowheads="1"/>
              </p:cNvSpPr>
              <p:nvPr/>
            </p:nvSpPr>
            <p:spPr bwMode="auto">
              <a:xfrm>
                <a:off x="4634" y="2121"/>
                <a:ext cx="424" cy="570"/>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3538" name="Text Box 97">
                <a:extLst>
                  <a:ext uri="{FF2B5EF4-FFF2-40B4-BE49-F238E27FC236}">
                    <a16:creationId xmlns:a16="http://schemas.microsoft.com/office/drawing/2014/main" id="{C0BE5097-07A8-4671-9705-3E9735B5E148}"/>
                  </a:ext>
                </a:extLst>
              </p:cNvPr>
              <p:cNvSpPr txBox="1">
                <a:spLocks noChangeArrowheads="1"/>
              </p:cNvSpPr>
              <p:nvPr/>
            </p:nvSpPr>
            <p:spPr bwMode="auto">
              <a:xfrm>
                <a:off x="4518" y="1435"/>
                <a:ext cx="27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1</a:t>
                </a:r>
                <a:endParaRPr lang="en-US" altLang="zh-CN" sz="2400" b="1" baseline="-25000">
                  <a:latin typeface="Times New Roman" panose="02020603050405020304" pitchFamily="18" charset="0"/>
                </a:endParaRPr>
              </a:p>
            </p:txBody>
          </p:sp>
          <p:sp>
            <p:nvSpPr>
              <p:cNvPr id="63539" name="Text Box 98">
                <a:extLst>
                  <a:ext uri="{FF2B5EF4-FFF2-40B4-BE49-F238E27FC236}">
                    <a16:creationId xmlns:a16="http://schemas.microsoft.com/office/drawing/2014/main" id="{C8101493-C1A0-4B07-B670-7A1A2A2675A5}"/>
                  </a:ext>
                </a:extLst>
              </p:cNvPr>
              <p:cNvSpPr txBox="1">
                <a:spLocks noChangeArrowheads="1"/>
              </p:cNvSpPr>
              <p:nvPr/>
            </p:nvSpPr>
            <p:spPr bwMode="auto">
              <a:xfrm>
                <a:off x="3785" y="2259"/>
                <a:ext cx="232"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2</a:t>
                </a:r>
                <a:endParaRPr lang="en-US" altLang="zh-CN" sz="2400" b="1" baseline="-25000">
                  <a:latin typeface="Times New Roman" panose="02020603050405020304" pitchFamily="18" charset="0"/>
                </a:endParaRPr>
              </a:p>
            </p:txBody>
          </p:sp>
          <p:sp>
            <p:nvSpPr>
              <p:cNvPr id="63540" name="Text Box 99">
                <a:extLst>
                  <a:ext uri="{FF2B5EF4-FFF2-40B4-BE49-F238E27FC236}">
                    <a16:creationId xmlns:a16="http://schemas.microsoft.com/office/drawing/2014/main" id="{4A2F9B0D-AF09-4385-BF74-2769888E6842}"/>
                  </a:ext>
                </a:extLst>
              </p:cNvPr>
              <p:cNvSpPr txBox="1">
                <a:spLocks noChangeArrowheads="1"/>
              </p:cNvSpPr>
              <p:nvPr/>
            </p:nvSpPr>
            <p:spPr bwMode="auto">
              <a:xfrm>
                <a:off x="4846" y="2259"/>
                <a:ext cx="27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2400" b="1">
                    <a:latin typeface="Times New Roman" panose="02020603050405020304" pitchFamily="18" charset="0"/>
                  </a:rPr>
                  <a:t>3</a:t>
                </a:r>
                <a:endParaRPr lang="en-US" altLang="zh-CN" sz="2400" b="1" baseline="-25000">
                  <a:latin typeface="Times New Roman" panose="02020603050405020304" pitchFamily="18" charset="0"/>
                </a:endParaRPr>
              </a:p>
            </p:txBody>
          </p:sp>
          <p:grpSp>
            <p:nvGrpSpPr>
              <p:cNvPr id="63541" name="Group 100">
                <a:extLst>
                  <a:ext uri="{FF2B5EF4-FFF2-40B4-BE49-F238E27FC236}">
                    <a16:creationId xmlns:a16="http://schemas.microsoft.com/office/drawing/2014/main" id="{30FC22CD-7D2A-4F06-881C-FABB41BA7C1F}"/>
                  </a:ext>
                </a:extLst>
              </p:cNvPr>
              <p:cNvGrpSpPr>
                <a:grpSpLocks/>
              </p:cNvGrpSpPr>
              <p:nvPr/>
            </p:nvGrpSpPr>
            <p:grpSpPr bwMode="auto">
              <a:xfrm rot="6478896" flipV="1">
                <a:off x="4225" y="1576"/>
                <a:ext cx="61" cy="145"/>
                <a:chOff x="5891" y="3889"/>
                <a:chExt cx="103" cy="242"/>
              </a:xfrm>
            </p:grpSpPr>
            <p:sp>
              <p:nvSpPr>
                <p:cNvPr id="63553" name="Line 101">
                  <a:extLst>
                    <a:ext uri="{FF2B5EF4-FFF2-40B4-BE49-F238E27FC236}">
                      <a16:creationId xmlns:a16="http://schemas.microsoft.com/office/drawing/2014/main" id="{C66ED69E-BC94-4087-979D-02182ECCEF6D}"/>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4" name="Line 102">
                  <a:extLst>
                    <a:ext uri="{FF2B5EF4-FFF2-40B4-BE49-F238E27FC236}">
                      <a16:creationId xmlns:a16="http://schemas.microsoft.com/office/drawing/2014/main" id="{D270A426-42F9-407B-99B8-8B0F6008DA83}"/>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5" name="Line 103">
                  <a:extLst>
                    <a:ext uri="{FF2B5EF4-FFF2-40B4-BE49-F238E27FC236}">
                      <a16:creationId xmlns:a16="http://schemas.microsoft.com/office/drawing/2014/main" id="{79939F3E-9AF4-4D49-A800-18C6EB7DA5C1}"/>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42" name="Group 104">
                <a:extLst>
                  <a:ext uri="{FF2B5EF4-FFF2-40B4-BE49-F238E27FC236}">
                    <a16:creationId xmlns:a16="http://schemas.microsoft.com/office/drawing/2014/main" id="{95544A92-2FF7-44CC-A7D7-26BBA27B0FC7}"/>
                  </a:ext>
                </a:extLst>
              </p:cNvPr>
              <p:cNvGrpSpPr>
                <a:grpSpLocks/>
              </p:cNvGrpSpPr>
              <p:nvPr/>
            </p:nvGrpSpPr>
            <p:grpSpPr bwMode="auto">
              <a:xfrm rot="9607385" flipV="1">
                <a:off x="4636" y="2458"/>
                <a:ext cx="63" cy="138"/>
                <a:chOff x="5891" y="3889"/>
                <a:chExt cx="103" cy="242"/>
              </a:xfrm>
            </p:grpSpPr>
            <p:sp>
              <p:nvSpPr>
                <p:cNvPr id="63550" name="Line 105">
                  <a:extLst>
                    <a:ext uri="{FF2B5EF4-FFF2-40B4-BE49-F238E27FC236}">
                      <a16:creationId xmlns:a16="http://schemas.microsoft.com/office/drawing/2014/main" id="{179F9CEF-FA48-4604-9B45-9654C7DF5912}"/>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1" name="Line 106">
                  <a:extLst>
                    <a:ext uri="{FF2B5EF4-FFF2-40B4-BE49-F238E27FC236}">
                      <a16:creationId xmlns:a16="http://schemas.microsoft.com/office/drawing/2014/main" id="{7D65A244-EF54-46E7-B91E-FDEC158D715A}"/>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2" name="Line 107">
                  <a:extLst>
                    <a:ext uri="{FF2B5EF4-FFF2-40B4-BE49-F238E27FC236}">
                      <a16:creationId xmlns:a16="http://schemas.microsoft.com/office/drawing/2014/main" id="{615E72AF-BD49-4596-A557-173FF85201F0}"/>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543" name="Group 108">
                <a:extLst>
                  <a:ext uri="{FF2B5EF4-FFF2-40B4-BE49-F238E27FC236}">
                    <a16:creationId xmlns:a16="http://schemas.microsoft.com/office/drawing/2014/main" id="{5DC27B1B-F7F1-40F2-B0D2-64D1E0ADBA49}"/>
                  </a:ext>
                </a:extLst>
              </p:cNvPr>
              <p:cNvGrpSpPr>
                <a:grpSpLocks/>
              </p:cNvGrpSpPr>
              <p:nvPr/>
            </p:nvGrpSpPr>
            <p:grpSpPr bwMode="auto">
              <a:xfrm rot="8126354" flipV="1">
                <a:off x="3641" y="2538"/>
                <a:ext cx="64" cy="139"/>
                <a:chOff x="5891" y="3889"/>
                <a:chExt cx="103" cy="242"/>
              </a:xfrm>
            </p:grpSpPr>
            <p:sp>
              <p:nvSpPr>
                <p:cNvPr id="63547" name="Line 109">
                  <a:extLst>
                    <a:ext uri="{FF2B5EF4-FFF2-40B4-BE49-F238E27FC236}">
                      <a16:creationId xmlns:a16="http://schemas.microsoft.com/office/drawing/2014/main" id="{8B237B15-DF2F-4C4C-90CB-85869F011EA6}"/>
                    </a:ext>
                  </a:extLst>
                </p:cNvPr>
                <p:cNvSpPr>
                  <a:spLocks noChangeShapeType="1"/>
                </p:cNvSpPr>
                <p:nvPr/>
              </p:nvSpPr>
              <p:spPr bwMode="auto">
                <a:xfrm flipH="1">
                  <a:off x="5891" y="3891"/>
                  <a:ext cx="44"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8" name="Line 110">
                  <a:extLst>
                    <a:ext uri="{FF2B5EF4-FFF2-40B4-BE49-F238E27FC236}">
                      <a16:creationId xmlns:a16="http://schemas.microsoft.com/office/drawing/2014/main" id="{61A6FB2A-D457-49A7-B345-5053D8C7845C}"/>
                    </a:ext>
                  </a:extLst>
                </p:cNvPr>
                <p:cNvSpPr>
                  <a:spLocks noChangeShapeType="1"/>
                </p:cNvSpPr>
                <p:nvPr/>
              </p:nvSpPr>
              <p:spPr bwMode="auto">
                <a:xfrm>
                  <a:off x="5939" y="3889"/>
                  <a:ext cx="55" cy="19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9" name="Line 111">
                  <a:extLst>
                    <a:ext uri="{FF2B5EF4-FFF2-40B4-BE49-F238E27FC236}">
                      <a16:creationId xmlns:a16="http://schemas.microsoft.com/office/drawing/2014/main" id="{17E7187C-0C60-4422-95BD-E728CFA349EA}"/>
                    </a:ext>
                  </a:extLst>
                </p:cNvPr>
                <p:cNvSpPr>
                  <a:spLocks noChangeShapeType="1"/>
                </p:cNvSpPr>
                <p:nvPr/>
              </p:nvSpPr>
              <p:spPr bwMode="auto">
                <a:xfrm flipH="1">
                  <a:off x="5935" y="3889"/>
                  <a:ext cx="4" cy="24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544" name="Rectangle 112">
                <a:extLst>
                  <a:ext uri="{FF2B5EF4-FFF2-40B4-BE49-F238E27FC236}">
                    <a16:creationId xmlns:a16="http://schemas.microsoft.com/office/drawing/2014/main" id="{8AAEC2B6-32EB-48C3-A113-AD1708141515}"/>
                  </a:ext>
                </a:extLst>
              </p:cNvPr>
              <p:cNvSpPr>
                <a:spLocks noChangeArrowheads="1"/>
              </p:cNvSpPr>
              <p:nvPr/>
            </p:nvSpPr>
            <p:spPr bwMode="auto">
              <a:xfrm>
                <a:off x="4586" y="2341"/>
                <a:ext cx="154"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3545" name="Rectangle 113">
                <a:extLst>
                  <a:ext uri="{FF2B5EF4-FFF2-40B4-BE49-F238E27FC236}">
                    <a16:creationId xmlns:a16="http://schemas.microsoft.com/office/drawing/2014/main" id="{F53C735B-C16E-4D03-851F-9E35EED03210}"/>
                  </a:ext>
                </a:extLst>
              </p:cNvPr>
              <p:cNvSpPr>
                <a:spLocks noChangeArrowheads="1"/>
              </p:cNvSpPr>
              <p:nvPr/>
            </p:nvSpPr>
            <p:spPr bwMode="auto">
              <a:xfrm>
                <a:off x="3544" y="2397"/>
                <a:ext cx="145" cy="1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3546" name="Rectangle 114">
                <a:extLst>
                  <a:ext uri="{FF2B5EF4-FFF2-40B4-BE49-F238E27FC236}">
                    <a16:creationId xmlns:a16="http://schemas.microsoft.com/office/drawing/2014/main" id="{66D71E08-CC11-44EB-8C5B-9208273C60F0}"/>
                  </a:ext>
                </a:extLst>
              </p:cNvPr>
              <p:cNvSpPr>
                <a:spLocks noChangeArrowheads="1"/>
              </p:cNvSpPr>
              <p:nvPr/>
            </p:nvSpPr>
            <p:spPr bwMode="auto">
              <a:xfrm>
                <a:off x="3969" y="1532"/>
                <a:ext cx="221"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3496" name="Text Box 115">
              <a:extLst>
                <a:ext uri="{FF2B5EF4-FFF2-40B4-BE49-F238E27FC236}">
                  <a16:creationId xmlns:a16="http://schemas.microsoft.com/office/drawing/2014/main" id="{27991466-4380-44A6-BD85-D11690D08068}"/>
                </a:ext>
              </a:extLst>
            </p:cNvPr>
            <p:cNvSpPr txBox="1">
              <a:spLocks noChangeArrowheads="1"/>
            </p:cNvSpPr>
            <p:nvPr/>
          </p:nvSpPr>
          <p:spPr bwMode="auto">
            <a:xfrm>
              <a:off x="2976" y="1632"/>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a</a:t>
              </a:r>
            </a:p>
          </p:txBody>
        </p:sp>
        <p:sp>
          <p:nvSpPr>
            <p:cNvPr id="63497" name="Text Box 116">
              <a:extLst>
                <a:ext uri="{FF2B5EF4-FFF2-40B4-BE49-F238E27FC236}">
                  <a16:creationId xmlns:a16="http://schemas.microsoft.com/office/drawing/2014/main" id="{207966F4-97E1-492D-9EC9-38E503EBBB31}"/>
                </a:ext>
              </a:extLst>
            </p:cNvPr>
            <p:cNvSpPr txBox="1">
              <a:spLocks noChangeArrowheads="1"/>
            </p:cNvSpPr>
            <p:nvPr/>
          </p:nvSpPr>
          <p:spPr bwMode="auto">
            <a:xfrm>
              <a:off x="4128" y="292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d</a:t>
              </a:r>
            </a:p>
          </p:txBody>
        </p:sp>
        <p:sp>
          <p:nvSpPr>
            <p:cNvPr id="63498" name="Text Box 117">
              <a:extLst>
                <a:ext uri="{FF2B5EF4-FFF2-40B4-BE49-F238E27FC236}">
                  <a16:creationId xmlns:a16="http://schemas.microsoft.com/office/drawing/2014/main" id="{A492C0D4-C3D1-4465-B250-561FBDBFCB10}"/>
                </a:ext>
              </a:extLst>
            </p:cNvPr>
            <p:cNvSpPr txBox="1">
              <a:spLocks noChangeArrowheads="1"/>
            </p:cNvSpPr>
            <p:nvPr/>
          </p:nvSpPr>
          <p:spPr bwMode="auto">
            <a:xfrm>
              <a:off x="3984" y="153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b</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p:bldP spid="901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a:extLst>
              <a:ext uri="{FF2B5EF4-FFF2-40B4-BE49-F238E27FC236}">
                <a16:creationId xmlns:a16="http://schemas.microsoft.com/office/drawing/2014/main" id="{71BC4E99-E8F0-468E-B446-666484821D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8DD1892-D580-41E2-AC2B-8866C6F4D0E7}" type="slidenum">
              <a:rPr lang="en-US" altLang="zh-CN" sz="1400" smtClean="0"/>
              <a:pPr>
                <a:spcBef>
                  <a:spcPct val="0"/>
                </a:spcBef>
                <a:buFontTx/>
                <a:buNone/>
              </a:pPr>
              <a:t>69</a:t>
            </a:fld>
            <a:endParaRPr lang="en-US" altLang="zh-CN" sz="1400"/>
          </a:p>
        </p:txBody>
      </p:sp>
      <p:sp>
        <p:nvSpPr>
          <p:cNvPr id="151554" name="Text Box 2">
            <a:extLst>
              <a:ext uri="{FF2B5EF4-FFF2-40B4-BE49-F238E27FC236}">
                <a16:creationId xmlns:a16="http://schemas.microsoft.com/office/drawing/2014/main" id="{252E47C1-5539-4543-8025-597F76526496}"/>
              </a:ext>
            </a:extLst>
          </p:cNvPr>
          <p:cNvSpPr txBox="1">
            <a:spLocks noChangeArrowheads="1"/>
          </p:cNvSpPr>
          <p:nvPr/>
        </p:nvSpPr>
        <p:spPr bwMode="auto">
          <a:xfrm>
            <a:off x="593725" y="796925"/>
            <a:ext cx="8093075" cy="1031875"/>
          </a:xfrm>
          <a:prstGeom prst="rect">
            <a:avLst/>
          </a:prstGeom>
          <a:noFill/>
          <a:ln w="9525">
            <a:noFill/>
            <a:miter lim="800000"/>
            <a:headEnd/>
            <a:tailEnd/>
          </a:ln>
          <a:effectLst/>
        </p:spPr>
        <p:txBody>
          <a:bodyPr>
            <a:spAutoFit/>
          </a:bodyPr>
          <a:lstStyle/>
          <a:p>
            <a:pPr marL="342900" indent="-342900" eaLnBrk="1" hangingPunct="1">
              <a:lnSpc>
                <a:spcPct val="110000"/>
              </a:lnSpc>
              <a:buFontTx/>
              <a:buAutoNum type="arabicPeriod"/>
              <a:defRPr/>
            </a:pPr>
            <a:r>
              <a:rPr kumimoji="1" lang="zh-CN" altLang="en-US" sz="2800" b="1">
                <a:effectLst>
                  <a:outerShdw blurRad="38100" dist="38100" dir="2700000" algn="tl">
                    <a:srgbClr val="C0C0C0"/>
                  </a:outerShdw>
                </a:effectLst>
                <a:latin typeface="Times New Roman" charset="0"/>
              </a:rPr>
              <a:t>确定支路数 </a:t>
            </a:r>
            <a:r>
              <a:rPr kumimoji="1" lang="en-US" altLang="zh-CN" sz="2800" b="1" i="1">
                <a:effectLst>
                  <a:outerShdw blurRad="38100" dist="38100" dir="2700000" algn="tl">
                    <a:srgbClr val="C0C0C0"/>
                  </a:outerShdw>
                </a:effectLst>
                <a:latin typeface="Times New Roman" charset="0"/>
              </a:rPr>
              <a:t>m</a:t>
            </a:r>
            <a:r>
              <a:rPr kumimoji="1" lang="zh-CN" altLang="en-US" sz="2800" b="1">
                <a:effectLst>
                  <a:outerShdw blurRad="38100" dist="38100" dir="2700000" algn="tl">
                    <a:srgbClr val="C0C0C0"/>
                  </a:outerShdw>
                </a:effectLst>
                <a:latin typeface="Times New Roman" charset="0"/>
              </a:rPr>
              <a:t>，选定支路电流的参考方向，以支路电流作为变量。</a:t>
            </a:r>
            <a:endParaRPr kumimoji="1" lang="zh-CN" altLang="en-US" sz="2800" b="1">
              <a:solidFill>
                <a:schemeClr val="tx2"/>
              </a:solidFill>
              <a:effectLst>
                <a:outerShdw blurRad="38100" dist="38100" dir="2700000" algn="tl">
                  <a:srgbClr val="C0C0C0"/>
                </a:outerShdw>
              </a:effectLst>
              <a:latin typeface="Times New Roman" charset="0"/>
            </a:endParaRPr>
          </a:p>
        </p:txBody>
      </p:sp>
      <p:sp>
        <p:nvSpPr>
          <p:cNvPr id="151555" name="Rectangle 3">
            <a:extLst>
              <a:ext uri="{FF2B5EF4-FFF2-40B4-BE49-F238E27FC236}">
                <a16:creationId xmlns:a16="http://schemas.microsoft.com/office/drawing/2014/main" id="{C2FDE5EC-CB6B-4AB7-AD5A-A4AE6458D546}"/>
              </a:ext>
            </a:extLst>
          </p:cNvPr>
          <p:cNvSpPr>
            <a:spLocks noChangeArrowheads="1"/>
          </p:cNvSpPr>
          <p:nvPr/>
        </p:nvSpPr>
        <p:spPr bwMode="auto">
          <a:xfrm>
            <a:off x="606425" y="1711325"/>
            <a:ext cx="8328025" cy="1031875"/>
          </a:xfrm>
          <a:prstGeom prst="rect">
            <a:avLst/>
          </a:prstGeom>
          <a:noFill/>
          <a:ln w="9525">
            <a:noFill/>
            <a:miter lim="800000"/>
            <a:headEnd/>
            <a:tailEnd/>
          </a:ln>
          <a:effectLst/>
        </p:spPr>
        <p:txBody>
          <a:bodyPr>
            <a:spAutoFit/>
          </a:bodyPr>
          <a:lstStyle/>
          <a:p>
            <a:pPr eaLnBrk="1" hangingPunct="1">
              <a:lnSpc>
                <a:spcPct val="110000"/>
              </a:lnSpc>
              <a:defRPr/>
            </a:pPr>
            <a:r>
              <a:rPr kumimoji="1" lang="en-US" altLang="zh-CN" sz="2800" b="1">
                <a:effectLst>
                  <a:outerShdw blurRad="38100" dist="38100" dir="2700000" algn="tl">
                    <a:srgbClr val="C0C0C0"/>
                  </a:outerShdw>
                </a:effectLst>
                <a:latin typeface="Times New Roman" charset="0"/>
              </a:rPr>
              <a:t>2. </a:t>
            </a:r>
            <a:r>
              <a:rPr kumimoji="1" lang="zh-CN" altLang="en-US" sz="2800" b="1">
                <a:effectLst>
                  <a:outerShdw blurRad="38100" dist="38100" dir="2700000" algn="tl">
                    <a:srgbClr val="C0C0C0"/>
                  </a:outerShdw>
                </a:effectLst>
                <a:latin typeface="Times New Roman" charset="0"/>
              </a:rPr>
              <a:t>确定所有独立节点，利用</a:t>
            </a:r>
            <a:r>
              <a:rPr kumimoji="1" lang="en-US" altLang="zh-CN" sz="2800" b="1">
                <a:solidFill>
                  <a:srgbClr val="FF3300"/>
                </a:solidFill>
                <a:effectLst>
                  <a:outerShdw blurRad="38100" dist="38100" dir="2700000" algn="tl">
                    <a:srgbClr val="C0C0C0"/>
                  </a:outerShdw>
                </a:effectLst>
                <a:latin typeface="Times New Roman" charset="0"/>
              </a:rPr>
              <a:t>KCL</a:t>
            </a:r>
            <a:r>
              <a:rPr lang="zh-CN" altLang="en-US" sz="2800" b="1">
                <a:effectLst>
                  <a:outerShdw blurRad="38100" dist="38100" dir="2700000" algn="tl">
                    <a:srgbClr val="C0C0C0"/>
                  </a:outerShdw>
                </a:effectLst>
                <a:latin typeface="Times New Roman" charset="0"/>
              </a:rPr>
              <a:t>列出</a:t>
            </a:r>
            <a:r>
              <a:rPr kumimoji="1" lang="zh-CN" altLang="en-US" sz="2800" b="1">
                <a:effectLst>
                  <a:outerShdw blurRad="38100" dist="38100" dir="2700000" algn="tl">
                    <a:srgbClr val="C0C0C0"/>
                  </a:outerShdw>
                </a:effectLst>
                <a:latin typeface="Times New Roman" charset="0"/>
              </a:rPr>
              <a:t> </a:t>
            </a:r>
            <a:r>
              <a:rPr kumimoji="1" lang="en-US" altLang="zh-CN"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n</a:t>
            </a: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1 )</a:t>
            </a:r>
            <a:r>
              <a:rPr lang="zh-CN" altLang="en-US" sz="2800" b="1">
                <a:effectLst>
                  <a:outerShdw blurRad="38100" dist="38100" dir="2700000" algn="tl">
                    <a:srgbClr val="C0C0C0"/>
                  </a:outerShdw>
                </a:effectLst>
                <a:latin typeface="Times New Roman" charset="0"/>
              </a:rPr>
              <a:t>个独</a:t>
            </a:r>
          </a:p>
          <a:p>
            <a:pPr eaLnBrk="1" hangingPunct="1">
              <a:lnSpc>
                <a:spcPct val="110000"/>
              </a:lnSpc>
              <a:defRPr/>
            </a:pPr>
            <a:r>
              <a:rPr lang="zh-CN" altLang="en-US" sz="2800" b="1">
                <a:effectLst>
                  <a:outerShdw blurRad="38100" dist="38100" dir="2700000" algn="tl">
                    <a:srgbClr val="C0C0C0"/>
                  </a:outerShdw>
                </a:effectLst>
                <a:latin typeface="Times New Roman" charset="0"/>
              </a:rPr>
              <a:t>   立的结点电流方程。</a:t>
            </a:r>
          </a:p>
        </p:txBody>
      </p:sp>
      <p:sp>
        <p:nvSpPr>
          <p:cNvPr id="151556" name="Rectangle 4">
            <a:extLst>
              <a:ext uri="{FF2B5EF4-FFF2-40B4-BE49-F238E27FC236}">
                <a16:creationId xmlns:a16="http://schemas.microsoft.com/office/drawing/2014/main" id="{F2ED4E0B-E402-4550-A1E0-114753FAEB4B}"/>
              </a:ext>
            </a:extLst>
          </p:cNvPr>
          <p:cNvSpPr>
            <a:spLocks noChangeArrowheads="1"/>
          </p:cNvSpPr>
          <p:nvPr/>
        </p:nvSpPr>
        <p:spPr bwMode="auto">
          <a:xfrm>
            <a:off x="628650" y="2667000"/>
            <a:ext cx="8286750" cy="1031875"/>
          </a:xfrm>
          <a:prstGeom prst="rect">
            <a:avLst/>
          </a:prstGeom>
          <a:noFill/>
          <a:ln w="9525">
            <a:noFill/>
            <a:miter lim="800000"/>
            <a:headEnd/>
            <a:tailEnd/>
          </a:ln>
          <a:effectLst/>
        </p:spPr>
        <p:txBody>
          <a:bodyPr>
            <a:spAutoFit/>
          </a:bodyPr>
          <a:lstStyle/>
          <a:p>
            <a:pPr marL="342900" indent="-342900" eaLnBrk="1" hangingPunct="1">
              <a:lnSpc>
                <a:spcPct val="110000"/>
              </a:lnSpc>
              <a:buFontTx/>
              <a:buAutoNum type="arabicPeriod" startAt="3"/>
              <a:defRPr/>
            </a:pPr>
            <a:r>
              <a:rPr kumimoji="1" lang="zh-CN" altLang="en-US" sz="2800" b="1">
                <a:effectLst>
                  <a:outerShdw blurRad="38100" dist="38100" dir="2700000" algn="tl">
                    <a:srgbClr val="C0C0C0"/>
                  </a:outerShdw>
                </a:effectLst>
                <a:latin typeface="Times New Roman" charset="0"/>
              </a:rPr>
              <a:t>选择所有独立回路并指定每个独立回路的绕行 方向，应用</a:t>
            </a:r>
            <a:r>
              <a:rPr kumimoji="1" lang="en-US" altLang="zh-CN" sz="2800" b="1">
                <a:solidFill>
                  <a:srgbClr val="CC0000"/>
                </a:solidFill>
                <a:effectLst>
                  <a:outerShdw blurRad="38100" dist="38100" dir="2700000" algn="tl">
                    <a:srgbClr val="C0C0C0"/>
                  </a:outerShdw>
                </a:effectLst>
                <a:latin typeface="Times New Roman" charset="0"/>
              </a:rPr>
              <a:t>KVL</a:t>
            </a:r>
            <a:r>
              <a:rPr lang="zh-CN" altLang="en-US" sz="2800" b="1">
                <a:effectLst>
                  <a:outerShdw blurRad="38100" dist="38100" dir="2700000" algn="tl">
                    <a:srgbClr val="C0C0C0"/>
                  </a:outerShdw>
                </a:effectLst>
                <a:latin typeface="Times New Roman" charset="0"/>
              </a:rPr>
              <a:t>列出</a:t>
            </a:r>
            <a:r>
              <a:rPr kumimoji="1" lang="zh-CN" altLang="en-US" sz="2800" b="1">
                <a:effectLst>
                  <a:outerShdw blurRad="38100" dist="38100" dir="2700000" algn="tl">
                    <a:srgbClr val="C0C0C0"/>
                  </a:outerShdw>
                </a:effectLst>
                <a:latin typeface="Times New Roman" charset="0"/>
              </a:rPr>
              <a:t>个</a:t>
            </a:r>
            <a:r>
              <a:rPr lang="zh-CN" altLang="en-US" sz="2800" b="1">
                <a:effectLst>
                  <a:outerShdw blurRad="38100" dist="38100" dir="2700000" algn="tl">
                    <a:srgbClr val="C0C0C0"/>
                  </a:outerShdw>
                </a:effectLst>
                <a:latin typeface="Times New Roman" charset="0"/>
              </a:rPr>
              <a:t>独立</a:t>
            </a:r>
            <a:r>
              <a:rPr lang="en-US" altLang="zh-CN" sz="2800" b="1" i="1">
                <a:effectLst>
                  <a:outerShdw blurRad="38100" dist="38100" dir="2700000" algn="tl">
                    <a:srgbClr val="C0C0C0"/>
                  </a:outerShdw>
                </a:effectLst>
                <a:latin typeface="Times New Roman" charset="0"/>
              </a:rPr>
              <a:t>m</a:t>
            </a: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n</a:t>
            </a:r>
            <a:r>
              <a:rPr kumimoji="1" lang="zh-CN" altLang="en-US" sz="2800" b="1">
                <a:effectLst>
                  <a:outerShdw blurRad="38100" dist="38100" dir="2700000" algn="tl">
                    <a:srgbClr val="C0C0C0"/>
                  </a:outerShdw>
                </a:effectLst>
                <a:latin typeface="Times New Roman" charset="0"/>
              </a:rPr>
              <a:t>－</a:t>
            </a:r>
            <a:r>
              <a:rPr kumimoji="1" lang="en-US" altLang="zh-CN" sz="2800" b="1">
                <a:effectLst>
                  <a:outerShdw blurRad="38100" dist="38100" dir="2700000" algn="tl">
                    <a:srgbClr val="C0C0C0"/>
                  </a:outerShdw>
                </a:effectLst>
                <a:latin typeface="Times New Roman" charset="0"/>
              </a:rPr>
              <a:t>1)</a:t>
            </a:r>
            <a:r>
              <a:rPr kumimoji="1" lang="zh-CN" altLang="en-US" sz="2800" b="1">
                <a:effectLst>
                  <a:outerShdw blurRad="38100" dist="38100" dir="2700000" algn="tl">
                    <a:srgbClr val="C0C0C0"/>
                  </a:outerShdw>
                </a:effectLst>
                <a:latin typeface="Times New Roman" charset="0"/>
              </a:rPr>
              <a:t>个</a:t>
            </a:r>
            <a:r>
              <a:rPr lang="zh-CN" altLang="en-US" sz="2800" b="1">
                <a:effectLst>
                  <a:outerShdw blurRad="38100" dist="38100" dir="2700000" algn="tl">
                    <a:srgbClr val="C0C0C0"/>
                  </a:outerShdw>
                </a:effectLst>
                <a:latin typeface="Times New Roman" charset="0"/>
              </a:rPr>
              <a:t>回路方程。</a:t>
            </a:r>
          </a:p>
        </p:txBody>
      </p:sp>
      <p:sp>
        <p:nvSpPr>
          <p:cNvPr id="151557" name="Rectangle 5">
            <a:extLst>
              <a:ext uri="{FF2B5EF4-FFF2-40B4-BE49-F238E27FC236}">
                <a16:creationId xmlns:a16="http://schemas.microsoft.com/office/drawing/2014/main" id="{FB1E4F3A-4BE4-4C90-8D8D-0BF3ABD91940}"/>
              </a:ext>
            </a:extLst>
          </p:cNvPr>
          <p:cNvSpPr>
            <a:spLocks noChangeArrowheads="1"/>
          </p:cNvSpPr>
          <p:nvPr/>
        </p:nvSpPr>
        <p:spPr bwMode="auto">
          <a:xfrm>
            <a:off x="611188" y="3595688"/>
            <a:ext cx="7237412" cy="519112"/>
          </a:xfrm>
          <a:prstGeom prst="rect">
            <a:avLst/>
          </a:prstGeom>
          <a:noFill/>
          <a:ln w="9525">
            <a:noFill/>
            <a:miter lim="800000"/>
            <a:headEnd/>
            <a:tailEnd/>
          </a:ln>
          <a:effectLst/>
        </p:spPr>
        <p:txBody>
          <a:bodyPr>
            <a:spAutoFit/>
          </a:bodyPr>
          <a:lstStyle/>
          <a:p>
            <a:pPr>
              <a:defRPr/>
            </a:pPr>
            <a:r>
              <a:rPr kumimoji="1" lang="en-US" altLang="zh-CN" sz="2800" b="1">
                <a:solidFill>
                  <a:schemeClr val="tx2"/>
                </a:solidFill>
                <a:effectLst>
                  <a:outerShdw blurRad="38100" dist="38100" dir="2700000" algn="tl">
                    <a:srgbClr val="C0C0C0"/>
                  </a:outerShdw>
                </a:effectLst>
                <a:latin typeface="Times New Roman" charset="0"/>
              </a:rPr>
              <a:t>4. </a:t>
            </a:r>
            <a:r>
              <a:rPr kumimoji="1" lang="zh-CN" altLang="en-US" sz="2800" b="1">
                <a:solidFill>
                  <a:schemeClr val="tx2"/>
                </a:solidFill>
                <a:effectLst>
                  <a:outerShdw blurRad="38100" dist="38100" dir="2700000" algn="tl">
                    <a:srgbClr val="C0C0C0"/>
                  </a:outerShdw>
                </a:effectLst>
                <a:latin typeface="Times New Roman" charset="0"/>
              </a:rPr>
              <a:t>联立求解 </a:t>
            </a:r>
            <a:r>
              <a:rPr kumimoji="1" lang="en-US" altLang="zh-CN" sz="2800" b="1" i="1">
                <a:solidFill>
                  <a:schemeClr val="tx2"/>
                </a:solidFill>
                <a:effectLst>
                  <a:outerShdw blurRad="38100" dist="38100" dir="2700000" algn="tl">
                    <a:srgbClr val="C0C0C0"/>
                  </a:outerShdw>
                </a:effectLst>
                <a:latin typeface="Times New Roman" charset="0"/>
              </a:rPr>
              <a:t>m</a:t>
            </a:r>
            <a:r>
              <a:rPr kumimoji="1" lang="zh-CN" altLang="en-US" sz="2800" b="1">
                <a:solidFill>
                  <a:schemeClr val="tx2"/>
                </a:solidFill>
                <a:effectLst>
                  <a:outerShdw blurRad="38100" dist="38100" dir="2700000" algn="tl">
                    <a:srgbClr val="C0C0C0"/>
                  </a:outerShdw>
                </a:effectLst>
                <a:latin typeface="Times New Roman" charset="0"/>
              </a:rPr>
              <a:t>个方程式，解出各支路电流。</a:t>
            </a:r>
          </a:p>
        </p:txBody>
      </p:sp>
      <p:sp>
        <p:nvSpPr>
          <p:cNvPr id="151613" name="Rectangle 61">
            <a:extLst>
              <a:ext uri="{FF2B5EF4-FFF2-40B4-BE49-F238E27FC236}">
                <a16:creationId xmlns:a16="http://schemas.microsoft.com/office/drawing/2014/main" id="{B5230F5C-CFDF-475B-892C-EA8B1B693EE1}"/>
              </a:ext>
            </a:extLst>
          </p:cNvPr>
          <p:cNvSpPr>
            <a:spLocks noChangeArrowheads="1"/>
          </p:cNvSpPr>
          <p:nvPr/>
        </p:nvSpPr>
        <p:spPr bwMode="auto">
          <a:xfrm>
            <a:off x="628650" y="381000"/>
            <a:ext cx="3875088" cy="519113"/>
          </a:xfrm>
          <a:prstGeom prst="rect">
            <a:avLst/>
          </a:prstGeom>
          <a:noFill/>
          <a:ln w="9525">
            <a:noFill/>
            <a:miter lim="800000"/>
            <a:headEnd/>
            <a:tailEnd/>
          </a:ln>
          <a:effectLst/>
        </p:spPr>
        <p:txBody>
          <a:bodyPr wrap="none">
            <a:spAutoFit/>
          </a:bodyPr>
          <a:lstStyle/>
          <a:p>
            <a:pPr eaLnBrk="1" hangingPunct="1">
              <a:defRPr/>
            </a:pPr>
            <a:r>
              <a:rPr lang="zh-CN" altLang="en-US" sz="2800" b="1">
                <a:solidFill>
                  <a:srgbClr val="000099"/>
                </a:solidFill>
                <a:effectLst>
                  <a:outerShdw blurRad="38100" dist="38100" dir="2700000" algn="tl">
                    <a:srgbClr val="C0C0C0"/>
                  </a:outerShdw>
                </a:effectLst>
                <a:latin typeface="Times New Roman" charset="0"/>
              </a:rPr>
              <a:t>支路电流法的解题步骤</a:t>
            </a:r>
            <a:r>
              <a:rPr lang="en-US" altLang="zh-CN" sz="2800" b="1">
                <a:solidFill>
                  <a:srgbClr val="000099"/>
                </a:solidFill>
                <a:effectLst>
                  <a:outerShdw blurRad="38100" dist="38100" dir="2700000" algn="tl">
                    <a:srgbClr val="C0C0C0"/>
                  </a:outerShdw>
                </a:effectLst>
                <a:latin typeface="Times New Roman" charset="0"/>
              </a:rPr>
              <a:t>:</a:t>
            </a:r>
          </a:p>
        </p:txBody>
      </p:sp>
      <p:graphicFrame>
        <p:nvGraphicFramePr>
          <p:cNvPr id="64520" name="Object 63">
            <a:extLst>
              <a:ext uri="{FF2B5EF4-FFF2-40B4-BE49-F238E27FC236}">
                <a16:creationId xmlns:a16="http://schemas.microsoft.com/office/drawing/2014/main" id="{6E89F67D-C368-46C9-A508-389898DE0A3C}"/>
              </a:ext>
            </a:extLst>
          </p:cNvPr>
          <p:cNvGraphicFramePr>
            <a:graphicFrameLocks noChangeAspect="1"/>
          </p:cNvGraphicFramePr>
          <p:nvPr/>
        </p:nvGraphicFramePr>
        <p:xfrm>
          <a:off x="4762500" y="3321050"/>
          <a:ext cx="114300" cy="215900"/>
        </p:xfrm>
        <a:graphic>
          <a:graphicData uri="http://schemas.openxmlformats.org/presentationml/2006/ole">
            <mc:AlternateContent xmlns:mc="http://schemas.openxmlformats.org/markup-compatibility/2006">
              <mc:Choice xmlns:v="urn:schemas-microsoft-com:vml" Requires="v">
                <p:oleObj spid="_x0000_s22559" name="Equation" r:id="rId3" imgW="114151" imgH="215619" progId="Equation.3">
                  <p:embed/>
                </p:oleObj>
              </mc:Choice>
              <mc:Fallback>
                <p:oleObj name="Equation" r:id="rId3" imgW="114151" imgH="215619" progId="Equation.3">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616" name="Rectangle 64">
            <a:extLst>
              <a:ext uri="{FF2B5EF4-FFF2-40B4-BE49-F238E27FC236}">
                <a16:creationId xmlns:a16="http://schemas.microsoft.com/office/drawing/2014/main" id="{F4B19E05-2F65-405E-ABD7-71D200BEFE94}"/>
              </a:ext>
            </a:extLst>
          </p:cNvPr>
          <p:cNvSpPr>
            <a:spLocks noChangeArrowheads="1"/>
          </p:cNvSpPr>
          <p:nvPr/>
        </p:nvSpPr>
        <p:spPr bwMode="auto">
          <a:xfrm>
            <a:off x="628650" y="4114800"/>
            <a:ext cx="6037263" cy="519113"/>
          </a:xfrm>
          <a:prstGeom prst="rect">
            <a:avLst/>
          </a:prstGeom>
          <a:noFill/>
          <a:ln w="9525">
            <a:noFill/>
            <a:miter lim="800000"/>
            <a:headEnd/>
            <a:tailEnd/>
          </a:ln>
          <a:effectLst/>
        </p:spPr>
        <p:txBody>
          <a:bodyPr>
            <a:spAutoFit/>
          </a:bodyPr>
          <a:lstStyle/>
          <a:p>
            <a:pPr>
              <a:defRPr/>
            </a:pPr>
            <a:r>
              <a:rPr kumimoji="1" lang="en-US" altLang="zh-CN" sz="2800" b="1">
                <a:solidFill>
                  <a:schemeClr val="tx2"/>
                </a:solidFill>
                <a:effectLst>
                  <a:outerShdw blurRad="38100" dist="38100" dir="2700000" algn="tl">
                    <a:srgbClr val="C0C0C0"/>
                  </a:outerShdw>
                </a:effectLst>
                <a:latin typeface="Times New Roman" charset="0"/>
              </a:rPr>
              <a:t>5. </a:t>
            </a:r>
            <a:r>
              <a:rPr kumimoji="1" lang="zh-CN" altLang="en-US" sz="2800" b="1">
                <a:solidFill>
                  <a:schemeClr val="tx2"/>
                </a:solidFill>
                <a:effectLst>
                  <a:outerShdw blurRad="38100" dist="38100" dir="2700000" algn="tl">
                    <a:srgbClr val="C0C0C0"/>
                  </a:outerShdw>
                </a:effectLst>
                <a:latin typeface="Times New Roman" charset="0"/>
              </a:rPr>
              <a:t>由支路电流求得其他响应。</a:t>
            </a:r>
          </a:p>
        </p:txBody>
      </p:sp>
      <p:sp>
        <p:nvSpPr>
          <p:cNvPr id="22538" name="Text Box 65">
            <a:extLst>
              <a:ext uri="{FF2B5EF4-FFF2-40B4-BE49-F238E27FC236}">
                <a16:creationId xmlns:a16="http://schemas.microsoft.com/office/drawing/2014/main" id="{CE7AB569-52AA-4347-8489-6A355EA0C6DF}"/>
              </a:ext>
            </a:extLst>
          </p:cNvPr>
          <p:cNvSpPr txBox="1">
            <a:spLocks noChangeArrowheads="1"/>
          </p:cNvSpPr>
          <p:nvPr/>
        </p:nvSpPr>
        <p:spPr bwMode="auto">
          <a:xfrm>
            <a:off x="457200" y="4800600"/>
            <a:ext cx="86106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b="1">
                <a:solidFill>
                  <a:srgbClr val="FF3300"/>
                </a:solidFill>
                <a:latin typeface="Times New Roman" panose="02020603050405020304" pitchFamily="18" charset="0"/>
              </a:rPr>
              <a:t>        [</a:t>
            </a:r>
            <a:r>
              <a:rPr lang="zh-CN" altLang="en-US" sz="2800" b="1">
                <a:solidFill>
                  <a:srgbClr val="FF3300"/>
                </a:solidFill>
                <a:latin typeface="Times New Roman" panose="02020603050405020304" pitchFamily="18" charset="0"/>
              </a:rPr>
              <a:t>例</a:t>
            </a:r>
            <a:r>
              <a:rPr lang="en-US" altLang="zh-CN" sz="2800" b="1">
                <a:solidFill>
                  <a:srgbClr val="FF3300"/>
                </a:solidFill>
                <a:latin typeface="Times New Roman" panose="02020603050405020304" pitchFamily="18" charset="0"/>
              </a:rPr>
              <a:t>1-8]</a:t>
            </a:r>
            <a:r>
              <a:rPr lang="zh-CN" altLang="en-US" sz="2800" b="1">
                <a:latin typeface="Times New Roman" panose="02020603050405020304" pitchFamily="18" charset="0"/>
              </a:rPr>
              <a:t>图式电路中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S1</a:t>
            </a:r>
            <a:r>
              <a:rPr lang="en-US" altLang="zh-CN" sz="2800" b="1">
                <a:latin typeface="Times New Roman" panose="02020603050405020304" pitchFamily="18" charset="0"/>
              </a:rPr>
              <a:t>=36V,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S2</a:t>
            </a:r>
            <a:r>
              <a:rPr lang="en-US" altLang="zh-CN" sz="2800" b="1">
                <a:latin typeface="Times New Roman" panose="02020603050405020304" pitchFamily="18" charset="0"/>
              </a:rPr>
              <a:t>=108V, </a:t>
            </a:r>
            <a:r>
              <a:rPr lang="en-US" altLang="zh-CN" sz="2800" b="1" baseline="-25000">
                <a:latin typeface="Times New Roman" panose="02020603050405020304" pitchFamily="18" charset="0"/>
              </a:rPr>
              <a:t>S1</a:t>
            </a:r>
            <a:r>
              <a:rPr lang="en-US" altLang="zh-CN" sz="2800" b="1">
                <a:latin typeface="Times New Roman" panose="02020603050405020304" pitchFamily="18" charset="0"/>
              </a:rPr>
              <a:t>=18A</a:t>
            </a:r>
            <a:r>
              <a:rPr lang="zh-CN" altLang="en-US" sz="2800" b="1">
                <a:latin typeface="Times New Roman" panose="02020603050405020304" pitchFamily="18" charset="0"/>
              </a:rPr>
              <a:t>， </a:t>
            </a:r>
          </a:p>
          <a:p>
            <a:pPr eaLnBrk="1" hangingPunct="1">
              <a:spcBef>
                <a:spcPct val="10000"/>
              </a:spcBef>
              <a:buFontTx/>
              <a:buNone/>
            </a:pPr>
            <a:r>
              <a:rPr lang="zh-CN" altLang="en-US" sz="2800" b="1">
                <a:latin typeface="Times New Roman" panose="02020603050405020304" pitchFamily="18" charset="0"/>
              </a:rPr>
              <a:t> </a:t>
            </a: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a:t>
            </a: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=2</a:t>
            </a:r>
            <a:r>
              <a:rPr lang="en-US" altLang="zh-CN" sz="2800" b="1">
                <a:latin typeface="Times New Roman" panose="02020603050405020304" pitchFamily="18" charset="0"/>
                <a:cs typeface="Arial" panose="020B0604020202020204" pitchFamily="34" charset="0"/>
              </a:rPr>
              <a:t>Ω</a:t>
            </a:r>
            <a:r>
              <a:rPr lang="zh-CN" altLang="en-US" sz="2800" b="1">
                <a:latin typeface="Times New Roman" panose="02020603050405020304" pitchFamily="18" charset="0"/>
              </a:rPr>
              <a:t>，</a:t>
            </a: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4</a:t>
            </a:r>
            <a:r>
              <a:rPr lang="en-US" altLang="zh-CN" sz="2800" b="1">
                <a:latin typeface="Times New Roman" panose="02020603050405020304" pitchFamily="18" charset="0"/>
              </a:rPr>
              <a:t>=8</a:t>
            </a:r>
            <a:r>
              <a:rPr lang="en-US" altLang="zh-CN" sz="2800" b="1">
                <a:latin typeface="Times New Roman" panose="02020603050405020304" pitchFamily="18" charset="0"/>
                <a:cs typeface="Arial" panose="020B0604020202020204" pitchFamily="34" charset="0"/>
              </a:rPr>
              <a:t>Ω</a:t>
            </a:r>
            <a:r>
              <a:rPr lang="zh-CN" altLang="en-US" sz="2800" b="1">
                <a:latin typeface="Times New Roman" panose="02020603050405020304" pitchFamily="18" charset="0"/>
              </a:rPr>
              <a:t>。求各支路电流及电流源 发出的电功率。</a:t>
            </a:r>
            <a:r>
              <a:rPr lang="zh-CN" altLang="en-US" sz="2800" b="1">
                <a:cs typeface="Arial" panose="020B0604020202020204" pitchFamily="34" charset="0"/>
              </a:rPr>
              <a:t> </a:t>
            </a:r>
            <a:r>
              <a:rPr lang="zh-CN" altLang="en-US" sz="2800" b="1"/>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1554"/>
                                        </p:tgtEl>
                                        <p:attrNameLst>
                                          <p:attrName>style.visibility</p:attrName>
                                        </p:attrNameLst>
                                      </p:cBhvr>
                                      <p:to>
                                        <p:strVal val="visible"/>
                                      </p:to>
                                    </p:set>
                                    <p:animEffect transition="in" filter="wipe(left)">
                                      <p:cBhvr>
                                        <p:cTn id="7" dur="500"/>
                                        <p:tgtEl>
                                          <p:spTgt spid="151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1555"/>
                                        </p:tgtEl>
                                        <p:attrNameLst>
                                          <p:attrName>style.visibility</p:attrName>
                                        </p:attrNameLst>
                                      </p:cBhvr>
                                      <p:to>
                                        <p:strVal val="visible"/>
                                      </p:to>
                                    </p:set>
                                    <p:animEffect transition="in" filter="wipe(left)">
                                      <p:cBhvr>
                                        <p:cTn id="12" dur="500"/>
                                        <p:tgtEl>
                                          <p:spTgt spid="1515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1556"/>
                                        </p:tgtEl>
                                        <p:attrNameLst>
                                          <p:attrName>style.visibility</p:attrName>
                                        </p:attrNameLst>
                                      </p:cBhvr>
                                      <p:to>
                                        <p:strVal val="visible"/>
                                      </p:to>
                                    </p:set>
                                    <p:animEffect transition="in" filter="wipe(left)">
                                      <p:cBhvr>
                                        <p:cTn id="17" dur="500"/>
                                        <p:tgtEl>
                                          <p:spTgt spid="1515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1557"/>
                                        </p:tgtEl>
                                        <p:attrNameLst>
                                          <p:attrName>style.visibility</p:attrName>
                                        </p:attrNameLst>
                                      </p:cBhvr>
                                      <p:to>
                                        <p:strVal val="visible"/>
                                      </p:to>
                                    </p:set>
                                    <p:animEffect transition="in" filter="wipe(left)">
                                      <p:cBhvr>
                                        <p:cTn id="22" dur="500"/>
                                        <p:tgtEl>
                                          <p:spTgt spid="1515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1616"/>
                                        </p:tgtEl>
                                        <p:attrNameLst>
                                          <p:attrName>style.visibility</p:attrName>
                                        </p:attrNameLst>
                                      </p:cBhvr>
                                      <p:to>
                                        <p:strVal val="visible"/>
                                      </p:to>
                                    </p:set>
                                    <p:animEffect transition="in" filter="wipe(left)">
                                      <p:cBhvr>
                                        <p:cTn id="27" dur="500"/>
                                        <p:tgtEl>
                                          <p:spTgt spid="1516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autoUpdateAnimBg="0"/>
      <p:bldP spid="151555" grpId="0" autoUpdateAnimBg="0"/>
      <p:bldP spid="151556" grpId="0" autoUpdateAnimBg="0"/>
      <p:bldP spid="151557" grpId="0" autoUpdateAnimBg="0"/>
      <p:bldP spid="151616" grpId="0" autoUpdateAnimBg="0"/>
      <p:bldP spid="225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FDCB0B-2ED2-4298-9783-B004781C3252}"/>
              </a:ext>
            </a:extLst>
          </p:cNvPr>
          <p:cNvSpPr>
            <a:spLocks noGrp="1"/>
          </p:cNvSpPr>
          <p:nvPr>
            <p:ph type="title"/>
          </p:nvPr>
        </p:nvSpPr>
        <p:spPr>
          <a:xfrm>
            <a:off x="461545" y="24674"/>
            <a:ext cx="8229600" cy="1143000"/>
          </a:xfrm>
        </p:spPr>
        <p:txBody>
          <a:bodyPr/>
          <a:lstStyle/>
          <a:p>
            <a:r>
              <a:rPr lang="zh-CN" altLang="en-US" dirty="0"/>
              <a:t>芯片产业的人才需求</a:t>
            </a:r>
          </a:p>
        </p:txBody>
      </p:sp>
      <p:sp>
        <p:nvSpPr>
          <p:cNvPr id="4" name="灯片编号占位符 3">
            <a:extLst>
              <a:ext uri="{FF2B5EF4-FFF2-40B4-BE49-F238E27FC236}">
                <a16:creationId xmlns:a16="http://schemas.microsoft.com/office/drawing/2014/main" id="{4D3B93F4-9FA2-4B11-AE85-BEA3FBBB59B5}"/>
              </a:ext>
            </a:extLst>
          </p:cNvPr>
          <p:cNvSpPr>
            <a:spLocks noGrp="1"/>
          </p:cNvSpPr>
          <p:nvPr>
            <p:ph type="sldNum" sz="quarter" idx="12"/>
          </p:nvPr>
        </p:nvSpPr>
        <p:spPr/>
        <p:txBody>
          <a:bodyPr/>
          <a:lstStyle/>
          <a:p>
            <a:pPr>
              <a:defRPr/>
            </a:pPr>
            <a:fld id="{00C84C67-1E03-4575-9898-B709D663CCD2}" type="slidenum">
              <a:rPr lang="en-US" altLang="zh-CN" smtClean="0"/>
              <a:pPr>
                <a:defRPr/>
              </a:pPr>
              <a:t>7</a:t>
            </a:fld>
            <a:endParaRPr lang="en-US" altLang="zh-CN"/>
          </a:p>
        </p:txBody>
      </p:sp>
      <p:pic>
        <p:nvPicPr>
          <p:cNvPr id="57348" name="Picture 4" descr="https://k.sinaimg.cn/n/finance/crawl/64/w550h314/20230128/9b95-3d40b91c763799afce52342348cfbd94.png/w700d1q75cms.jpg?by=cms_fixed_width">
            <a:extLst>
              <a:ext uri="{FF2B5EF4-FFF2-40B4-BE49-F238E27FC236}">
                <a16:creationId xmlns:a16="http://schemas.microsoft.com/office/drawing/2014/main" id="{3C47161E-3445-4037-BAC0-F6C3E5727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40" y="836712"/>
            <a:ext cx="7567720" cy="43204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572F61E-C7FC-416E-89CF-0D3D993D824C}"/>
              </a:ext>
            </a:extLst>
          </p:cNvPr>
          <p:cNvSpPr/>
          <p:nvPr/>
        </p:nvSpPr>
        <p:spPr>
          <a:xfrm>
            <a:off x="428068" y="5283021"/>
            <a:ext cx="8280920"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一些半导体大厂比如：</a:t>
            </a:r>
            <a:r>
              <a:rPr lang="zh-CN" altLang="en-US" b="1" dirty="0">
                <a:latin typeface="微软雅黑" panose="020B0503020204020204" pitchFamily="34" charset="-122"/>
                <a:ea typeface="微软雅黑" panose="020B0503020204020204" pitchFamily="34" charset="-122"/>
              </a:rPr>
              <a:t>北方华创、紫光国微、中芯国际、韦尔等人均年薪都在</a:t>
            </a:r>
            <a:r>
              <a:rPr lang="en-US" altLang="zh-CN" b="1" dirty="0">
                <a:latin typeface="微软雅黑" panose="020B0503020204020204" pitchFamily="34" charset="-122"/>
                <a:ea typeface="微软雅黑" panose="020B0503020204020204" pitchFamily="34" charset="-122"/>
              </a:rPr>
              <a:t>30W—40W</a:t>
            </a:r>
            <a:r>
              <a:rPr lang="zh-CN" altLang="en-US" dirty="0">
                <a:latin typeface="微软雅黑" panose="020B0503020204020204" pitchFamily="34" charset="-122"/>
                <a:ea typeface="微软雅黑" panose="020B0503020204020204" pitchFamily="34" charset="-122"/>
              </a:rPr>
              <a:t>之间。有些经验的</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年的芯片设计工程师给到</a:t>
            </a:r>
            <a:r>
              <a:rPr lang="en-US" altLang="zh-CN" dirty="0">
                <a:latin typeface="微软雅黑" panose="020B0503020204020204" pitchFamily="34" charset="-122"/>
                <a:ea typeface="微软雅黑" panose="020B0503020204020204" pitchFamily="34" charset="-122"/>
              </a:rPr>
              <a:t>30-100</a:t>
            </a:r>
            <a:r>
              <a:rPr lang="zh-CN" altLang="en-US" dirty="0">
                <a:latin typeface="微软雅黑" panose="020B0503020204020204" pitchFamily="34" charset="-122"/>
                <a:ea typeface="微软雅黑" panose="020B0503020204020204" pitchFamily="34" charset="-122"/>
              </a:rPr>
              <a:t>万之间</a:t>
            </a:r>
          </a:p>
        </p:txBody>
      </p:sp>
    </p:spTree>
    <p:extLst>
      <p:ext uri="{BB962C8B-B14F-4D97-AF65-F5344CB8AC3E}">
        <p14:creationId xmlns:p14="http://schemas.microsoft.com/office/powerpoint/2010/main" val="574837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a:extLst>
              <a:ext uri="{FF2B5EF4-FFF2-40B4-BE49-F238E27FC236}">
                <a16:creationId xmlns:a16="http://schemas.microsoft.com/office/drawing/2014/main" id="{FB8F2C8A-6F49-4C7D-9BF3-A6586A009E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96EB279-6620-42F7-8983-0B9CA7F12707}" type="slidenum">
              <a:rPr lang="en-US" altLang="zh-CN" sz="1400" smtClean="0"/>
              <a:pPr>
                <a:spcBef>
                  <a:spcPct val="0"/>
                </a:spcBef>
                <a:buFontTx/>
                <a:buNone/>
              </a:pPr>
              <a:t>70</a:t>
            </a:fld>
            <a:endParaRPr lang="en-US" altLang="zh-CN" sz="1400"/>
          </a:p>
        </p:txBody>
      </p:sp>
      <p:grpSp>
        <p:nvGrpSpPr>
          <p:cNvPr id="65539" name="Group 153">
            <a:extLst>
              <a:ext uri="{FF2B5EF4-FFF2-40B4-BE49-F238E27FC236}">
                <a16:creationId xmlns:a16="http://schemas.microsoft.com/office/drawing/2014/main" id="{819E8E47-6DE9-4406-BC3B-403934C95BEC}"/>
              </a:ext>
            </a:extLst>
          </p:cNvPr>
          <p:cNvGrpSpPr>
            <a:grpSpLocks/>
          </p:cNvGrpSpPr>
          <p:nvPr/>
        </p:nvGrpSpPr>
        <p:grpSpPr bwMode="auto">
          <a:xfrm>
            <a:off x="4267200" y="3581400"/>
            <a:ext cx="4648200" cy="2182813"/>
            <a:chOff x="2304" y="1680"/>
            <a:chExt cx="2928" cy="1375"/>
          </a:xfrm>
        </p:grpSpPr>
        <p:sp>
          <p:nvSpPr>
            <p:cNvPr id="65545" name="Text Box 80">
              <a:extLst>
                <a:ext uri="{FF2B5EF4-FFF2-40B4-BE49-F238E27FC236}">
                  <a16:creationId xmlns:a16="http://schemas.microsoft.com/office/drawing/2014/main" id="{D03A16DA-BFE2-4475-B894-BE78C0C7694C}"/>
                </a:ext>
              </a:extLst>
            </p:cNvPr>
            <p:cNvSpPr txBox="1">
              <a:spLocks noChangeArrowheads="1"/>
            </p:cNvSpPr>
            <p:nvPr/>
          </p:nvSpPr>
          <p:spPr bwMode="auto">
            <a:xfrm>
              <a:off x="2688" y="192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S1</a:t>
              </a:r>
            </a:p>
          </p:txBody>
        </p:sp>
        <p:sp>
          <p:nvSpPr>
            <p:cNvPr id="65546" name="Text Box 81">
              <a:extLst>
                <a:ext uri="{FF2B5EF4-FFF2-40B4-BE49-F238E27FC236}">
                  <a16:creationId xmlns:a16="http://schemas.microsoft.com/office/drawing/2014/main" id="{12B4982A-3563-4961-A8E0-7C1AA66BBD54}"/>
                </a:ext>
              </a:extLst>
            </p:cNvPr>
            <p:cNvSpPr txBox="1">
              <a:spLocks noChangeArrowheads="1"/>
            </p:cNvSpPr>
            <p:nvPr/>
          </p:nvSpPr>
          <p:spPr bwMode="auto">
            <a:xfrm>
              <a:off x="3408" y="1920"/>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S2</a:t>
              </a:r>
            </a:p>
          </p:txBody>
        </p:sp>
        <p:sp>
          <p:nvSpPr>
            <p:cNvPr id="65547" name="Text Box 83">
              <a:extLst>
                <a:ext uri="{FF2B5EF4-FFF2-40B4-BE49-F238E27FC236}">
                  <a16:creationId xmlns:a16="http://schemas.microsoft.com/office/drawing/2014/main" id="{29B1A892-5E96-4CD4-974C-534119889294}"/>
                </a:ext>
              </a:extLst>
            </p:cNvPr>
            <p:cNvSpPr txBox="1">
              <a:spLocks noChangeArrowheads="1"/>
            </p:cNvSpPr>
            <p:nvPr/>
          </p:nvSpPr>
          <p:spPr bwMode="auto">
            <a:xfrm>
              <a:off x="4176"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S3</a:t>
              </a:r>
            </a:p>
          </p:txBody>
        </p:sp>
        <p:sp>
          <p:nvSpPr>
            <p:cNvPr id="65548" name="Text Box 84">
              <a:extLst>
                <a:ext uri="{FF2B5EF4-FFF2-40B4-BE49-F238E27FC236}">
                  <a16:creationId xmlns:a16="http://schemas.microsoft.com/office/drawing/2014/main" id="{9C7BC6C4-D476-4F3D-9FC2-3C3C043CBC71}"/>
                </a:ext>
              </a:extLst>
            </p:cNvPr>
            <p:cNvSpPr txBox="1">
              <a:spLocks noChangeArrowheads="1"/>
            </p:cNvSpPr>
            <p:nvPr/>
          </p:nvSpPr>
          <p:spPr bwMode="auto">
            <a:xfrm>
              <a:off x="2592" y="254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endParaRPr lang="en-US" altLang="zh-CN" sz="2400" b="1">
                <a:latin typeface="Times New Roman" panose="02020603050405020304" pitchFamily="18" charset="0"/>
              </a:endParaRPr>
            </a:p>
          </p:txBody>
        </p:sp>
        <p:sp>
          <p:nvSpPr>
            <p:cNvPr id="65549" name="Text Box 85">
              <a:extLst>
                <a:ext uri="{FF2B5EF4-FFF2-40B4-BE49-F238E27FC236}">
                  <a16:creationId xmlns:a16="http://schemas.microsoft.com/office/drawing/2014/main" id="{E422F731-B4F5-4A3D-906D-2026BBB328E9}"/>
                </a:ext>
              </a:extLst>
            </p:cNvPr>
            <p:cNvSpPr txBox="1">
              <a:spLocks noChangeArrowheads="1"/>
            </p:cNvSpPr>
            <p:nvPr/>
          </p:nvSpPr>
          <p:spPr bwMode="auto">
            <a:xfrm>
              <a:off x="3360" y="249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endParaRPr lang="en-US" altLang="zh-CN" sz="2400" b="1">
                <a:latin typeface="Times New Roman" panose="02020603050405020304" pitchFamily="18" charset="0"/>
              </a:endParaRPr>
            </a:p>
          </p:txBody>
        </p:sp>
        <p:sp>
          <p:nvSpPr>
            <p:cNvPr id="65550" name="Text Box 86">
              <a:extLst>
                <a:ext uri="{FF2B5EF4-FFF2-40B4-BE49-F238E27FC236}">
                  <a16:creationId xmlns:a16="http://schemas.microsoft.com/office/drawing/2014/main" id="{76689506-ACFA-42DF-8909-0E28C3BAAC5B}"/>
                </a:ext>
              </a:extLst>
            </p:cNvPr>
            <p:cNvSpPr txBox="1">
              <a:spLocks noChangeArrowheads="1"/>
            </p:cNvSpPr>
            <p:nvPr/>
          </p:nvSpPr>
          <p:spPr bwMode="auto">
            <a:xfrm>
              <a:off x="4800" y="220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p>
          </p:txBody>
        </p:sp>
        <p:grpSp>
          <p:nvGrpSpPr>
            <p:cNvPr id="65551" name="Group 92">
              <a:extLst>
                <a:ext uri="{FF2B5EF4-FFF2-40B4-BE49-F238E27FC236}">
                  <a16:creationId xmlns:a16="http://schemas.microsoft.com/office/drawing/2014/main" id="{1D62E280-E8C8-406C-8482-656292233217}"/>
                </a:ext>
              </a:extLst>
            </p:cNvPr>
            <p:cNvGrpSpPr>
              <a:grpSpLocks/>
            </p:cNvGrpSpPr>
            <p:nvPr/>
          </p:nvGrpSpPr>
          <p:grpSpPr bwMode="auto">
            <a:xfrm>
              <a:off x="2448" y="1680"/>
              <a:ext cx="2367" cy="1375"/>
              <a:chOff x="1304" y="3328"/>
              <a:chExt cx="5918" cy="3438"/>
            </a:xfrm>
          </p:grpSpPr>
          <p:sp>
            <p:nvSpPr>
              <p:cNvPr id="65575" name="Line 93">
                <a:extLst>
                  <a:ext uri="{FF2B5EF4-FFF2-40B4-BE49-F238E27FC236}">
                    <a16:creationId xmlns:a16="http://schemas.microsoft.com/office/drawing/2014/main" id="{E78F4458-6E73-4CDF-974C-89C3CF080282}"/>
                  </a:ext>
                </a:extLst>
              </p:cNvPr>
              <p:cNvSpPr>
                <a:spLocks noChangeShapeType="1"/>
              </p:cNvSpPr>
              <p:nvPr/>
            </p:nvSpPr>
            <p:spPr bwMode="auto">
              <a:xfrm>
                <a:off x="7117" y="3341"/>
                <a:ext cx="0" cy="341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6" name="Line 94">
                <a:extLst>
                  <a:ext uri="{FF2B5EF4-FFF2-40B4-BE49-F238E27FC236}">
                    <a16:creationId xmlns:a16="http://schemas.microsoft.com/office/drawing/2014/main" id="{F5A6F1A0-5D67-413D-B1B8-B4B6C1176887}"/>
                  </a:ext>
                </a:extLst>
              </p:cNvPr>
              <p:cNvSpPr>
                <a:spLocks noChangeShapeType="1"/>
              </p:cNvSpPr>
              <p:nvPr/>
            </p:nvSpPr>
            <p:spPr bwMode="auto">
              <a:xfrm>
                <a:off x="5424" y="3355"/>
                <a:ext cx="5" cy="3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5577" name="Group 95">
                <a:extLst>
                  <a:ext uri="{FF2B5EF4-FFF2-40B4-BE49-F238E27FC236}">
                    <a16:creationId xmlns:a16="http://schemas.microsoft.com/office/drawing/2014/main" id="{DEE09937-D604-45ED-9DCE-9317619D9B60}"/>
                  </a:ext>
                </a:extLst>
              </p:cNvPr>
              <p:cNvGrpSpPr>
                <a:grpSpLocks/>
              </p:cNvGrpSpPr>
              <p:nvPr/>
            </p:nvGrpSpPr>
            <p:grpSpPr bwMode="auto">
              <a:xfrm>
                <a:off x="3207" y="3328"/>
                <a:ext cx="828" cy="1988"/>
                <a:chOff x="4417" y="567"/>
                <a:chExt cx="693" cy="1650"/>
              </a:xfrm>
            </p:grpSpPr>
            <p:grpSp>
              <p:nvGrpSpPr>
                <p:cNvPr id="65605" name="Group 96">
                  <a:extLst>
                    <a:ext uri="{FF2B5EF4-FFF2-40B4-BE49-F238E27FC236}">
                      <a16:creationId xmlns:a16="http://schemas.microsoft.com/office/drawing/2014/main" id="{A20F8093-F0CA-4BB2-98ED-73920B70A79D}"/>
                    </a:ext>
                  </a:extLst>
                </p:cNvPr>
                <p:cNvGrpSpPr>
                  <a:grpSpLocks/>
                </p:cNvGrpSpPr>
                <p:nvPr/>
              </p:nvGrpSpPr>
              <p:grpSpPr bwMode="auto">
                <a:xfrm>
                  <a:off x="4417" y="567"/>
                  <a:ext cx="550" cy="1650"/>
                  <a:chOff x="4417" y="567"/>
                  <a:chExt cx="550" cy="1650"/>
                </a:xfrm>
              </p:grpSpPr>
              <p:sp>
                <p:nvSpPr>
                  <p:cNvPr id="65610" name="Oval 97">
                    <a:extLst>
                      <a:ext uri="{FF2B5EF4-FFF2-40B4-BE49-F238E27FC236}">
                        <a16:creationId xmlns:a16="http://schemas.microsoft.com/office/drawing/2014/main" id="{F50013E1-CDD0-4C45-950D-B8CC62CEA360}"/>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5611" name="Line 98">
                    <a:extLst>
                      <a:ext uri="{FF2B5EF4-FFF2-40B4-BE49-F238E27FC236}">
                        <a16:creationId xmlns:a16="http://schemas.microsoft.com/office/drawing/2014/main" id="{DFE65060-D9DD-4FE0-A961-EBE17A1B0865}"/>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606" name="Group 99">
                  <a:extLst>
                    <a:ext uri="{FF2B5EF4-FFF2-40B4-BE49-F238E27FC236}">
                      <a16:creationId xmlns:a16="http://schemas.microsoft.com/office/drawing/2014/main" id="{CF425B03-407A-4596-81DE-DCF3DEC95D0C}"/>
                    </a:ext>
                  </a:extLst>
                </p:cNvPr>
                <p:cNvGrpSpPr>
                  <a:grpSpLocks/>
                </p:cNvGrpSpPr>
                <p:nvPr/>
              </p:nvGrpSpPr>
              <p:grpSpPr bwMode="auto">
                <a:xfrm>
                  <a:off x="4956" y="853"/>
                  <a:ext cx="154" cy="979"/>
                  <a:chOff x="4956" y="853"/>
                  <a:chExt cx="154" cy="979"/>
                </a:xfrm>
              </p:grpSpPr>
              <p:sp>
                <p:nvSpPr>
                  <p:cNvPr id="65607" name="Line 100">
                    <a:extLst>
                      <a:ext uri="{FF2B5EF4-FFF2-40B4-BE49-F238E27FC236}">
                        <a16:creationId xmlns:a16="http://schemas.microsoft.com/office/drawing/2014/main" id="{DE576978-CBEE-4C67-866F-B403FA8D2561}"/>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8" name="Line 101">
                    <a:extLst>
                      <a:ext uri="{FF2B5EF4-FFF2-40B4-BE49-F238E27FC236}">
                        <a16:creationId xmlns:a16="http://schemas.microsoft.com/office/drawing/2014/main" id="{4AC5DFDF-E7B7-4C56-B460-914B69E46F3C}"/>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9" name="Line 102">
                    <a:extLst>
                      <a:ext uri="{FF2B5EF4-FFF2-40B4-BE49-F238E27FC236}">
                        <a16:creationId xmlns:a16="http://schemas.microsoft.com/office/drawing/2014/main" id="{DB767E7E-43DF-4A89-B787-4C89FECF24B7}"/>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78" name="Group 103">
                <a:extLst>
                  <a:ext uri="{FF2B5EF4-FFF2-40B4-BE49-F238E27FC236}">
                    <a16:creationId xmlns:a16="http://schemas.microsoft.com/office/drawing/2014/main" id="{65E15E9A-4E93-40BF-B5B7-221E0ECCA53A}"/>
                  </a:ext>
                </a:extLst>
              </p:cNvPr>
              <p:cNvGrpSpPr>
                <a:grpSpLocks/>
              </p:cNvGrpSpPr>
              <p:nvPr/>
            </p:nvGrpSpPr>
            <p:grpSpPr bwMode="auto">
              <a:xfrm>
                <a:off x="1304" y="3341"/>
                <a:ext cx="828" cy="1988"/>
                <a:chOff x="4417" y="567"/>
                <a:chExt cx="693" cy="1650"/>
              </a:xfrm>
            </p:grpSpPr>
            <p:grpSp>
              <p:nvGrpSpPr>
                <p:cNvPr id="65598" name="Group 104">
                  <a:extLst>
                    <a:ext uri="{FF2B5EF4-FFF2-40B4-BE49-F238E27FC236}">
                      <a16:creationId xmlns:a16="http://schemas.microsoft.com/office/drawing/2014/main" id="{19C20AAB-0DAE-4FE9-89FA-549DF99E2FF6}"/>
                    </a:ext>
                  </a:extLst>
                </p:cNvPr>
                <p:cNvGrpSpPr>
                  <a:grpSpLocks/>
                </p:cNvGrpSpPr>
                <p:nvPr/>
              </p:nvGrpSpPr>
              <p:grpSpPr bwMode="auto">
                <a:xfrm>
                  <a:off x="4417" y="567"/>
                  <a:ext cx="550" cy="1650"/>
                  <a:chOff x="4417" y="567"/>
                  <a:chExt cx="550" cy="1650"/>
                </a:xfrm>
              </p:grpSpPr>
              <p:sp>
                <p:nvSpPr>
                  <p:cNvPr id="65603" name="Oval 105">
                    <a:extLst>
                      <a:ext uri="{FF2B5EF4-FFF2-40B4-BE49-F238E27FC236}">
                        <a16:creationId xmlns:a16="http://schemas.microsoft.com/office/drawing/2014/main" id="{8C3624BE-506D-428F-8085-CA57D2AABBC6}"/>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5604" name="Line 106">
                    <a:extLst>
                      <a:ext uri="{FF2B5EF4-FFF2-40B4-BE49-F238E27FC236}">
                        <a16:creationId xmlns:a16="http://schemas.microsoft.com/office/drawing/2014/main" id="{6820E357-9EA5-4FB9-8875-0CF31FA11171}"/>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99" name="Group 107">
                  <a:extLst>
                    <a:ext uri="{FF2B5EF4-FFF2-40B4-BE49-F238E27FC236}">
                      <a16:creationId xmlns:a16="http://schemas.microsoft.com/office/drawing/2014/main" id="{766355AF-5136-4FE6-8CAA-A1BCB2BF6A9E}"/>
                    </a:ext>
                  </a:extLst>
                </p:cNvPr>
                <p:cNvGrpSpPr>
                  <a:grpSpLocks/>
                </p:cNvGrpSpPr>
                <p:nvPr/>
              </p:nvGrpSpPr>
              <p:grpSpPr bwMode="auto">
                <a:xfrm>
                  <a:off x="4956" y="853"/>
                  <a:ext cx="154" cy="979"/>
                  <a:chOff x="4956" y="853"/>
                  <a:chExt cx="154" cy="979"/>
                </a:xfrm>
              </p:grpSpPr>
              <p:sp>
                <p:nvSpPr>
                  <p:cNvPr id="65600" name="Line 108">
                    <a:extLst>
                      <a:ext uri="{FF2B5EF4-FFF2-40B4-BE49-F238E27FC236}">
                        <a16:creationId xmlns:a16="http://schemas.microsoft.com/office/drawing/2014/main" id="{FED4D4D7-B56D-4784-8C87-C6CF2D171710}"/>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1" name="Line 109">
                    <a:extLst>
                      <a:ext uri="{FF2B5EF4-FFF2-40B4-BE49-F238E27FC236}">
                        <a16:creationId xmlns:a16="http://schemas.microsoft.com/office/drawing/2014/main" id="{FE13AA2D-B2AA-49D9-94B2-9DC18225C87E}"/>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02" name="Line 110">
                    <a:extLst>
                      <a:ext uri="{FF2B5EF4-FFF2-40B4-BE49-F238E27FC236}">
                        <a16:creationId xmlns:a16="http://schemas.microsoft.com/office/drawing/2014/main" id="{2C4E8DAA-60D7-4A39-87D5-312048B7EC0F}"/>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79" name="Group 111">
                <a:extLst>
                  <a:ext uri="{FF2B5EF4-FFF2-40B4-BE49-F238E27FC236}">
                    <a16:creationId xmlns:a16="http://schemas.microsoft.com/office/drawing/2014/main" id="{FC01E5F0-C4FB-46AD-8C17-4A6FDCE6C976}"/>
                  </a:ext>
                </a:extLst>
              </p:cNvPr>
              <p:cNvGrpSpPr>
                <a:grpSpLocks/>
              </p:cNvGrpSpPr>
              <p:nvPr/>
            </p:nvGrpSpPr>
            <p:grpSpPr bwMode="auto">
              <a:xfrm>
                <a:off x="5096" y="4375"/>
                <a:ext cx="658" cy="1987"/>
                <a:chOff x="3591" y="567"/>
                <a:chExt cx="301" cy="907"/>
              </a:xfrm>
            </p:grpSpPr>
            <p:sp>
              <p:nvSpPr>
                <p:cNvPr id="65591" name="Line 112">
                  <a:extLst>
                    <a:ext uri="{FF2B5EF4-FFF2-40B4-BE49-F238E27FC236}">
                      <a16:creationId xmlns:a16="http://schemas.microsoft.com/office/drawing/2014/main" id="{7EF52D04-62B8-4CA1-99EE-33BEC94D36AC}"/>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2" name="Oval 113">
                  <a:extLst>
                    <a:ext uri="{FF2B5EF4-FFF2-40B4-BE49-F238E27FC236}">
                      <a16:creationId xmlns:a16="http://schemas.microsoft.com/office/drawing/2014/main" id="{0AD2ABBD-AFA5-438D-8E93-F80D381983D4}"/>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5593" name="Line 114">
                  <a:extLst>
                    <a:ext uri="{FF2B5EF4-FFF2-40B4-BE49-F238E27FC236}">
                      <a16:creationId xmlns:a16="http://schemas.microsoft.com/office/drawing/2014/main" id="{C6C3AE14-F009-498D-B88C-84A07B9BFEB7}"/>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5594" name="Group 115">
                  <a:extLst>
                    <a:ext uri="{FF2B5EF4-FFF2-40B4-BE49-F238E27FC236}">
                      <a16:creationId xmlns:a16="http://schemas.microsoft.com/office/drawing/2014/main" id="{9F33B53A-8642-4528-8FF8-0CC0EC13DBFA}"/>
                    </a:ext>
                  </a:extLst>
                </p:cNvPr>
                <p:cNvGrpSpPr>
                  <a:grpSpLocks/>
                </p:cNvGrpSpPr>
                <p:nvPr/>
              </p:nvGrpSpPr>
              <p:grpSpPr bwMode="auto">
                <a:xfrm>
                  <a:off x="3715" y="591"/>
                  <a:ext cx="56" cy="222"/>
                  <a:chOff x="4507" y="645"/>
                  <a:chExt cx="56" cy="222"/>
                </a:xfrm>
              </p:grpSpPr>
              <p:sp>
                <p:nvSpPr>
                  <p:cNvPr id="65595" name="Line 116">
                    <a:extLst>
                      <a:ext uri="{FF2B5EF4-FFF2-40B4-BE49-F238E27FC236}">
                        <a16:creationId xmlns:a16="http://schemas.microsoft.com/office/drawing/2014/main" id="{D200B278-3F4C-45C9-B4CA-7EA61B812FBB}"/>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6" name="Line 117">
                    <a:extLst>
                      <a:ext uri="{FF2B5EF4-FFF2-40B4-BE49-F238E27FC236}">
                        <a16:creationId xmlns:a16="http://schemas.microsoft.com/office/drawing/2014/main" id="{AC6B769F-BA33-4C66-A3A9-AF06640E82BA}"/>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7" name="Line 118">
                    <a:extLst>
                      <a:ext uri="{FF2B5EF4-FFF2-40B4-BE49-F238E27FC236}">
                        <a16:creationId xmlns:a16="http://schemas.microsoft.com/office/drawing/2014/main" id="{C02850E9-8CC8-4283-B394-852F5480C435}"/>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5580" name="Group 119">
                <a:extLst>
                  <a:ext uri="{FF2B5EF4-FFF2-40B4-BE49-F238E27FC236}">
                    <a16:creationId xmlns:a16="http://schemas.microsoft.com/office/drawing/2014/main" id="{D9AC5D7B-842E-44B0-99B9-816FB3C3FDF3}"/>
                  </a:ext>
                </a:extLst>
              </p:cNvPr>
              <p:cNvGrpSpPr>
                <a:grpSpLocks/>
              </p:cNvGrpSpPr>
              <p:nvPr/>
            </p:nvGrpSpPr>
            <p:grpSpPr bwMode="auto">
              <a:xfrm>
                <a:off x="6999" y="4123"/>
                <a:ext cx="223" cy="1974"/>
                <a:chOff x="743" y="567"/>
                <a:chExt cx="187" cy="1639"/>
              </a:xfrm>
            </p:grpSpPr>
            <p:sp>
              <p:nvSpPr>
                <p:cNvPr id="65589" name="Line 120">
                  <a:extLst>
                    <a:ext uri="{FF2B5EF4-FFF2-40B4-BE49-F238E27FC236}">
                      <a16:creationId xmlns:a16="http://schemas.microsoft.com/office/drawing/2014/main" id="{98D28167-B1C3-48DC-8D1F-3BDFF6FE3B2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90" name="Rectangle 121">
                  <a:extLst>
                    <a:ext uri="{FF2B5EF4-FFF2-40B4-BE49-F238E27FC236}">
                      <a16:creationId xmlns:a16="http://schemas.microsoft.com/office/drawing/2014/main" id="{9DD15B26-E2D8-46D1-9B79-5D70A1BB567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5581" name="Group 122">
                <a:extLst>
                  <a:ext uri="{FF2B5EF4-FFF2-40B4-BE49-F238E27FC236}">
                    <a16:creationId xmlns:a16="http://schemas.microsoft.com/office/drawing/2014/main" id="{027DD4BF-1809-436C-8290-68E9FFE7ADA7}"/>
                  </a:ext>
                </a:extLst>
              </p:cNvPr>
              <p:cNvGrpSpPr>
                <a:grpSpLocks/>
              </p:cNvGrpSpPr>
              <p:nvPr/>
            </p:nvGrpSpPr>
            <p:grpSpPr bwMode="auto">
              <a:xfrm>
                <a:off x="3430" y="4772"/>
                <a:ext cx="223" cy="1975"/>
                <a:chOff x="743" y="567"/>
                <a:chExt cx="187" cy="1639"/>
              </a:xfrm>
            </p:grpSpPr>
            <p:sp>
              <p:nvSpPr>
                <p:cNvPr id="65587" name="Line 123">
                  <a:extLst>
                    <a:ext uri="{FF2B5EF4-FFF2-40B4-BE49-F238E27FC236}">
                      <a16:creationId xmlns:a16="http://schemas.microsoft.com/office/drawing/2014/main" id="{25C585C5-4B6F-4091-9D7E-68349E0B0E8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8" name="Rectangle 124">
                  <a:extLst>
                    <a:ext uri="{FF2B5EF4-FFF2-40B4-BE49-F238E27FC236}">
                      <a16:creationId xmlns:a16="http://schemas.microsoft.com/office/drawing/2014/main" id="{5BFD4506-77F4-42F7-B739-8F3EFC1E731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5582" name="Group 125">
                <a:extLst>
                  <a:ext uri="{FF2B5EF4-FFF2-40B4-BE49-F238E27FC236}">
                    <a16:creationId xmlns:a16="http://schemas.microsoft.com/office/drawing/2014/main" id="{FA11EF93-3FAB-4DB9-8A3D-4A8100118450}"/>
                  </a:ext>
                </a:extLst>
              </p:cNvPr>
              <p:cNvGrpSpPr>
                <a:grpSpLocks/>
              </p:cNvGrpSpPr>
              <p:nvPr/>
            </p:nvGrpSpPr>
            <p:grpSpPr bwMode="auto">
              <a:xfrm>
                <a:off x="1527" y="4791"/>
                <a:ext cx="223" cy="1975"/>
                <a:chOff x="743" y="567"/>
                <a:chExt cx="187" cy="1639"/>
              </a:xfrm>
            </p:grpSpPr>
            <p:sp>
              <p:nvSpPr>
                <p:cNvPr id="65585" name="Line 126">
                  <a:extLst>
                    <a:ext uri="{FF2B5EF4-FFF2-40B4-BE49-F238E27FC236}">
                      <a16:creationId xmlns:a16="http://schemas.microsoft.com/office/drawing/2014/main" id="{B0956C36-6702-47EE-8A37-015A162837D0}"/>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6" name="Rectangle 127">
                  <a:extLst>
                    <a:ext uri="{FF2B5EF4-FFF2-40B4-BE49-F238E27FC236}">
                      <a16:creationId xmlns:a16="http://schemas.microsoft.com/office/drawing/2014/main" id="{911D31DC-51F8-461C-BABB-380EBE9A9C8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5583" name="Line 128">
                <a:extLst>
                  <a:ext uri="{FF2B5EF4-FFF2-40B4-BE49-F238E27FC236}">
                    <a16:creationId xmlns:a16="http://schemas.microsoft.com/office/drawing/2014/main" id="{E56B8B4E-1205-4EF9-8FCD-EE4AAFE0156F}"/>
                  </a:ext>
                </a:extLst>
              </p:cNvPr>
              <p:cNvSpPr>
                <a:spLocks noChangeShapeType="1"/>
              </p:cNvSpPr>
              <p:nvPr/>
            </p:nvSpPr>
            <p:spPr bwMode="auto">
              <a:xfrm flipV="1">
                <a:off x="1658" y="3341"/>
                <a:ext cx="54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4" name="Line 129">
                <a:extLst>
                  <a:ext uri="{FF2B5EF4-FFF2-40B4-BE49-F238E27FC236}">
                    <a16:creationId xmlns:a16="http://schemas.microsoft.com/office/drawing/2014/main" id="{C3EBD8A3-8F8A-4456-A658-8972BC30858D}"/>
                  </a:ext>
                </a:extLst>
              </p:cNvPr>
              <p:cNvSpPr>
                <a:spLocks noChangeShapeType="1"/>
              </p:cNvSpPr>
              <p:nvPr/>
            </p:nvSpPr>
            <p:spPr bwMode="auto">
              <a:xfrm flipV="1">
                <a:off x="1658" y="6747"/>
                <a:ext cx="54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2" name="Group 130">
              <a:extLst>
                <a:ext uri="{FF2B5EF4-FFF2-40B4-BE49-F238E27FC236}">
                  <a16:creationId xmlns:a16="http://schemas.microsoft.com/office/drawing/2014/main" id="{7300ADE1-5001-4661-9DAE-8352933037C9}"/>
                </a:ext>
              </a:extLst>
            </p:cNvPr>
            <p:cNvGrpSpPr>
              <a:grpSpLocks/>
            </p:cNvGrpSpPr>
            <p:nvPr/>
          </p:nvGrpSpPr>
          <p:grpSpPr bwMode="auto">
            <a:xfrm>
              <a:off x="3324" y="2314"/>
              <a:ext cx="41" cy="161"/>
              <a:chOff x="4507" y="645"/>
              <a:chExt cx="56" cy="222"/>
            </a:xfrm>
          </p:grpSpPr>
          <p:sp>
            <p:nvSpPr>
              <p:cNvPr id="65572" name="Line 131">
                <a:extLst>
                  <a:ext uri="{FF2B5EF4-FFF2-40B4-BE49-F238E27FC236}">
                    <a16:creationId xmlns:a16="http://schemas.microsoft.com/office/drawing/2014/main" id="{C9A608E1-E184-4A15-BBC2-3A989C4218D0}"/>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3" name="Line 132">
                <a:extLst>
                  <a:ext uri="{FF2B5EF4-FFF2-40B4-BE49-F238E27FC236}">
                    <a16:creationId xmlns:a16="http://schemas.microsoft.com/office/drawing/2014/main" id="{A747B131-CE37-4D93-B641-6C62ADD61F23}"/>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4" name="Line 133">
                <a:extLst>
                  <a:ext uri="{FF2B5EF4-FFF2-40B4-BE49-F238E27FC236}">
                    <a16:creationId xmlns:a16="http://schemas.microsoft.com/office/drawing/2014/main" id="{2E513C4F-0169-42D9-8207-60E503E2274A}"/>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3" name="Group 134">
              <a:extLst>
                <a:ext uri="{FF2B5EF4-FFF2-40B4-BE49-F238E27FC236}">
                  <a16:creationId xmlns:a16="http://schemas.microsoft.com/office/drawing/2014/main" id="{AB27D702-7319-4731-8548-D5ED64C7276B}"/>
                </a:ext>
              </a:extLst>
            </p:cNvPr>
            <p:cNvGrpSpPr>
              <a:grpSpLocks/>
            </p:cNvGrpSpPr>
            <p:nvPr/>
          </p:nvGrpSpPr>
          <p:grpSpPr bwMode="auto">
            <a:xfrm>
              <a:off x="2562" y="2283"/>
              <a:ext cx="42" cy="161"/>
              <a:chOff x="4507" y="645"/>
              <a:chExt cx="56" cy="222"/>
            </a:xfrm>
          </p:grpSpPr>
          <p:sp>
            <p:nvSpPr>
              <p:cNvPr id="65569" name="Line 135">
                <a:extLst>
                  <a:ext uri="{FF2B5EF4-FFF2-40B4-BE49-F238E27FC236}">
                    <a16:creationId xmlns:a16="http://schemas.microsoft.com/office/drawing/2014/main" id="{83B7DBFE-B0F5-43AC-BAEE-9C6185A50FBC}"/>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0" name="Line 136">
                <a:extLst>
                  <a:ext uri="{FF2B5EF4-FFF2-40B4-BE49-F238E27FC236}">
                    <a16:creationId xmlns:a16="http://schemas.microsoft.com/office/drawing/2014/main" id="{DDF6A79F-DB06-4BDB-B5A1-1AF6546CFDCA}"/>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1" name="Line 137">
                <a:extLst>
                  <a:ext uri="{FF2B5EF4-FFF2-40B4-BE49-F238E27FC236}">
                    <a16:creationId xmlns:a16="http://schemas.microsoft.com/office/drawing/2014/main" id="{2714CAF9-0AB6-46F9-BC40-CEDC01D56056}"/>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4" name="Group 138">
              <a:extLst>
                <a:ext uri="{FF2B5EF4-FFF2-40B4-BE49-F238E27FC236}">
                  <a16:creationId xmlns:a16="http://schemas.microsoft.com/office/drawing/2014/main" id="{B70424A4-A3CA-4B3C-8A32-1D0E248F4D63}"/>
                </a:ext>
              </a:extLst>
            </p:cNvPr>
            <p:cNvGrpSpPr>
              <a:grpSpLocks/>
            </p:cNvGrpSpPr>
            <p:nvPr/>
          </p:nvGrpSpPr>
          <p:grpSpPr bwMode="auto">
            <a:xfrm flipV="1">
              <a:off x="4758" y="1900"/>
              <a:ext cx="41" cy="162"/>
              <a:chOff x="4507" y="645"/>
              <a:chExt cx="56" cy="222"/>
            </a:xfrm>
          </p:grpSpPr>
          <p:sp>
            <p:nvSpPr>
              <p:cNvPr id="65566" name="Line 139">
                <a:extLst>
                  <a:ext uri="{FF2B5EF4-FFF2-40B4-BE49-F238E27FC236}">
                    <a16:creationId xmlns:a16="http://schemas.microsoft.com/office/drawing/2014/main" id="{8B6B976F-C124-4DC9-AB02-4FC062725A65}"/>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7" name="Line 140">
                <a:extLst>
                  <a:ext uri="{FF2B5EF4-FFF2-40B4-BE49-F238E27FC236}">
                    <a16:creationId xmlns:a16="http://schemas.microsoft.com/office/drawing/2014/main" id="{38C6E09B-1779-4D8D-874F-AFA6E3C8A61A}"/>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8" name="Line 141">
                <a:extLst>
                  <a:ext uri="{FF2B5EF4-FFF2-40B4-BE49-F238E27FC236}">
                    <a16:creationId xmlns:a16="http://schemas.microsoft.com/office/drawing/2014/main" id="{A2BA9A56-7FB5-4B21-9757-8866DB4D47B2}"/>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5555" name="Oval 142">
              <a:extLst>
                <a:ext uri="{FF2B5EF4-FFF2-40B4-BE49-F238E27FC236}">
                  <a16:creationId xmlns:a16="http://schemas.microsoft.com/office/drawing/2014/main" id="{DFD4A80F-0C11-4BC6-BF25-FCCE35C3B4AE}"/>
                </a:ext>
              </a:extLst>
            </p:cNvPr>
            <p:cNvSpPr>
              <a:spLocks noChangeArrowheads="1"/>
            </p:cNvSpPr>
            <p:nvPr/>
          </p:nvSpPr>
          <p:spPr bwMode="auto">
            <a:xfrm>
              <a:off x="2831" y="2036"/>
              <a:ext cx="312" cy="801"/>
            </a:xfrm>
            <a:prstGeom prst="ellipse">
              <a:avLst/>
            </a:prstGeom>
            <a:noFill/>
            <a:ln w="38100">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3300"/>
                </a:solidFill>
              </a:endParaRPr>
            </a:p>
          </p:txBody>
        </p:sp>
        <p:sp>
          <p:nvSpPr>
            <p:cNvPr id="65556" name="Oval 143">
              <a:extLst>
                <a:ext uri="{FF2B5EF4-FFF2-40B4-BE49-F238E27FC236}">
                  <a16:creationId xmlns:a16="http://schemas.microsoft.com/office/drawing/2014/main" id="{1F5D7684-D498-4513-8F8B-EF3952D14107}"/>
                </a:ext>
              </a:extLst>
            </p:cNvPr>
            <p:cNvSpPr>
              <a:spLocks noChangeArrowheads="1"/>
            </p:cNvSpPr>
            <p:nvPr/>
          </p:nvSpPr>
          <p:spPr bwMode="auto">
            <a:xfrm>
              <a:off x="3600" y="2064"/>
              <a:ext cx="1056" cy="855"/>
            </a:xfrm>
            <a:prstGeom prst="ellipse">
              <a:avLst/>
            </a:prstGeom>
            <a:noFill/>
            <a:ln w="38100">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3300"/>
                </a:solidFill>
              </a:endParaRPr>
            </a:p>
          </p:txBody>
        </p:sp>
        <p:sp>
          <p:nvSpPr>
            <p:cNvPr id="65557" name="Oval 144">
              <a:extLst>
                <a:ext uri="{FF2B5EF4-FFF2-40B4-BE49-F238E27FC236}">
                  <a16:creationId xmlns:a16="http://schemas.microsoft.com/office/drawing/2014/main" id="{26E61F4D-1590-4A8C-84DE-E9D3891779F4}"/>
                </a:ext>
              </a:extLst>
            </p:cNvPr>
            <p:cNvSpPr>
              <a:spLocks noChangeArrowheads="1"/>
            </p:cNvSpPr>
            <p:nvPr/>
          </p:nvSpPr>
          <p:spPr bwMode="auto">
            <a:xfrm>
              <a:off x="4272" y="2736"/>
              <a:ext cx="198" cy="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5558" name="Oval 145">
              <a:extLst>
                <a:ext uri="{FF2B5EF4-FFF2-40B4-BE49-F238E27FC236}">
                  <a16:creationId xmlns:a16="http://schemas.microsoft.com/office/drawing/2014/main" id="{924B97AC-10BA-4FB7-84A8-07944BF20D98}"/>
                </a:ext>
              </a:extLst>
            </p:cNvPr>
            <p:cNvSpPr>
              <a:spLocks noChangeArrowheads="1"/>
            </p:cNvSpPr>
            <p:nvPr/>
          </p:nvSpPr>
          <p:spPr bwMode="auto">
            <a:xfrm>
              <a:off x="2923" y="2753"/>
              <a:ext cx="137" cy="1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5559" name="Line 146">
              <a:extLst>
                <a:ext uri="{FF2B5EF4-FFF2-40B4-BE49-F238E27FC236}">
                  <a16:creationId xmlns:a16="http://schemas.microsoft.com/office/drawing/2014/main" id="{9EF5F797-63D4-4D0D-839D-25520E1025DC}"/>
                </a:ext>
              </a:extLst>
            </p:cNvPr>
            <p:cNvSpPr>
              <a:spLocks noChangeShapeType="1"/>
            </p:cNvSpPr>
            <p:nvPr/>
          </p:nvSpPr>
          <p:spPr bwMode="auto">
            <a:xfrm flipH="1">
              <a:off x="4472" y="2762"/>
              <a:ext cx="57" cy="70"/>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65560" name="Line 147">
              <a:extLst>
                <a:ext uri="{FF2B5EF4-FFF2-40B4-BE49-F238E27FC236}">
                  <a16:creationId xmlns:a16="http://schemas.microsoft.com/office/drawing/2014/main" id="{1F02525D-11F2-4AEA-99D7-CDEF179CF204}"/>
                </a:ext>
              </a:extLst>
            </p:cNvPr>
            <p:cNvSpPr>
              <a:spLocks noChangeShapeType="1"/>
            </p:cNvSpPr>
            <p:nvPr/>
          </p:nvSpPr>
          <p:spPr bwMode="auto">
            <a:xfrm flipH="1">
              <a:off x="3033" y="2731"/>
              <a:ext cx="62" cy="102"/>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65561" name="Text Box 148">
              <a:extLst>
                <a:ext uri="{FF2B5EF4-FFF2-40B4-BE49-F238E27FC236}">
                  <a16:creationId xmlns:a16="http://schemas.microsoft.com/office/drawing/2014/main" id="{8BCFFD37-CC3C-41F3-B3BA-D420A5FA1127}"/>
                </a:ext>
              </a:extLst>
            </p:cNvPr>
            <p:cNvSpPr txBox="1">
              <a:spLocks noChangeArrowheads="1"/>
            </p:cNvSpPr>
            <p:nvPr/>
          </p:nvSpPr>
          <p:spPr bwMode="auto">
            <a:xfrm>
              <a:off x="3120" y="22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p>
          </p:txBody>
        </p:sp>
        <p:sp>
          <p:nvSpPr>
            <p:cNvPr id="65562" name="Text Box 149">
              <a:extLst>
                <a:ext uri="{FF2B5EF4-FFF2-40B4-BE49-F238E27FC236}">
                  <a16:creationId xmlns:a16="http://schemas.microsoft.com/office/drawing/2014/main" id="{AAE9AF0E-D04F-4CB9-BC6C-78C7A5873406}"/>
                </a:ext>
              </a:extLst>
            </p:cNvPr>
            <p:cNvSpPr txBox="1">
              <a:spLocks noChangeArrowheads="1"/>
            </p:cNvSpPr>
            <p:nvPr/>
          </p:nvSpPr>
          <p:spPr bwMode="auto">
            <a:xfrm>
              <a:off x="2304" y="22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p>
          </p:txBody>
        </p:sp>
        <p:sp>
          <p:nvSpPr>
            <p:cNvPr id="65563" name="Text Box 150">
              <a:extLst>
                <a:ext uri="{FF2B5EF4-FFF2-40B4-BE49-F238E27FC236}">
                  <a16:creationId xmlns:a16="http://schemas.microsoft.com/office/drawing/2014/main" id="{4FA992E7-E21F-4AFC-A415-53D2EEB6466B}"/>
                </a:ext>
              </a:extLst>
            </p:cNvPr>
            <p:cNvSpPr txBox="1">
              <a:spLocks noChangeArrowheads="1"/>
            </p:cNvSpPr>
            <p:nvPr/>
          </p:nvSpPr>
          <p:spPr bwMode="auto">
            <a:xfrm>
              <a:off x="4752" y="168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p>
          </p:txBody>
        </p:sp>
        <p:sp>
          <p:nvSpPr>
            <p:cNvPr id="65564" name="Text Box 151">
              <a:extLst>
                <a:ext uri="{FF2B5EF4-FFF2-40B4-BE49-F238E27FC236}">
                  <a16:creationId xmlns:a16="http://schemas.microsoft.com/office/drawing/2014/main" id="{2CB6347E-F380-411D-B29A-14F996D589E1}"/>
                </a:ext>
              </a:extLst>
            </p:cNvPr>
            <p:cNvSpPr txBox="1">
              <a:spLocks noChangeArrowheads="1"/>
            </p:cNvSpPr>
            <p:nvPr/>
          </p:nvSpPr>
          <p:spPr bwMode="auto">
            <a:xfrm>
              <a:off x="2880"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1</a:t>
              </a:r>
            </a:p>
          </p:txBody>
        </p:sp>
        <p:sp>
          <p:nvSpPr>
            <p:cNvPr id="65565" name="Text Box 152">
              <a:extLst>
                <a:ext uri="{FF2B5EF4-FFF2-40B4-BE49-F238E27FC236}">
                  <a16:creationId xmlns:a16="http://schemas.microsoft.com/office/drawing/2014/main" id="{7DB0C9CA-FFA6-44E5-9ECC-FDA13CAD3E90}"/>
                </a:ext>
              </a:extLst>
            </p:cNvPr>
            <p:cNvSpPr txBox="1">
              <a:spLocks noChangeArrowheads="1"/>
            </p:cNvSpPr>
            <p:nvPr/>
          </p:nvSpPr>
          <p:spPr bwMode="auto">
            <a:xfrm>
              <a:off x="3792" y="259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2</a:t>
              </a:r>
            </a:p>
          </p:txBody>
        </p:sp>
      </p:grpSp>
      <p:sp>
        <p:nvSpPr>
          <p:cNvPr id="91140" name="Text Box 154">
            <a:extLst>
              <a:ext uri="{FF2B5EF4-FFF2-40B4-BE49-F238E27FC236}">
                <a16:creationId xmlns:a16="http://schemas.microsoft.com/office/drawing/2014/main" id="{02CFF524-8067-4974-BCBA-9015CEB8EA24}"/>
              </a:ext>
            </a:extLst>
          </p:cNvPr>
          <p:cNvSpPr txBox="1">
            <a:spLocks noChangeArrowheads="1"/>
          </p:cNvSpPr>
          <p:nvPr/>
        </p:nvSpPr>
        <p:spPr bwMode="auto">
          <a:xfrm>
            <a:off x="685800" y="1828800"/>
            <a:ext cx="8001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en-US" altLang="zh-CN" sz="2400" b="1"/>
              <a:t>       </a:t>
            </a:r>
            <a:r>
              <a:rPr lang="zh-CN" altLang="en-US" sz="2400" b="1"/>
              <a:t>解：电路中</a:t>
            </a:r>
            <a:r>
              <a:rPr lang="en-US" altLang="zh-CN" sz="2400" b="1"/>
              <a:t>4</a:t>
            </a:r>
            <a:r>
              <a:rPr lang="zh-CN" altLang="en-US" sz="2400" b="1"/>
              <a:t>个支路，电流源支路的电流是已知的，将其 余</a:t>
            </a:r>
            <a:r>
              <a:rPr lang="en-US" altLang="zh-CN" sz="2400" b="1"/>
              <a:t>3</a:t>
            </a:r>
            <a:r>
              <a:rPr lang="zh-CN" altLang="en-US" sz="2400" b="1"/>
              <a:t>个支路电流作为变量。需要列出</a:t>
            </a:r>
            <a:r>
              <a:rPr lang="en-US" altLang="zh-CN" sz="2400" b="1"/>
              <a:t>3</a:t>
            </a:r>
            <a:r>
              <a:rPr lang="zh-CN" altLang="en-US" sz="2400" b="1"/>
              <a:t>个方程。</a:t>
            </a:r>
          </a:p>
        </p:txBody>
      </p:sp>
      <p:sp>
        <p:nvSpPr>
          <p:cNvPr id="91141" name="Text Box 155">
            <a:extLst>
              <a:ext uri="{FF2B5EF4-FFF2-40B4-BE49-F238E27FC236}">
                <a16:creationId xmlns:a16="http://schemas.microsoft.com/office/drawing/2014/main" id="{9F18D625-208E-4462-B925-75B1036D51A5}"/>
              </a:ext>
            </a:extLst>
          </p:cNvPr>
          <p:cNvSpPr txBox="1">
            <a:spLocks noChangeArrowheads="1"/>
          </p:cNvSpPr>
          <p:nvPr/>
        </p:nvSpPr>
        <p:spPr bwMode="auto">
          <a:xfrm>
            <a:off x="762000" y="3048000"/>
            <a:ext cx="3352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      </a:t>
            </a:r>
            <a:r>
              <a:rPr lang="zh-CN" altLang="en-US" sz="2400" b="1"/>
              <a:t>选择下面节点作为参考节点，上面节点作为独立节点，列出</a:t>
            </a:r>
            <a:r>
              <a:rPr lang="en-US" altLang="zh-CN" sz="2400" b="1"/>
              <a:t>KCL</a:t>
            </a:r>
            <a:r>
              <a:rPr lang="zh-CN" altLang="en-US" sz="2400" b="1"/>
              <a:t>方程</a:t>
            </a:r>
          </a:p>
        </p:txBody>
      </p:sp>
      <p:sp>
        <p:nvSpPr>
          <p:cNvPr id="91142" name="Text Box 158">
            <a:extLst>
              <a:ext uri="{FF2B5EF4-FFF2-40B4-BE49-F238E27FC236}">
                <a16:creationId xmlns:a16="http://schemas.microsoft.com/office/drawing/2014/main" id="{B42C4AD5-8F24-4FC2-BE80-0F7E8CF57D89}"/>
              </a:ext>
            </a:extLst>
          </p:cNvPr>
          <p:cNvSpPr txBox="1">
            <a:spLocks noChangeArrowheads="1"/>
          </p:cNvSpPr>
          <p:nvPr/>
        </p:nvSpPr>
        <p:spPr bwMode="auto">
          <a:xfrm>
            <a:off x="1143000" y="45720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r>
              <a:rPr lang="zh-CN" altLang="en-US"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zh-CN" altLang="en-US"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S3</a:t>
            </a:r>
            <a:r>
              <a:rPr lang="en-US" altLang="zh-CN"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r>
              <a:rPr lang="en-US" altLang="zh-CN" sz="2400" b="1">
                <a:latin typeface="Times New Roman" panose="02020603050405020304" pitchFamily="18" charset="0"/>
              </a:rPr>
              <a:t>=0</a:t>
            </a:r>
          </a:p>
        </p:txBody>
      </p:sp>
      <p:sp>
        <p:nvSpPr>
          <p:cNvPr id="91143" name="Text Box 159">
            <a:extLst>
              <a:ext uri="{FF2B5EF4-FFF2-40B4-BE49-F238E27FC236}">
                <a16:creationId xmlns:a16="http://schemas.microsoft.com/office/drawing/2014/main" id="{B6BA88A6-C1C5-42E4-833E-C32DD2AB1E5F}"/>
              </a:ext>
            </a:extLst>
          </p:cNvPr>
          <p:cNvSpPr txBox="1">
            <a:spLocks noChangeArrowheads="1"/>
          </p:cNvSpPr>
          <p:nvPr/>
        </p:nvSpPr>
        <p:spPr bwMode="auto">
          <a:xfrm>
            <a:off x="762000" y="510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       </a:t>
            </a:r>
            <a:r>
              <a:rPr lang="zh-CN" altLang="en-US" sz="2400" b="1">
                <a:latin typeface="Times New Roman" panose="02020603050405020304" pitchFamily="18" charset="0"/>
              </a:rPr>
              <a:t>按图中虚线选取独立回路列出</a:t>
            </a:r>
            <a:r>
              <a:rPr lang="en-US" altLang="zh-CN" sz="2400" b="1">
                <a:latin typeface="Times New Roman" panose="02020603050405020304" pitchFamily="18" charset="0"/>
              </a:rPr>
              <a:t>KVL</a:t>
            </a:r>
            <a:r>
              <a:rPr lang="zh-CN" altLang="en-US" sz="2400" b="1">
                <a:latin typeface="Times New Roman" panose="02020603050405020304" pitchFamily="18" charset="0"/>
              </a:rPr>
              <a:t>方程</a:t>
            </a:r>
          </a:p>
        </p:txBody>
      </p:sp>
      <p:sp>
        <p:nvSpPr>
          <p:cNvPr id="65544" name="Text Box 160">
            <a:extLst>
              <a:ext uri="{FF2B5EF4-FFF2-40B4-BE49-F238E27FC236}">
                <a16:creationId xmlns:a16="http://schemas.microsoft.com/office/drawing/2014/main" id="{D82944AB-108B-4C3E-A2B2-26FCA251CB79}"/>
              </a:ext>
            </a:extLst>
          </p:cNvPr>
          <p:cNvSpPr txBox="1">
            <a:spLocks noChangeArrowheads="1"/>
          </p:cNvSpPr>
          <p:nvPr/>
        </p:nvSpPr>
        <p:spPr bwMode="auto">
          <a:xfrm>
            <a:off x="457200" y="381000"/>
            <a:ext cx="86106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800" b="1">
                <a:solidFill>
                  <a:srgbClr val="FF3300"/>
                </a:solidFill>
                <a:latin typeface="Times New Roman" panose="02020603050405020304" pitchFamily="18" charset="0"/>
              </a:rPr>
              <a:t>        [</a:t>
            </a:r>
            <a:r>
              <a:rPr lang="zh-CN" altLang="en-US" sz="2800" b="1">
                <a:solidFill>
                  <a:srgbClr val="FF3300"/>
                </a:solidFill>
                <a:latin typeface="Times New Roman" panose="02020603050405020304" pitchFamily="18" charset="0"/>
              </a:rPr>
              <a:t>例</a:t>
            </a:r>
            <a:r>
              <a:rPr lang="en-US" altLang="zh-CN" sz="2800" b="1">
                <a:solidFill>
                  <a:srgbClr val="FF3300"/>
                </a:solidFill>
                <a:latin typeface="Times New Roman" panose="02020603050405020304" pitchFamily="18" charset="0"/>
              </a:rPr>
              <a:t>1-8]</a:t>
            </a:r>
            <a:r>
              <a:rPr lang="zh-CN" altLang="en-US" sz="2800" b="1">
                <a:latin typeface="Times New Roman" panose="02020603050405020304" pitchFamily="18" charset="0"/>
              </a:rPr>
              <a:t>图式电路中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S1</a:t>
            </a:r>
            <a:r>
              <a:rPr lang="en-US" altLang="zh-CN" sz="2800" b="1">
                <a:latin typeface="Times New Roman" panose="02020603050405020304" pitchFamily="18" charset="0"/>
              </a:rPr>
              <a:t>=36V, </a:t>
            </a:r>
            <a:r>
              <a:rPr lang="en-US" altLang="zh-CN" sz="2800" b="1" i="1">
                <a:latin typeface="Times New Roman" panose="02020603050405020304" pitchFamily="18" charset="0"/>
              </a:rPr>
              <a:t>U</a:t>
            </a:r>
            <a:r>
              <a:rPr lang="en-US" altLang="zh-CN" sz="2800" b="1" baseline="-25000">
                <a:latin typeface="Times New Roman" panose="02020603050405020304" pitchFamily="18" charset="0"/>
              </a:rPr>
              <a:t>S2</a:t>
            </a:r>
            <a:r>
              <a:rPr lang="en-US" altLang="zh-CN" sz="2800" b="1">
                <a:latin typeface="Times New Roman" panose="02020603050405020304" pitchFamily="18" charset="0"/>
              </a:rPr>
              <a:t>=108V, </a:t>
            </a:r>
            <a:r>
              <a:rPr lang="en-US" altLang="zh-CN" sz="2800" b="1" baseline="-25000">
                <a:latin typeface="Times New Roman" panose="02020603050405020304" pitchFamily="18" charset="0"/>
              </a:rPr>
              <a:t>S1</a:t>
            </a:r>
            <a:r>
              <a:rPr lang="en-US" altLang="zh-CN" sz="2800" b="1">
                <a:latin typeface="Times New Roman" panose="02020603050405020304" pitchFamily="18" charset="0"/>
              </a:rPr>
              <a:t>=18A</a:t>
            </a:r>
            <a:r>
              <a:rPr lang="zh-CN" altLang="en-US" sz="2800" b="1">
                <a:latin typeface="Times New Roman" panose="02020603050405020304" pitchFamily="18" charset="0"/>
              </a:rPr>
              <a:t>， </a:t>
            </a:r>
          </a:p>
          <a:p>
            <a:pPr eaLnBrk="1" hangingPunct="1">
              <a:spcBef>
                <a:spcPct val="10000"/>
              </a:spcBef>
              <a:buFontTx/>
              <a:buNone/>
            </a:pPr>
            <a:r>
              <a:rPr lang="zh-CN" altLang="en-US" sz="2800" b="1">
                <a:latin typeface="Times New Roman" panose="02020603050405020304" pitchFamily="18" charset="0"/>
              </a:rPr>
              <a:t> </a:t>
            </a: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a:t>
            </a: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=2</a:t>
            </a:r>
            <a:r>
              <a:rPr lang="en-US" altLang="zh-CN" sz="2800" b="1">
                <a:latin typeface="Times New Roman" panose="02020603050405020304" pitchFamily="18" charset="0"/>
                <a:cs typeface="Arial" panose="020B0604020202020204" pitchFamily="34" charset="0"/>
              </a:rPr>
              <a:t>Ω</a:t>
            </a:r>
            <a:r>
              <a:rPr lang="zh-CN" altLang="en-US" sz="2800" b="1">
                <a:latin typeface="Times New Roman" panose="02020603050405020304" pitchFamily="18" charset="0"/>
              </a:rPr>
              <a:t>，</a:t>
            </a: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4</a:t>
            </a:r>
            <a:r>
              <a:rPr lang="en-US" altLang="zh-CN" sz="2800" b="1">
                <a:latin typeface="Times New Roman" panose="02020603050405020304" pitchFamily="18" charset="0"/>
              </a:rPr>
              <a:t>=8</a:t>
            </a:r>
            <a:r>
              <a:rPr lang="en-US" altLang="zh-CN" sz="2800" b="1">
                <a:latin typeface="Times New Roman" panose="02020603050405020304" pitchFamily="18" charset="0"/>
                <a:cs typeface="Arial" panose="020B0604020202020204" pitchFamily="34" charset="0"/>
              </a:rPr>
              <a:t>Ω</a:t>
            </a:r>
            <a:r>
              <a:rPr lang="zh-CN" altLang="en-US" sz="2800" b="1">
                <a:latin typeface="Times New Roman" panose="02020603050405020304" pitchFamily="18" charset="0"/>
              </a:rPr>
              <a:t>。求各支路电流及电流源 发出的电功率。</a:t>
            </a:r>
            <a:r>
              <a:rPr lang="zh-CN" altLang="en-US" sz="2800" b="1">
                <a:cs typeface="Arial" panose="020B0604020202020204" pitchFamily="34" charset="0"/>
              </a:rPr>
              <a:t> </a:t>
            </a:r>
            <a:r>
              <a:rPr lang="zh-CN" altLang="en-US" sz="2800" b="1"/>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1141" grpId="0"/>
      <p:bldP spid="91142" grpId="0"/>
      <p:bldP spid="9114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a:extLst>
              <a:ext uri="{FF2B5EF4-FFF2-40B4-BE49-F238E27FC236}">
                <a16:creationId xmlns:a16="http://schemas.microsoft.com/office/drawing/2014/main" id="{83EF0128-608A-4C8D-95C6-786B5A0289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50DEAD8-13F2-496B-90FB-4055C6A03D37}" type="slidenum">
              <a:rPr lang="en-US" altLang="zh-CN" sz="1400" smtClean="0"/>
              <a:pPr>
                <a:spcBef>
                  <a:spcPct val="0"/>
                </a:spcBef>
                <a:buFontTx/>
                <a:buNone/>
              </a:pPr>
              <a:t>71</a:t>
            </a:fld>
            <a:endParaRPr lang="en-US" altLang="zh-CN" sz="1400"/>
          </a:p>
        </p:txBody>
      </p:sp>
      <p:grpSp>
        <p:nvGrpSpPr>
          <p:cNvPr id="66563" name="Group 3">
            <a:extLst>
              <a:ext uri="{FF2B5EF4-FFF2-40B4-BE49-F238E27FC236}">
                <a16:creationId xmlns:a16="http://schemas.microsoft.com/office/drawing/2014/main" id="{47D8C434-D5D4-44AF-B3C8-999AFBBFD49F}"/>
              </a:ext>
            </a:extLst>
          </p:cNvPr>
          <p:cNvGrpSpPr>
            <a:grpSpLocks/>
          </p:cNvGrpSpPr>
          <p:nvPr/>
        </p:nvGrpSpPr>
        <p:grpSpPr bwMode="auto">
          <a:xfrm>
            <a:off x="4191000" y="2922588"/>
            <a:ext cx="4648200" cy="2182812"/>
            <a:chOff x="2304" y="1680"/>
            <a:chExt cx="2928" cy="1375"/>
          </a:xfrm>
        </p:grpSpPr>
        <p:sp>
          <p:nvSpPr>
            <p:cNvPr id="66569" name="Text Box 4">
              <a:extLst>
                <a:ext uri="{FF2B5EF4-FFF2-40B4-BE49-F238E27FC236}">
                  <a16:creationId xmlns:a16="http://schemas.microsoft.com/office/drawing/2014/main" id="{9AAA70F4-3183-46B9-9E67-CD3236376794}"/>
                </a:ext>
              </a:extLst>
            </p:cNvPr>
            <p:cNvSpPr txBox="1">
              <a:spLocks noChangeArrowheads="1"/>
            </p:cNvSpPr>
            <p:nvPr/>
          </p:nvSpPr>
          <p:spPr bwMode="auto">
            <a:xfrm>
              <a:off x="2688" y="192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S1</a:t>
              </a:r>
            </a:p>
          </p:txBody>
        </p:sp>
        <p:sp>
          <p:nvSpPr>
            <p:cNvPr id="66570" name="Text Box 5">
              <a:extLst>
                <a:ext uri="{FF2B5EF4-FFF2-40B4-BE49-F238E27FC236}">
                  <a16:creationId xmlns:a16="http://schemas.microsoft.com/office/drawing/2014/main" id="{F9AFDA5C-1B2D-475A-96CD-14C279D552F9}"/>
                </a:ext>
              </a:extLst>
            </p:cNvPr>
            <p:cNvSpPr txBox="1">
              <a:spLocks noChangeArrowheads="1"/>
            </p:cNvSpPr>
            <p:nvPr/>
          </p:nvSpPr>
          <p:spPr bwMode="auto">
            <a:xfrm>
              <a:off x="3408" y="1920"/>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S2</a:t>
              </a:r>
            </a:p>
          </p:txBody>
        </p:sp>
        <p:sp>
          <p:nvSpPr>
            <p:cNvPr id="66571" name="Text Box 6">
              <a:extLst>
                <a:ext uri="{FF2B5EF4-FFF2-40B4-BE49-F238E27FC236}">
                  <a16:creationId xmlns:a16="http://schemas.microsoft.com/office/drawing/2014/main" id="{94ABDE42-52C2-45BC-B633-73F211DEA1FE}"/>
                </a:ext>
              </a:extLst>
            </p:cNvPr>
            <p:cNvSpPr txBox="1">
              <a:spLocks noChangeArrowheads="1"/>
            </p:cNvSpPr>
            <p:nvPr/>
          </p:nvSpPr>
          <p:spPr bwMode="auto">
            <a:xfrm>
              <a:off x="4176"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S3</a:t>
              </a:r>
            </a:p>
          </p:txBody>
        </p:sp>
        <p:sp>
          <p:nvSpPr>
            <p:cNvPr id="66572" name="Text Box 7">
              <a:extLst>
                <a:ext uri="{FF2B5EF4-FFF2-40B4-BE49-F238E27FC236}">
                  <a16:creationId xmlns:a16="http://schemas.microsoft.com/office/drawing/2014/main" id="{73871217-B6AD-4195-8127-5322E8428182}"/>
                </a:ext>
              </a:extLst>
            </p:cNvPr>
            <p:cNvSpPr txBox="1">
              <a:spLocks noChangeArrowheads="1"/>
            </p:cNvSpPr>
            <p:nvPr/>
          </p:nvSpPr>
          <p:spPr bwMode="auto">
            <a:xfrm>
              <a:off x="2592" y="254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endParaRPr lang="en-US" altLang="zh-CN" sz="2400" b="1">
                <a:latin typeface="Times New Roman" panose="02020603050405020304" pitchFamily="18" charset="0"/>
              </a:endParaRPr>
            </a:p>
          </p:txBody>
        </p:sp>
        <p:sp>
          <p:nvSpPr>
            <p:cNvPr id="66573" name="Text Box 8">
              <a:extLst>
                <a:ext uri="{FF2B5EF4-FFF2-40B4-BE49-F238E27FC236}">
                  <a16:creationId xmlns:a16="http://schemas.microsoft.com/office/drawing/2014/main" id="{D5186D13-1090-4B9C-A3EC-601C3B4D782C}"/>
                </a:ext>
              </a:extLst>
            </p:cNvPr>
            <p:cNvSpPr txBox="1">
              <a:spLocks noChangeArrowheads="1"/>
            </p:cNvSpPr>
            <p:nvPr/>
          </p:nvSpPr>
          <p:spPr bwMode="auto">
            <a:xfrm>
              <a:off x="3360" y="249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endParaRPr lang="en-US" altLang="zh-CN" sz="2400" b="1">
                <a:latin typeface="Times New Roman" panose="02020603050405020304" pitchFamily="18" charset="0"/>
              </a:endParaRPr>
            </a:p>
          </p:txBody>
        </p:sp>
        <p:sp>
          <p:nvSpPr>
            <p:cNvPr id="66574" name="Text Box 9">
              <a:extLst>
                <a:ext uri="{FF2B5EF4-FFF2-40B4-BE49-F238E27FC236}">
                  <a16:creationId xmlns:a16="http://schemas.microsoft.com/office/drawing/2014/main" id="{556A649F-6C5A-483C-9503-AF60F91865CC}"/>
                </a:ext>
              </a:extLst>
            </p:cNvPr>
            <p:cNvSpPr txBox="1">
              <a:spLocks noChangeArrowheads="1"/>
            </p:cNvSpPr>
            <p:nvPr/>
          </p:nvSpPr>
          <p:spPr bwMode="auto">
            <a:xfrm>
              <a:off x="4800" y="220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p>
          </p:txBody>
        </p:sp>
        <p:grpSp>
          <p:nvGrpSpPr>
            <p:cNvPr id="66575" name="Group 10">
              <a:extLst>
                <a:ext uri="{FF2B5EF4-FFF2-40B4-BE49-F238E27FC236}">
                  <a16:creationId xmlns:a16="http://schemas.microsoft.com/office/drawing/2014/main" id="{D26A4097-2DB6-4017-A5B9-282219B4C9D5}"/>
                </a:ext>
              </a:extLst>
            </p:cNvPr>
            <p:cNvGrpSpPr>
              <a:grpSpLocks/>
            </p:cNvGrpSpPr>
            <p:nvPr/>
          </p:nvGrpSpPr>
          <p:grpSpPr bwMode="auto">
            <a:xfrm>
              <a:off x="2448" y="1680"/>
              <a:ext cx="2367" cy="1375"/>
              <a:chOff x="1304" y="3328"/>
              <a:chExt cx="5918" cy="3438"/>
            </a:xfrm>
          </p:grpSpPr>
          <p:sp>
            <p:nvSpPr>
              <p:cNvPr id="66599" name="Line 11">
                <a:extLst>
                  <a:ext uri="{FF2B5EF4-FFF2-40B4-BE49-F238E27FC236}">
                    <a16:creationId xmlns:a16="http://schemas.microsoft.com/office/drawing/2014/main" id="{C4EE8F4E-FC6A-4DEF-87CF-DD6626298053}"/>
                  </a:ext>
                </a:extLst>
              </p:cNvPr>
              <p:cNvSpPr>
                <a:spLocks noChangeShapeType="1"/>
              </p:cNvSpPr>
              <p:nvPr/>
            </p:nvSpPr>
            <p:spPr bwMode="auto">
              <a:xfrm>
                <a:off x="7117" y="3341"/>
                <a:ext cx="0" cy="341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0" name="Line 12">
                <a:extLst>
                  <a:ext uri="{FF2B5EF4-FFF2-40B4-BE49-F238E27FC236}">
                    <a16:creationId xmlns:a16="http://schemas.microsoft.com/office/drawing/2014/main" id="{7D18899E-A7CF-4C6E-8E20-58FEB956FFEE}"/>
                  </a:ext>
                </a:extLst>
              </p:cNvPr>
              <p:cNvSpPr>
                <a:spLocks noChangeShapeType="1"/>
              </p:cNvSpPr>
              <p:nvPr/>
            </p:nvSpPr>
            <p:spPr bwMode="auto">
              <a:xfrm>
                <a:off x="5424" y="3355"/>
                <a:ext cx="5" cy="3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601" name="Group 13">
                <a:extLst>
                  <a:ext uri="{FF2B5EF4-FFF2-40B4-BE49-F238E27FC236}">
                    <a16:creationId xmlns:a16="http://schemas.microsoft.com/office/drawing/2014/main" id="{E9733DD4-3175-4CE4-9C70-3D5465912B68}"/>
                  </a:ext>
                </a:extLst>
              </p:cNvPr>
              <p:cNvGrpSpPr>
                <a:grpSpLocks/>
              </p:cNvGrpSpPr>
              <p:nvPr/>
            </p:nvGrpSpPr>
            <p:grpSpPr bwMode="auto">
              <a:xfrm>
                <a:off x="3207" y="3328"/>
                <a:ext cx="828" cy="1988"/>
                <a:chOff x="4417" y="567"/>
                <a:chExt cx="693" cy="1650"/>
              </a:xfrm>
            </p:grpSpPr>
            <p:grpSp>
              <p:nvGrpSpPr>
                <p:cNvPr id="66629" name="Group 14">
                  <a:extLst>
                    <a:ext uri="{FF2B5EF4-FFF2-40B4-BE49-F238E27FC236}">
                      <a16:creationId xmlns:a16="http://schemas.microsoft.com/office/drawing/2014/main" id="{B90DDAC0-F6C0-4181-962A-BACC22AD2CA6}"/>
                    </a:ext>
                  </a:extLst>
                </p:cNvPr>
                <p:cNvGrpSpPr>
                  <a:grpSpLocks/>
                </p:cNvGrpSpPr>
                <p:nvPr/>
              </p:nvGrpSpPr>
              <p:grpSpPr bwMode="auto">
                <a:xfrm>
                  <a:off x="4417" y="567"/>
                  <a:ext cx="550" cy="1650"/>
                  <a:chOff x="4417" y="567"/>
                  <a:chExt cx="550" cy="1650"/>
                </a:xfrm>
              </p:grpSpPr>
              <p:sp>
                <p:nvSpPr>
                  <p:cNvPr id="66634" name="Oval 15">
                    <a:extLst>
                      <a:ext uri="{FF2B5EF4-FFF2-40B4-BE49-F238E27FC236}">
                        <a16:creationId xmlns:a16="http://schemas.microsoft.com/office/drawing/2014/main" id="{5BE19778-FBF8-4749-BA9C-6B7C2541F2E7}"/>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6635" name="Line 16">
                    <a:extLst>
                      <a:ext uri="{FF2B5EF4-FFF2-40B4-BE49-F238E27FC236}">
                        <a16:creationId xmlns:a16="http://schemas.microsoft.com/office/drawing/2014/main" id="{14EFD03B-4AD1-4DEE-A490-2E1294B48EB7}"/>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630" name="Group 17">
                  <a:extLst>
                    <a:ext uri="{FF2B5EF4-FFF2-40B4-BE49-F238E27FC236}">
                      <a16:creationId xmlns:a16="http://schemas.microsoft.com/office/drawing/2014/main" id="{A3285AEA-9335-46CC-96E8-8FE744FAFA81}"/>
                    </a:ext>
                  </a:extLst>
                </p:cNvPr>
                <p:cNvGrpSpPr>
                  <a:grpSpLocks/>
                </p:cNvGrpSpPr>
                <p:nvPr/>
              </p:nvGrpSpPr>
              <p:grpSpPr bwMode="auto">
                <a:xfrm>
                  <a:off x="4956" y="853"/>
                  <a:ext cx="154" cy="979"/>
                  <a:chOff x="4956" y="853"/>
                  <a:chExt cx="154" cy="979"/>
                </a:xfrm>
              </p:grpSpPr>
              <p:sp>
                <p:nvSpPr>
                  <p:cNvPr id="66631" name="Line 18">
                    <a:extLst>
                      <a:ext uri="{FF2B5EF4-FFF2-40B4-BE49-F238E27FC236}">
                        <a16:creationId xmlns:a16="http://schemas.microsoft.com/office/drawing/2014/main" id="{1613B092-EF1E-4F53-945B-FCAF77BA4C66}"/>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2" name="Line 19">
                    <a:extLst>
                      <a:ext uri="{FF2B5EF4-FFF2-40B4-BE49-F238E27FC236}">
                        <a16:creationId xmlns:a16="http://schemas.microsoft.com/office/drawing/2014/main" id="{222B7C27-D223-494E-A049-B4135A988C36}"/>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3" name="Line 20">
                    <a:extLst>
                      <a:ext uri="{FF2B5EF4-FFF2-40B4-BE49-F238E27FC236}">
                        <a16:creationId xmlns:a16="http://schemas.microsoft.com/office/drawing/2014/main" id="{FA43B5B7-64D9-449E-94F9-26AD6678E732}"/>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6602" name="Group 21">
                <a:extLst>
                  <a:ext uri="{FF2B5EF4-FFF2-40B4-BE49-F238E27FC236}">
                    <a16:creationId xmlns:a16="http://schemas.microsoft.com/office/drawing/2014/main" id="{7C56C359-3468-4BC6-A7E0-BD223F124836}"/>
                  </a:ext>
                </a:extLst>
              </p:cNvPr>
              <p:cNvGrpSpPr>
                <a:grpSpLocks/>
              </p:cNvGrpSpPr>
              <p:nvPr/>
            </p:nvGrpSpPr>
            <p:grpSpPr bwMode="auto">
              <a:xfrm>
                <a:off x="1304" y="3341"/>
                <a:ext cx="828" cy="1988"/>
                <a:chOff x="4417" y="567"/>
                <a:chExt cx="693" cy="1650"/>
              </a:xfrm>
            </p:grpSpPr>
            <p:grpSp>
              <p:nvGrpSpPr>
                <p:cNvPr id="66622" name="Group 22">
                  <a:extLst>
                    <a:ext uri="{FF2B5EF4-FFF2-40B4-BE49-F238E27FC236}">
                      <a16:creationId xmlns:a16="http://schemas.microsoft.com/office/drawing/2014/main" id="{5F7C506C-F310-4C50-9F27-6683B7B553E7}"/>
                    </a:ext>
                  </a:extLst>
                </p:cNvPr>
                <p:cNvGrpSpPr>
                  <a:grpSpLocks/>
                </p:cNvGrpSpPr>
                <p:nvPr/>
              </p:nvGrpSpPr>
              <p:grpSpPr bwMode="auto">
                <a:xfrm>
                  <a:off x="4417" y="567"/>
                  <a:ext cx="550" cy="1650"/>
                  <a:chOff x="4417" y="567"/>
                  <a:chExt cx="550" cy="1650"/>
                </a:xfrm>
              </p:grpSpPr>
              <p:sp>
                <p:nvSpPr>
                  <p:cNvPr id="66627" name="Oval 23">
                    <a:extLst>
                      <a:ext uri="{FF2B5EF4-FFF2-40B4-BE49-F238E27FC236}">
                        <a16:creationId xmlns:a16="http://schemas.microsoft.com/office/drawing/2014/main" id="{0E6256AA-0EF0-4163-A374-ECED5BDC276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6628" name="Line 24">
                    <a:extLst>
                      <a:ext uri="{FF2B5EF4-FFF2-40B4-BE49-F238E27FC236}">
                        <a16:creationId xmlns:a16="http://schemas.microsoft.com/office/drawing/2014/main" id="{EC36862C-5521-435E-B95D-AA35083663F1}"/>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623" name="Group 25">
                  <a:extLst>
                    <a:ext uri="{FF2B5EF4-FFF2-40B4-BE49-F238E27FC236}">
                      <a16:creationId xmlns:a16="http://schemas.microsoft.com/office/drawing/2014/main" id="{ECF8126E-3281-412B-A34C-34F64D0EB867}"/>
                    </a:ext>
                  </a:extLst>
                </p:cNvPr>
                <p:cNvGrpSpPr>
                  <a:grpSpLocks/>
                </p:cNvGrpSpPr>
                <p:nvPr/>
              </p:nvGrpSpPr>
              <p:grpSpPr bwMode="auto">
                <a:xfrm>
                  <a:off x="4956" y="853"/>
                  <a:ext cx="154" cy="979"/>
                  <a:chOff x="4956" y="853"/>
                  <a:chExt cx="154" cy="979"/>
                </a:xfrm>
              </p:grpSpPr>
              <p:sp>
                <p:nvSpPr>
                  <p:cNvPr id="66624" name="Line 26">
                    <a:extLst>
                      <a:ext uri="{FF2B5EF4-FFF2-40B4-BE49-F238E27FC236}">
                        <a16:creationId xmlns:a16="http://schemas.microsoft.com/office/drawing/2014/main" id="{BBA2AD78-CE26-416B-9F6C-AE371D06A20B}"/>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5" name="Line 27">
                    <a:extLst>
                      <a:ext uri="{FF2B5EF4-FFF2-40B4-BE49-F238E27FC236}">
                        <a16:creationId xmlns:a16="http://schemas.microsoft.com/office/drawing/2014/main" id="{EE821CFF-5B47-471C-B889-079470DE39FD}"/>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6" name="Line 28">
                    <a:extLst>
                      <a:ext uri="{FF2B5EF4-FFF2-40B4-BE49-F238E27FC236}">
                        <a16:creationId xmlns:a16="http://schemas.microsoft.com/office/drawing/2014/main" id="{B9E18125-D102-4369-B13A-C02C7E94BC0C}"/>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6603" name="Group 29">
                <a:extLst>
                  <a:ext uri="{FF2B5EF4-FFF2-40B4-BE49-F238E27FC236}">
                    <a16:creationId xmlns:a16="http://schemas.microsoft.com/office/drawing/2014/main" id="{EC907A69-6201-4519-937F-AAFEBB3F258F}"/>
                  </a:ext>
                </a:extLst>
              </p:cNvPr>
              <p:cNvGrpSpPr>
                <a:grpSpLocks/>
              </p:cNvGrpSpPr>
              <p:nvPr/>
            </p:nvGrpSpPr>
            <p:grpSpPr bwMode="auto">
              <a:xfrm>
                <a:off x="5096" y="4375"/>
                <a:ext cx="658" cy="1987"/>
                <a:chOff x="3591" y="567"/>
                <a:chExt cx="301" cy="907"/>
              </a:xfrm>
            </p:grpSpPr>
            <p:sp>
              <p:nvSpPr>
                <p:cNvPr id="66615" name="Line 30">
                  <a:extLst>
                    <a:ext uri="{FF2B5EF4-FFF2-40B4-BE49-F238E27FC236}">
                      <a16:creationId xmlns:a16="http://schemas.microsoft.com/office/drawing/2014/main" id="{A0F23C07-5419-483D-BA51-DA74D2A07A36}"/>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Oval 31">
                  <a:extLst>
                    <a:ext uri="{FF2B5EF4-FFF2-40B4-BE49-F238E27FC236}">
                      <a16:creationId xmlns:a16="http://schemas.microsoft.com/office/drawing/2014/main" id="{33214D8F-517A-4196-9C48-07F1A1F5CF46}"/>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6617" name="Line 32">
                  <a:extLst>
                    <a:ext uri="{FF2B5EF4-FFF2-40B4-BE49-F238E27FC236}">
                      <a16:creationId xmlns:a16="http://schemas.microsoft.com/office/drawing/2014/main" id="{87E2164A-2F0D-479B-BD23-5DA7C1F85B0D}"/>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618" name="Group 33">
                  <a:extLst>
                    <a:ext uri="{FF2B5EF4-FFF2-40B4-BE49-F238E27FC236}">
                      <a16:creationId xmlns:a16="http://schemas.microsoft.com/office/drawing/2014/main" id="{E29CF51F-D21D-4897-A891-52D297B3DFF9}"/>
                    </a:ext>
                  </a:extLst>
                </p:cNvPr>
                <p:cNvGrpSpPr>
                  <a:grpSpLocks/>
                </p:cNvGrpSpPr>
                <p:nvPr/>
              </p:nvGrpSpPr>
              <p:grpSpPr bwMode="auto">
                <a:xfrm>
                  <a:off x="3715" y="591"/>
                  <a:ext cx="56" cy="222"/>
                  <a:chOff x="4507" y="645"/>
                  <a:chExt cx="56" cy="222"/>
                </a:xfrm>
              </p:grpSpPr>
              <p:sp>
                <p:nvSpPr>
                  <p:cNvPr id="66619" name="Line 34">
                    <a:extLst>
                      <a:ext uri="{FF2B5EF4-FFF2-40B4-BE49-F238E27FC236}">
                        <a16:creationId xmlns:a16="http://schemas.microsoft.com/office/drawing/2014/main" id="{99FD851E-4992-4DC1-AB2F-8FF714FB9FE3}"/>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0" name="Line 35">
                    <a:extLst>
                      <a:ext uri="{FF2B5EF4-FFF2-40B4-BE49-F238E27FC236}">
                        <a16:creationId xmlns:a16="http://schemas.microsoft.com/office/drawing/2014/main" id="{EEF27F02-BA1B-4A0A-A05C-F6446649D824}"/>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1" name="Line 36">
                    <a:extLst>
                      <a:ext uri="{FF2B5EF4-FFF2-40B4-BE49-F238E27FC236}">
                        <a16:creationId xmlns:a16="http://schemas.microsoft.com/office/drawing/2014/main" id="{C8C6C743-0802-45F4-ADFF-58E6FCDED342}"/>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6604" name="Group 37">
                <a:extLst>
                  <a:ext uri="{FF2B5EF4-FFF2-40B4-BE49-F238E27FC236}">
                    <a16:creationId xmlns:a16="http://schemas.microsoft.com/office/drawing/2014/main" id="{0E94C986-45E9-4359-B100-0D7ED3606E6E}"/>
                  </a:ext>
                </a:extLst>
              </p:cNvPr>
              <p:cNvGrpSpPr>
                <a:grpSpLocks/>
              </p:cNvGrpSpPr>
              <p:nvPr/>
            </p:nvGrpSpPr>
            <p:grpSpPr bwMode="auto">
              <a:xfrm>
                <a:off x="6999" y="4123"/>
                <a:ext cx="223" cy="1974"/>
                <a:chOff x="743" y="567"/>
                <a:chExt cx="187" cy="1639"/>
              </a:xfrm>
            </p:grpSpPr>
            <p:sp>
              <p:nvSpPr>
                <p:cNvPr id="66613" name="Line 38">
                  <a:extLst>
                    <a:ext uri="{FF2B5EF4-FFF2-40B4-BE49-F238E27FC236}">
                      <a16:creationId xmlns:a16="http://schemas.microsoft.com/office/drawing/2014/main" id="{80A42D5E-6E61-434A-9630-B16236F03E39}"/>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4" name="Rectangle 39">
                  <a:extLst>
                    <a:ext uri="{FF2B5EF4-FFF2-40B4-BE49-F238E27FC236}">
                      <a16:creationId xmlns:a16="http://schemas.microsoft.com/office/drawing/2014/main" id="{7B440E1F-5627-4B4D-BFAA-C3AAD68C303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6605" name="Group 40">
                <a:extLst>
                  <a:ext uri="{FF2B5EF4-FFF2-40B4-BE49-F238E27FC236}">
                    <a16:creationId xmlns:a16="http://schemas.microsoft.com/office/drawing/2014/main" id="{930AB3D8-D919-403E-B5B6-ABAB1853850C}"/>
                  </a:ext>
                </a:extLst>
              </p:cNvPr>
              <p:cNvGrpSpPr>
                <a:grpSpLocks/>
              </p:cNvGrpSpPr>
              <p:nvPr/>
            </p:nvGrpSpPr>
            <p:grpSpPr bwMode="auto">
              <a:xfrm>
                <a:off x="3430" y="4772"/>
                <a:ext cx="223" cy="1975"/>
                <a:chOff x="743" y="567"/>
                <a:chExt cx="187" cy="1639"/>
              </a:xfrm>
            </p:grpSpPr>
            <p:sp>
              <p:nvSpPr>
                <p:cNvPr id="66611" name="Line 41">
                  <a:extLst>
                    <a:ext uri="{FF2B5EF4-FFF2-40B4-BE49-F238E27FC236}">
                      <a16:creationId xmlns:a16="http://schemas.microsoft.com/office/drawing/2014/main" id="{5834A7CD-BAC1-495A-B5ED-AEB5707DE37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Rectangle 42">
                  <a:extLst>
                    <a:ext uri="{FF2B5EF4-FFF2-40B4-BE49-F238E27FC236}">
                      <a16:creationId xmlns:a16="http://schemas.microsoft.com/office/drawing/2014/main" id="{0B402B3C-2689-4909-8A4A-12674308B86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6606" name="Group 43">
                <a:extLst>
                  <a:ext uri="{FF2B5EF4-FFF2-40B4-BE49-F238E27FC236}">
                    <a16:creationId xmlns:a16="http://schemas.microsoft.com/office/drawing/2014/main" id="{800FD4D3-C0C6-4C0F-9AC7-CBFA63DB2873}"/>
                  </a:ext>
                </a:extLst>
              </p:cNvPr>
              <p:cNvGrpSpPr>
                <a:grpSpLocks/>
              </p:cNvGrpSpPr>
              <p:nvPr/>
            </p:nvGrpSpPr>
            <p:grpSpPr bwMode="auto">
              <a:xfrm>
                <a:off x="1527" y="4791"/>
                <a:ext cx="223" cy="1975"/>
                <a:chOff x="743" y="567"/>
                <a:chExt cx="187" cy="1639"/>
              </a:xfrm>
            </p:grpSpPr>
            <p:sp>
              <p:nvSpPr>
                <p:cNvPr id="66609" name="Line 44">
                  <a:extLst>
                    <a:ext uri="{FF2B5EF4-FFF2-40B4-BE49-F238E27FC236}">
                      <a16:creationId xmlns:a16="http://schemas.microsoft.com/office/drawing/2014/main" id="{F8FDD24F-D031-4A75-AC49-4977DAA40C9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0" name="Rectangle 45">
                  <a:extLst>
                    <a:ext uri="{FF2B5EF4-FFF2-40B4-BE49-F238E27FC236}">
                      <a16:creationId xmlns:a16="http://schemas.microsoft.com/office/drawing/2014/main" id="{8292721D-E696-4AB9-9AB2-ED0FF3B1AD2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6607" name="Line 46">
                <a:extLst>
                  <a:ext uri="{FF2B5EF4-FFF2-40B4-BE49-F238E27FC236}">
                    <a16:creationId xmlns:a16="http://schemas.microsoft.com/office/drawing/2014/main" id="{A435FFDA-72FE-452B-99A3-989FB24EFC77}"/>
                  </a:ext>
                </a:extLst>
              </p:cNvPr>
              <p:cNvSpPr>
                <a:spLocks noChangeShapeType="1"/>
              </p:cNvSpPr>
              <p:nvPr/>
            </p:nvSpPr>
            <p:spPr bwMode="auto">
              <a:xfrm flipV="1">
                <a:off x="1658" y="3341"/>
                <a:ext cx="54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8" name="Line 47">
                <a:extLst>
                  <a:ext uri="{FF2B5EF4-FFF2-40B4-BE49-F238E27FC236}">
                    <a16:creationId xmlns:a16="http://schemas.microsoft.com/office/drawing/2014/main" id="{80A6639F-F553-4DDA-940E-615DB3DC87FE}"/>
                  </a:ext>
                </a:extLst>
              </p:cNvPr>
              <p:cNvSpPr>
                <a:spLocks noChangeShapeType="1"/>
              </p:cNvSpPr>
              <p:nvPr/>
            </p:nvSpPr>
            <p:spPr bwMode="auto">
              <a:xfrm flipV="1">
                <a:off x="1658" y="6747"/>
                <a:ext cx="54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76" name="Group 48">
              <a:extLst>
                <a:ext uri="{FF2B5EF4-FFF2-40B4-BE49-F238E27FC236}">
                  <a16:creationId xmlns:a16="http://schemas.microsoft.com/office/drawing/2014/main" id="{2E94562A-9BFD-4A3A-92EB-4D21F7DA9FAF}"/>
                </a:ext>
              </a:extLst>
            </p:cNvPr>
            <p:cNvGrpSpPr>
              <a:grpSpLocks/>
            </p:cNvGrpSpPr>
            <p:nvPr/>
          </p:nvGrpSpPr>
          <p:grpSpPr bwMode="auto">
            <a:xfrm>
              <a:off x="3324" y="2314"/>
              <a:ext cx="41" cy="161"/>
              <a:chOff x="4507" y="645"/>
              <a:chExt cx="56" cy="222"/>
            </a:xfrm>
          </p:grpSpPr>
          <p:sp>
            <p:nvSpPr>
              <p:cNvPr id="66596" name="Line 49">
                <a:extLst>
                  <a:ext uri="{FF2B5EF4-FFF2-40B4-BE49-F238E27FC236}">
                    <a16:creationId xmlns:a16="http://schemas.microsoft.com/office/drawing/2014/main" id="{C7217EE6-EE0D-408E-A7FA-3CB0AC21457C}"/>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7" name="Line 50">
                <a:extLst>
                  <a:ext uri="{FF2B5EF4-FFF2-40B4-BE49-F238E27FC236}">
                    <a16:creationId xmlns:a16="http://schemas.microsoft.com/office/drawing/2014/main" id="{F1C8EEA4-7DD6-44CA-9C60-9E00CCB2CC29}"/>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8" name="Line 51">
                <a:extLst>
                  <a:ext uri="{FF2B5EF4-FFF2-40B4-BE49-F238E27FC236}">
                    <a16:creationId xmlns:a16="http://schemas.microsoft.com/office/drawing/2014/main" id="{9403BD06-B8C7-412C-A708-C66A77695C1B}"/>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77" name="Group 52">
              <a:extLst>
                <a:ext uri="{FF2B5EF4-FFF2-40B4-BE49-F238E27FC236}">
                  <a16:creationId xmlns:a16="http://schemas.microsoft.com/office/drawing/2014/main" id="{C24714AA-A8AA-47D5-9EA7-FFC27842BE8A}"/>
                </a:ext>
              </a:extLst>
            </p:cNvPr>
            <p:cNvGrpSpPr>
              <a:grpSpLocks/>
            </p:cNvGrpSpPr>
            <p:nvPr/>
          </p:nvGrpSpPr>
          <p:grpSpPr bwMode="auto">
            <a:xfrm>
              <a:off x="2562" y="2283"/>
              <a:ext cx="42" cy="161"/>
              <a:chOff x="4507" y="645"/>
              <a:chExt cx="56" cy="222"/>
            </a:xfrm>
          </p:grpSpPr>
          <p:sp>
            <p:nvSpPr>
              <p:cNvPr id="66593" name="Line 53">
                <a:extLst>
                  <a:ext uri="{FF2B5EF4-FFF2-40B4-BE49-F238E27FC236}">
                    <a16:creationId xmlns:a16="http://schemas.microsoft.com/office/drawing/2014/main" id="{FDDB3A3E-2F95-435F-88A8-F595F0F3DE93}"/>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4" name="Line 54">
                <a:extLst>
                  <a:ext uri="{FF2B5EF4-FFF2-40B4-BE49-F238E27FC236}">
                    <a16:creationId xmlns:a16="http://schemas.microsoft.com/office/drawing/2014/main" id="{0A2477D2-D9E2-410B-BE2C-FB2B973007D1}"/>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5" name="Line 55">
                <a:extLst>
                  <a:ext uri="{FF2B5EF4-FFF2-40B4-BE49-F238E27FC236}">
                    <a16:creationId xmlns:a16="http://schemas.microsoft.com/office/drawing/2014/main" id="{5ED82921-0836-4485-814F-BD523D3580FE}"/>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78" name="Group 56">
              <a:extLst>
                <a:ext uri="{FF2B5EF4-FFF2-40B4-BE49-F238E27FC236}">
                  <a16:creationId xmlns:a16="http://schemas.microsoft.com/office/drawing/2014/main" id="{5DB8EE07-7C8A-45FC-B11E-2E8DB19EDBB1}"/>
                </a:ext>
              </a:extLst>
            </p:cNvPr>
            <p:cNvGrpSpPr>
              <a:grpSpLocks/>
            </p:cNvGrpSpPr>
            <p:nvPr/>
          </p:nvGrpSpPr>
          <p:grpSpPr bwMode="auto">
            <a:xfrm flipV="1">
              <a:off x="4758" y="1900"/>
              <a:ext cx="41" cy="162"/>
              <a:chOff x="4507" y="645"/>
              <a:chExt cx="56" cy="222"/>
            </a:xfrm>
          </p:grpSpPr>
          <p:sp>
            <p:nvSpPr>
              <p:cNvPr id="66590" name="Line 57">
                <a:extLst>
                  <a:ext uri="{FF2B5EF4-FFF2-40B4-BE49-F238E27FC236}">
                    <a16:creationId xmlns:a16="http://schemas.microsoft.com/office/drawing/2014/main" id="{EBE3CA24-CE22-4825-A166-341BC45D44D1}"/>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1" name="Line 58">
                <a:extLst>
                  <a:ext uri="{FF2B5EF4-FFF2-40B4-BE49-F238E27FC236}">
                    <a16:creationId xmlns:a16="http://schemas.microsoft.com/office/drawing/2014/main" id="{DD95CA82-1E9A-4F51-95B3-20D8F5BA3F09}"/>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2" name="Line 59">
                <a:extLst>
                  <a:ext uri="{FF2B5EF4-FFF2-40B4-BE49-F238E27FC236}">
                    <a16:creationId xmlns:a16="http://schemas.microsoft.com/office/drawing/2014/main" id="{305DE6BA-497D-49D4-9978-7F66F78074A9}"/>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579" name="Oval 60">
              <a:extLst>
                <a:ext uri="{FF2B5EF4-FFF2-40B4-BE49-F238E27FC236}">
                  <a16:creationId xmlns:a16="http://schemas.microsoft.com/office/drawing/2014/main" id="{18EC39A5-84EE-4DE8-ACFF-75DFF01E7CB2}"/>
                </a:ext>
              </a:extLst>
            </p:cNvPr>
            <p:cNvSpPr>
              <a:spLocks noChangeArrowheads="1"/>
            </p:cNvSpPr>
            <p:nvPr/>
          </p:nvSpPr>
          <p:spPr bwMode="auto">
            <a:xfrm>
              <a:off x="2831" y="2036"/>
              <a:ext cx="312" cy="801"/>
            </a:xfrm>
            <a:prstGeom prst="ellipse">
              <a:avLst/>
            </a:prstGeom>
            <a:noFill/>
            <a:ln w="38100">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3300"/>
                </a:solidFill>
              </a:endParaRPr>
            </a:p>
          </p:txBody>
        </p:sp>
        <p:sp>
          <p:nvSpPr>
            <p:cNvPr id="66580" name="Oval 61">
              <a:extLst>
                <a:ext uri="{FF2B5EF4-FFF2-40B4-BE49-F238E27FC236}">
                  <a16:creationId xmlns:a16="http://schemas.microsoft.com/office/drawing/2014/main" id="{C364D29E-16F1-4CE7-B404-0B6CE37B74B5}"/>
                </a:ext>
              </a:extLst>
            </p:cNvPr>
            <p:cNvSpPr>
              <a:spLocks noChangeArrowheads="1"/>
            </p:cNvSpPr>
            <p:nvPr/>
          </p:nvSpPr>
          <p:spPr bwMode="auto">
            <a:xfrm>
              <a:off x="3600" y="2064"/>
              <a:ext cx="1056" cy="855"/>
            </a:xfrm>
            <a:prstGeom prst="ellipse">
              <a:avLst/>
            </a:prstGeom>
            <a:noFill/>
            <a:ln w="38100">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3300"/>
                </a:solidFill>
              </a:endParaRPr>
            </a:p>
          </p:txBody>
        </p:sp>
        <p:sp>
          <p:nvSpPr>
            <p:cNvPr id="66581" name="Oval 62">
              <a:extLst>
                <a:ext uri="{FF2B5EF4-FFF2-40B4-BE49-F238E27FC236}">
                  <a16:creationId xmlns:a16="http://schemas.microsoft.com/office/drawing/2014/main" id="{21959CB8-3031-4981-BF43-E777DE79FA7E}"/>
                </a:ext>
              </a:extLst>
            </p:cNvPr>
            <p:cNvSpPr>
              <a:spLocks noChangeArrowheads="1"/>
            </p:cNvSpPr>
            <p:nvPr/>
          </p:nvSpPr>
          <p:spPr bwMode="auto">
            <a:xfrm>
              <a:off x="4272" y="2736"/>
              <a:ext cx="198" cy="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6582" name="Oval 63">
              <a:extLst>
                <a:ext uri="{FF2B5EF4-FFF2-40B4-BE49-F238E27FC236}">
                  <a16:creationId xmlns:a16="http://schemas.microsoft.com/office/drawing/2014/main" id="{680B4B82-48D6-4C10-A634-BAD1388AA58A}"/>
                </a:ext>
              </a:extLst>
            </p:cNvPr>
            <p:cNvSpPr>
              <a:spLocks noChangeArrowheads="1"/>
            </p:cNvSpPr>
            <p:nvPr/>
          </p:nvSpPr>
          <p:spPr bwMode="auto">
            <a:xfrm>
              <a:off x="2923" y="2753"/>
              <a:ext cx="137" cy="1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6583" name="Line 64">
              <a:extLst>
                <a:ext uri="{FF2B5EF4-FFF2-40B4-BE49-F238E27FC236}">
                  <a16:creationId xmlns:a16="http://schemas.microsoft.com/office/drawing/2014/main" id="{0DD27263-7E55-4E86-844E-1138B83BDE69}"/>
                </a:ext>
              </a:extLst>
            </p:cNvPr>
            <p:cNvSpPr>
              <a:spLocks noChangeShapeType="1"/>
            </p:cNvSpPr>
            <p:nvPr/>
          </p:nvSpPr>
          <p:spPr bwMode="auto">
            <a:xfrm flipH="1">
              <a:off x="4472" y="2762"/>
              <a:ext cx="57" cy="70"/>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66584" name="Line 65">
              <a:extLst>
                <a:ext uri="{FF2B5EF4-FFF2-40B4-BE49-F238E27FC236}">
                  <a16:creationId xmlns:a16="http://schemas.microsoft.com/office/drawing/2014/main" id="{8E4259A6-AEFD-4C65-BC18-6B2A6D09722E}"/>
                </a:ext>
              </a:extLst>
            </p:cNvPr>
            <p:cNvSpPr>
              <a:spLocks noChangeShapeType="1"/>
            </p:cNvSpPr>
            <p:nvPr/>
          </p:nvSpPr>
          <p:spPr bwMode="auto">
            <a:xfrm flipH="1">
              <a:off x="3033" y="2731"/>
              <a:ext cx="62" cy="102"/>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66585" name="Text Box 66">
              <a:extLst>
                <a:ext uri="{FF2B5EF4-FFF2-40B4-BE49-F238E27FC236}">
                  <a16:creationId xmlns:a16="http://schemas.microsoft.com/office/drawing/2014/main" id="{678D5944-19F2-4245-8C23-B1D5910B0D97}"/>
                </a:ext>
              </a:extLst>
            </p:cNvPr>
            <p:cNvSpPr txBox="1">
              <a:spLocks noChangeArrowheads="1"/>
            </p:cNvSpPr>
            <p:nvPr/>
          </p:nvSpPr>
          <p:spPr bwMode="auto">
            <a:xfrm>
              <a:off x="3120" y="22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p>
          </p:txBody>
        </p:sp>
        <p:sp>
          <p:nvSpPr>
            <p:cNvPr id="66586" name="Text Box 67">
              <a:extLst>
                <a:ext uri="{FF2B5EF4-FFF2-40B4-BE49-F238E27FC236}">
                  <a16:creationId xmlns:a16="http://schemas.microsoft.com/office/drawing/2014/main" id="{989A6D1A-9DF9-4C1D-BA13-73B1964A2BDE}"/>
                </a:ext>
              </a:extLst>
            </p:cNvPr>
            <p:cNvSpPr txBox="1">
              <a:spLocks noChangeArrowheads="1"/>
            </p:cNvSpPr>
            <p:nvPr/>
          </p:nvSpPr>
          <p:spPr bwMode="auto">
            <a:xfrm>
              <a:off x="2304" y="22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p>
          </p:txBody>
        </p:sp>
        <p:sp>
          <p:nvSpPr>
            <p:cNvPr id="66587" name="Text Box 68">
              <a:extLst>
                <a:ext uri="{FF2B5EF4-FFF2-40B4-BE49-F238E27FC236}">
                  <a16:creationId xmlns:a16="http://schemas.microsoft.com/office/drawing/2014/main" id="{B604977E-D729-4F25-B9CC-732CFF6CE7D4}"/>
                </a:ext>
              </a:extLst>
            </p:cNvPr>
            <p:cNvSpPr txBox="1">
              <a:spLocks noChangeArrowheads="1"/>
            </p:cNvSpPr>
            <p:nvPr/>
          </p:nvSpPr>
          <p:spPr bwMode="auto">
            <a:xfrm>
              <a:off x="4752" y="168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p>
          </p:txBody>
        </p:sp>
        <p:sp>
          <p:nvSpPr>
            <p:cNvPr id="66588" name="Text Box 69">
              <a:extLst>
                <a:ext uri="{FF2B5EF4-FFF2-40B4-BE49-F238E27FC236}">
                  <a16:creationId xmlns:a16="http://schemas.microsoft.com/office/drawing/2014/main" id="{1CC55091-89C3-4596-9B1A-066C500E9A86}"/>
                </a:ext>
              </a:extLst>
            </p:cNvPr>
            <p:cNvSpPr txBox="1">
              <a:spLocks noChangeArrowheads="1"/>
            </p:cNvSpPr>
            <p:nvPr/>
          </p:nvSpPr>
          <p:spPr bwMode="auto">
            <a:xfrm>
              <a:off x="2880"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1</a:t>
              </a:r>
            </a:p>
          </p:txBody>
        </p:sp>
        <p:sp>
          <p:nvSpPr>
            <p:cNvPr id="66589" name="Text Box 70">
              <a:extLst>
                <a:ext uri="{FF2B5EF4-FFF2-40B4-BE49-F238E27FC236}">
                  <a16:creationId xmlns:a16="http://schemas.microsoft.com/office/drawing/2014/main" id="{7399871F-FED1-4A88-9E72-2B711ADE8035}"/>
                </a:ext>
              </a:extLst>
            </p:cNvPr>
            <p:cNvSpPr txBox="1">
              <a:spLocks noChangeArrowheads="1"/>
            </p:cNvSpPr>
            <p:nvPr/>
          </p:nvSpPr>
          <p:spPr bwMode="auto">
            <a:xfrm>
              <a:off x="3792" y="259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2</a:t>
              </a:r>
            </a:p>
          </p:txBody>
        </p:sp>
      </p:grpSp>
      <p:sp>
        <p:nvSpPr>
          <p:cNvPr id="92164" name="Text Box 74">
            <a:extLst>
              <a:ext uri="{FF2B5EF4-FFF2-40B4-BE49-F238E27FC236}">
                <a16:creationId xmlns:a16="http://schemas.microsoft.com/office/drawing/2014/main" id="{3DCEF5EB-D889-4F0C-A2EB-D503EC2543A1}"/>
              </a:ext>
            </a:extLst>
          </p:cNvPr>
          <p:cNvSpPr txBox="1">
            <a:spLocks noChangeArrowheads="1"/>
          </p:cNvSpPr>
          <p:nvPr/>
        </p:nvSpPr>
        <p:spPr bwMode="auto">
          <a:xfrm>
            <a:off x="838200" y="609600"/>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latin typeface="Times New Roman" panose="02020603050405020304" pitchFamily="18" charset="0"/>
              </a:rPr>
              <a:t>按图中虚线选取独立回路列出</a:t>
            </a:r>
            <a:r>
              <a:rPr lang="en-US" altLang="zh-CN" sz="2400" b="1">
                <a:latin typeface="Times New Roman" panose="02020603050405020304" pitchFamily="18" charset="0"/>
              </a:rPr>
              <a:t>KVL</a:t>
            </a:r>
            <a:r>
              <a:rPr lang="zh-CN" altLang="en-US" sz="2400" b="1">
                <a:latin typeface="Times New Roman" panose="02020603050405020304" pitchFamily="18" charset="0"/>
              </a:rPr>
              <a:t>方程</a:t>
            </a:r>
          </a:p>
        </p:txBody>
      </p:sp>
      <p:sp>
        <p:nvSpPr>
          <p:cNvPr id="92165" name="Text Box 75">
            <a:extLst>
              <a:ext uri="{FF2B5EF4-FFF2-40B4-BE49-F238E27FC236}">
                <a16:creationId xmlns:a16="http://schemas.microsoft.com/office/drawing/2014/main" id="{E3626E16-8698-4D93-BBCC-12DF2657CB20}"/>
              </a:ext>
            </a:extLst>
          </p:cNvPr>
          <p:cNvSpPr txBox="1">
            <a:spLocks noChangeArrowheads="1"/>
          </p:cNvSpPr>
          <p:nvPr/>
        </p:nvSpPr>
        <p:spPr bwMode="auto">
          <a:xfrm>
            <a:off x="838200" y="1143000"/>
            <a:ext cx="36576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400" b="1">
                <a:latin typeface="Times New Roman" panose="02020603050405020304" pitchFamily="18" charset="0"/>
              </a:rPr>
              <a:t>回路</a:t>
            </a:r>
            <a:r>
              <a:rPr lang="en-US" altLang="zh-CN" sz="2400" b="1">
                <a:latin typeface="Times New Roman" panose="02020603050405020304" pitchFamily="18" charset="0"/>
              </a:rPr>
              <a:t>1     </a:t>
            </a:r>
          </a:p>
          <a:p>
            <a:pPr eaLnBrk="1" hangingPunct="1">
              <a:buFontTx/>
              <a:buNone/>
            </a:pPr>
            <a:r>
              <a:rPr lang="en-US" altLang="zh-CN" sz="2400" b="1">
                <a:latin typeface="Times New Roman" panose="02020603050405020304" pitchFamily="18" charset="0"/>
              </a:rPr>
              <a:t>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r>
              <a:rPr lang="zh-CN" altLang="en-US" sz="2400" b="1">
                <a:latin typeface="Times New Roman" panose="02020603050405020304" pitchFamily="18" charset="0"/>
              </a:rPr>
              <a:t>－</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S1</a:t>
            </a:r>
            <a:r>
              <a:rPr lang="en-US" altLang="zh-CN" sz="2400" b="1">
                <a:latin typeface="Times New Roman" panose="02020603050405020304" pitchFamily="18" charset="0"/>
              </a:rPr>
              <a:t>+</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S2</a:t>
            </a:r>
            <a:r>
              <a:rPr lang="zh-CN" altLang="en-US" sz="2400" b="1">
                <a:latin typeface="Times New Roman" panose="02020603050405020304" pitchFamily="18" charset="0"/>
              </a:rPr>
              <a:t>－</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=0</a:t>
            </a:r>
          </a:p>
          <a:p>
            <a:pPr eaLnBrk="1" hangingPunct="1">
              <a:buFontTx/>
              <a:buNone/>
            </a:pPr>
            <a:r>
              <a:rPr lang="zh-CN" altLang="en-US" sz="2400" b="1">
                <a:latin typeface="Times New Roman" panose="02020603050405020304" pitchFamily="18" charset="0"/>
              </a:rPr>
              <a:t>回路</a:t>
            </a:r>
            <a:r>
              <a:rPr lang="en-US" altLang="zh-CN" sz="2400" b="1">
                <a:latin typeface="Times New Roman" panose="02020603050405020304" pitchFamily="18" charset="0"/>
              </a:rPr>
              <a:t>2      </a:t>
            </a:r>
          </a:p>
          <a:p>
            <a:pPr eaLnBrk="1" hangingPunct="1">
              <a:buFontTx/>
              <a:buNone/>
            </a:pPr>
            <a:r>
              <a:rPr lang="en-US" altLang="zh-CN" sz="2400" b="1">
                <a:latin typeface="Times New Roman" panose="02020603050405020304" pitchFamily="18" charset="0"/>
              </a:rPr>
              <a:t>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zh-CN" altLang="en-US" sz="2400" b="1">
                <a:latin typeface="Times New Roman" panose="02020603050405020304" pitchFamily="18" charset="0"/>
              </a:rPr>
              <a:t>－</a:t>
            </a: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S2</a:t>
            </a:r>
            <a:r>
              <a:rPr lang="en-US" altLang="zh-CN" sz="2400" b="1">
                <a:latin typeface="Times New Roman" panose="02020603050405020304" pitchFamily="18" charset="0"/>
              </a:rPr>
              <a:t>+</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r>
              <a:rPr lang="en-US" altLang="zh-CN" sz="2400" b="1">
                <a:latin typeface="Times New Roman" panose="02020603050405020304" pitchFamily="18" charset="0"/>
              </a:rPr>
              <a:t>=0</a:t>
            </a:r>
          </a:p>
        </p:txBody>
      </p:sp>
      <p:sp>
        <p:nvSpPr>
          <p:cNvPr id="92166" name="Text Box 76">
            <a:extLst>
              <a:ext uri="{FF2B5EF4-FFF2-40B4-BE49-F238E27FC236}">
                <a16:creationId xmlns:a16="http://schemas.microsoft.com/office/drawing/2014/main" id="{6B2BD950-D924-452A-A047-B23E79492501}"/>
              </a:ext>
            </a:extLst>
          </p:cNvPr>
          <p:cNvSpPr txBox="1">
            <a:spLocks noChangeArrowheads="1"/>
          </p:cNvSpPr>
          <p:nvPr/>
        </p:nvSpPr>
        <p:spPr bwMode="auto">
          <a:xfrm>
            <a:off x="838200" y="30480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代入参数并整理，得</a:t>
            </a:r>
          </a:p>
        </p:txBody>
      </p:sp>
      <p:sp>
        <p:nvSpPr>
          <p:cNvPr id="92167" name="Text Box 77">
            <a:extLst>
              <a:ext uri="{FF2B5EF4-FFF2-40B4-BE49-F238E27FC236}">
                <a16:creationId xmlns:a16="http://schemas.microsoft.com/office/drawing/2014/main" id="{26F57875-7EE6-4CA3-8C4C-22CA61A3FC29}"/>
              </a:ext>
            </a:extLst>
          </p:cNvPr>
          <p:cNvSpPr txBox="1">
            <a:spLocks noChangeArrowheads="1"/>
          </p:cNvSpPr>
          <p:nvPr/>
        </p:nvSpPr>
        <p:spPr bwMode="auto">
          <a:xfrm>
            <a:off x="1219200" y="3505200"/>
            <a:ext cx="24384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zh-CN" altLang="en-US"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r>
              <a:rPr lang="zh-CN" altLang="en-US"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r>
              <a:rPr lang="en-US" altLang="zh-CN" sz="2400" b="1">
                <a:latin typeface="Times New Roman" panose="02020603050405020304" pitchFamily="18" charset="0"/>
              </a:rPr>
              <a:t>=18</a:t>
            </a:r>
          </a:p>
          <a:p>
            <a:pPr eaLnBrk="1" hangingPunct="1">
              <a:spcBef>
                <a:spcPct val="10000"/>
              </a:spcBef>
              <a:buFontTx/>
              <a:buNone/>
            </a:pPr>
            <a:r>
              <a:rPr lang="en-US" altLang="zh-CN" sz="2400" b="1">
                <a:latin typeface="Times New Roman" panose="02020603050405020304" pitchFamily="18" charset="0"/>
              </a:rPr>
              <a:t>     2</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r>
              <a:rPr lang="zh-CN" altLang="en-US" sz="2400" b="1">
                <a:latin typeface="Times New Roman" panose="02020603050405020304" pitchFamily="18" charset="0"/>
              </a:rPr>
              <a:t>－</a:t>
            </a:r>
            <a:r>
              <a:rPr lang="en-US" altLang="zh-CN" sz="2400" b="1">
                <a:latin typeface="Times New Roman" panose="02020603050405020304" pitchFamily="18" charset="0"/>
              </a:rPr>
              <a:t>2</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a:t>
            </a:r>
            <a:r>
              <a:rPr lang="zh-CN" altLang="en-US" sz="2400" b="1">
                <a:latin typeface="Times New Roman" panose="02020603050405020304" pitchFamily="18" charset="0"/>
              </a:rPr>
              <a:t>－</a:t>
            </a:r>
            <a:r>
              <a:rPr lang="en-US" altLang="zh-CN" sz="2400" b="1">
                <a:latin typeface="Times New Roman" panose="02020603050405020304" pitchFamily="18" charset="0"/>
              </a:rPr>
              <a:t>72</a:t>
            </a:r>
          </a:p>
          <a:p>
            <a:pPr eaLnBrk="1" hangingPunct="1">
              <a:spcBef>
                <a:spcPct val="10000"/>
              </a:spcBef>
              <a:buFontTx/>
              <a:buNone/>
            </a:pPr>
            <a:r>
              <a:rPr lang="en-US" altLang="zh-CN" sz="2400" b="1">
                <a:latin typeface="Times New Roman" panose="02020603050405020304" pitchFamily="18" charset="0"/>
              </a:rPr>
              <a:t>       2</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+8</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r>
              <a:rPr lang="en-US" altLang="zh-CN" sz="2400" b="1">
                <a:latin typeface="Times New Roman" panose="02020603050405020304" pitchFamily="18" charset="0"/>
              </a:rPr>
              <a:t>=108</a:t>
            </a:r>
          </a:p>
        </p:txBody>
      </p:sp>
      <p:sp>
        <p:nvSpPr>
          <p:cNvPr id="92168" name="Text Box 78">
            <a:extLst>
              <a:ext uri="{FF2B5EF4-FFF2-40B4-BE49-F238E27FC236}">
                <a16:creationId xmlns:a16="http://schemas.microsoft.com/office/drawing/2014/main" id="{02CF0F3E-7581-4FEA-AE1D-DCD37FF6A4A4}"/>
              </a:ext>
            </a:extLst>
          </p:cNvPr>
          <p:cNvSpPr txBox="1">
            <a:spLocks noChangeArrowheads="1"/>
          </p:cNvSpPr>
          <p:nvPr/>
        </p:nvSpPr>
        <p:spPr bwMode="auto">
          <a:xfrm>
            <a:off x="914400" y="4586288"/>
            <a:ext cx="2743200"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zh-CN" altLang="en-US" sz="2400" b="1">
                <a:latin typeface="Times New Roman" panose="02020603050405020304" pitchFamily="18" charset="0"/>
              </a:rPr>
              <a:t>解得</a:t>
            </a:r>
          </a:p>
          <a:p>
            <a:pPr eaLnBrk="1" hangingPunct="1">
              <a:spcBef>
                <a:spcPct val="10000"/>
              </a:spcBef>
              <a:buFontTx/>
              <a:buNone/>
            </a:pPr>
            <a:r>
              <a:rPr lang="zh-CN" altLang="en-US" sz="2400" b="1">
                <a:latin typeface="Times New Roman" panose="02020603050405020304" pitchFamily="18" charset="0"/>
              </a:rPr>
              <a:t>          </a:t>
            </a:r>
            <a:r>
              <a:rPr lang="zh-CN" altLang="en-US" sz="2400" b="1" i="1">
                <a:latin typeface="Times New Roman" panose="02020603050405020304" pitchFamily="18" charset="0"/>
              </a:rPr>
              <a: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a:t>
            </a:r>
            <a:r>
              <a:rPr lang="zh-CN" altLang="en-US" sz="2400" b="1">
                <a:latin typeface="Times New Roman" panose="02020603050405020304" pitchFamily="18" charset="0"/>
              </a:rPr>
              <a:t>－</a:t>
            </a:r>
            <a:r>
              <a:rPr lang="en-US" altLang="zh-CN" sz="2400" b="1">
                <a:latin typeface="Times New Roman" panose="02020603050405020304" pitchFamily="18" charset="0"/>
              </a:rPr>
              <a:t>22 (A)</a:t>
            </a:r>
          </a:p>
          <a:p>
            <a:pPr eaLnBrk="1" hangingPunct="1">
              <a:spcBef>
                <a:spcPct val="10000"/>
              </a:spcBef>
              <a:buFontTx/>
              <a:buNone/>
            </a:pPr>
            <a:r>
              <a:rPr lang="en-US" altLang="zh-CN"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=14 (A)</a:t>
            </a:r>
          </a:p>
          <a:p>
            <a:pPr eaLnBrk="1" hangingPunct="1">
              <a:spcBef>
                <a:spcPct val="10000"/>
              </a:spcBef>
              <a:buFontTx/>
              <a:buNone/>
            </a:pPr>
            <a:r>
              <a:rPr lang="en-US" altLang="zh-CN"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r>
              <a:rPr lang="en-US" altLang="zh-CN" sz="2400" b="1">
                <a:latin typeface="Times New Roman" panose="02020603050405020304" pitchFamily="18" charset="0"/>
              </a:rPr>
              <a:t>=10(A)</a:t>
            </a:r>
            <a:r>
              <a:rPr lang="en-US" altLang="zh-CN"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1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p:bldP spid="92165" grpId="0"/>
      <p:bldP spid="92166" grpId="0"/>
      <p:bldP spid="92167" grpId="0"/>
      <p:bldP spid="9216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a:extLst>
              <a:ext uri="{FF2B5EF4-FFF2-40B4-BE49-F238E27FC236}">
                <a16:creationId xmlns:a16="http://schemas.microsoft.com/office/drawing/2014/main" id="{355C3045-493E-4290-BF45-76F6A4CF40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060DA11-C106-4DC4-B193-81E94F5BDA16}" type="slidenum">
              <a:rPr lang="en-US" altLang="zh-CN" sz="1400" smtClean="0"/>
              <a:pPr>
                <a:spcBef>
                  <a:spcPct val="0"/>
                </a:spcBef>
                <a:buFontTx/>
                <a:buNone/>
              </a:pPr>
              <a:t>72</a:t>
            </a:fld>
            <a:endParaRPr lang="en-US" altLang="zh-CN" sz="1400"/>
          </a:p>
        </p:txBody>
      </p:sp>
      <p:grpSp>
        <p:nvGrpSpPr>
          <p:cNvPr id="67587" name="Group 2">
            <a:extLst>
              <a:ext uri="{FF2B5EF4-FFF2-40B4-BE49-F238E27FC236}">
                <a16:creationId xmlns:a16="http://schemas.microsoft.com/office/drawing/2014/main" id="{CDA353B7-4FAD-488A-82FB-49CE23F424DD}"/>
              </a:ext>
            </a:extLst>
          </p:cNvPr>
          <p:cNvGrpSpPr>
            <a:grpSpLocks/>
          </p:cNvGrpSpPr>
          <p:nvPr/>
        </p:nvGrpSpPr>
        <p:grpSpPr bwMode="auto">
          <a:xfrm>
            <a:off x="4191000" y="3429000"/>
            <a:ext cx="4648200" cy="2182813"/>
            <a:chOff x="2304" y="1680"/>
            <a:chExt cx="2928" cy="1375"/>
          </a:xfrm>
        </p:grpSpPr>
        <p:sp>
          <p:nvSpPr>
            <p:cNvPr id="67593" name="Text Box 3">
              <a:extLst>
                <a:ext uri="{FF2B5EF4-FFF2-40B4-BE49-F238E27FC236}">
                  <a16:creationId xmlns:a16="http://schemas.microsoft.com/office/drawing/2014/main" id="{6D8AB2E1-0595-40A4-84A9-E4EB40CBC9AB}"/>
                </a:ext>
              </a:extLst>
            </p:cNvPr>
            <p:cNvSpPr txBox="1">
              <a:spLocks noChangeArrowheads="1"/>
            </p:cNvSpPr>
            <p:nvPr/>
          </p:nvSpPr>
          <p:spPr bwMode="auto">
            <a:xfrm>
              <a:off x="2688" y="192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S1</a:t>
              </a:r>
            </a:p>
          </p:txBody>
        </p:sp>
        <p:sp>
          <p:nvSpPr>
            <p:cNvPr id="67594" name="Text Box 4">
              <a:extLst>
                <a:ext uri="{FF2B5EF4-FFF2-40B4-BE49-F238E27FC236}">
                  <a16:creationId xmlns:a16="http://schemas.microsoft.com/office/drawing/2014/main" id="{84150F29-A34D-41BE-8FE3-F215F78F8F9F}"/>
                </a:ext>
              </a:extLst>
            </p:cNvPr>
            <p:cNvSpPr txBox="1">
              <a:spLocks noChangeArrowheads="1"/>
            </p:cNvSpPr>
            <p:nvPr/>
          </p:nvSpPr>
          <p:spPr bwMode="auto">
            <a:xfrm>
              <a:off x="3408" y="1920"/>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S2</a:t>
              </a:r>
            </a:p>
          </p:txBody>
        </p:sp>
        <p:sp>
          <p:nvSpPr>
            <p:cNvPr id="67595" name="Text Box 5">
              <a:extLst>
                <a:ext uri="{FF2B5EF4-FFF2-40B4-BE49-F238E27FC236}">
                  <a16:creationId xmlns:a16="http://schemas.microsoft.com/office/drawing/2014/main" id="{9116EF32-07E2-4D2D-8C02-B4DC61145072}"/>
                </a:ext>
              </a:extLst>
            </p:cNvPr>
            <p:cNvSpPr txBox="1">
              <a:spLocks noChangeArrowheads="1"/>
            </p:cNvSpPr>
            <p:nvPr/>
          </p:nvSpPr>
          <p:spPr bwMode="auto">
            <a:xfrm>
              <a:off x="4176" y="23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S3</a:t>
              </a:r>
            </a:p>
          </p:txBody>
        </p:sp>
        <p:sp>
          <p:nvSpPr>
            <p:cNvPr id="67596" name="Text Box 6">
              <a:extLst>
                <a:ext uri="{FF2B5EF4-FFF2-40B4-BE49-F238E27FC236}">
                  <a16:creationId xmlns:a16="http://schemas.microsoft.com/office/drawing/2014/main" id="{2D811B64-3906-4F71-9FE2-19E23590ECC5}"/>
                </a:ext>
              </a:extLst>
            </p:cNvPr>
            <p:cNvSpPr txBox="1">
              <a:spLocks noChangeArrowheads="1"/>
            </p:cNvSpPr>
            <p:nvPr/>
          </p:nvSpPr>
          <p:spPr bwMode="auto">
            <a:xfrm>
              <a:off x="2592" y="254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endParaRPr lang="en-US" altLang="zh-CN" sz="2400" b="1">
                <a:latin typeface="Times New Roman" panose="02020603050405020304" pitchFamily="18" charset="0"/>
              </a:endParaRPr>
            </a:p>
          </p:txBody>
        </p:sp>
        <p:sp>
          <p:nvSpPr>
            <p:cNvPr id="67597" name="Text Box 7">
              <a:extLst>
                <a:ext uri="{FF2B5EF4-FFF2-40B4-BE49-F238E27FC236}">
                  <a16:creationId xmlns:a16="http://schemas.microsoft.com/office/drawing/2014/main" id="{51A96C88-8D00-4617-A18F-53B0C205DD24}"/>
                </a:ext>
              </a:extLst>
            </p:cNvPr>
            <p:cNvSpPr txBox="1">
              <a:spLocks noChangeArrowheads="1"/>
            </p:cNvSpPr>
            <p:nvPr/>
          </p:nvSpPr>
          <p:spPr bwMode="auto">
            <a:xfrm>
              <a:off x="3360" y="249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endParaRPr lang="en-US" altLang="zh-CN" sz="2400" b="1">
                <a:latin typeface="Times New Roman" panose="02020603050405020304" pitchFamily="18" charset="0"/>
              </a:endParaRPr>
            </a:p>
          </p:txBody>
        </p:sp>
        <p:sp>
          <p:nvSpPr>
            <p:cNvPr id="67598" name="Text Box 8">
              <a:extLst>
                <a:ext uri="{FF2B5EF4-FFF2-40B4-BE49-F238E27FC236}">
                  <a16:creationId xmlns:a16="http://schemas.microsoft.com/office/drawing/2014/main" id="{B23CD3D4-D82A-42A5-B1B0-1E30CBD182AD}"/>
                </a:ext>
              </a:extLst>
            </p:cNvPr>
            <p:cNvSpPr txBox="1">
              <a:spLocks noChangeArrowheads="1"/>
            </p:cNvSpPr>
            <p:nvPr/>
          </p:nvSpPr>
          <p:spPr bwMode="auto">
            <a:xfrm>
              <a:off x="4800" y="220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a:t>
              </a:r>
            </a:p>
          </p:txBody>
        </p:sp>
        <p:grpSp>
          <p:nvGrpSpPr>
            <p:cNvPr id="67599" name="Group 9">
              <a:extLst>
                <a:ext uri="{FF2B5EF4-FFF2-40B4-BE49-F238E27FC236}">
                  <a16:creationId xmlns:a16="http://schemas.microsoft.com/office/drawing/2014/main" id="{1B4DEB0A-E954-4E1C-8ADB-AEA64C9AEE6A}"/>
                </a:ext>
              </a:extLst>
            </p:cNvPr>
            <p:cNvGrpSpPr>
              <a:grpSpLocks/>
            </p:cNvGrpSpPr>
            <p:nvPr/>
          </p:nvGrpSpPr>
          <p:grpSpPr bwMode="auto">
            <a:xfrm>
              <a:off x="2448" y="1680"/>
              <a:ext cx="2367" cy="1375"/>
              <a:chOff x="1304" y="3328"/>
              <a:chExt cx="5918" cy="3438"/>
            </a:xfrm>
          </p:grpSpPr>
          <p:sp>
            <p:nvSpPr>
              <p:cNvPr id="67623" name="Line 10">
                <a:extLst>
                  <a:ext uri="{FF2B5EF4-FFF2-40B4-BE49-F238E27FC236}">
                    <a16:creationId xmlns:a16="http://schemas.microsoft.com/office/drawing/2014/main" id="{98ADE587-DA5B-4764-A725-31D60C5ECFCF}"/>
                  </a:ext>
                </a:extLst>
              </p:cNvPr>
              <p:cNvSpPr>
                <a:spLocks noChangeShapeType="1"/>
              </p:cNvSpPr>
              <p:nvPr/>
            </p:nvSpPr>
            <p:spPr bwMode="auto">
              <a:xfrm>
                <a:off x="7117" y="3341"/>
                <a:ext cx="0" cy="341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4" name="Line 11">
                <a:extLst>
                  <a:ext uri="{FF2B5EF4-FFF2-40B4-BE49-F238E27FC236}">
                    <a16:creationId xmlns:a16="http://schemas.microsoft.com/office/drawing/2014/main" id="{0C7F85C4-0778-4293-95B4-ACBE7200AA18}"/>
                  </a:ext>
                </a:extLst>
              </p:cNvPr>
              <p:cNvSpPr>
                <a:spLocks noChangeShapeType="1"/>
              </p:cNvSpPr>
              <p:nvPr/>
            </p:nvSpPr>
            <p:spPr bwMode="auto">
              <a:xfrm>
                <a:off x="5424" y="3355"/>
                <a:ext cx="5" cy="3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7625" name="Group 12">
                <a:extLst>
                  <a:ext uri="{FF2B5EF4-FFF2-40B4-BE49-F238E27FC236}">
                    <a16:creationId xmlns:a16="http://schemas.microsoft.com/office/drawing/2014/main" id="{0C6DA725-17D2-4AA2-AFA6-D31A45F31DAC}"/>
                  </a:ext>
                </a:extLst>
              </p:cNvPr>
              <p:cNvGrpSpPr>
                <a:grpSpLocks/>
              </p:cNvGrpSpPr>
              <p:nvPr/>
            </p:nvGrpSpPr>
            <p:grpSpPr bwMode="auto">
              <a:xfrm>
                <a:off x="3207" y="3328"/>
                <a:ext cx="828" cy="1988"/>
                <a:chOff x="4417" y="567"/>
                <a:chExt cx="693" cy="1650"/>
              </a:xfrm>
            </p:grpSpPr>
            <p:grpSp>
              <p:nvGrpSpPr>
                <p:cNvPr id="67653" name="Group 13">
                  <a:extLst>
                    <a:ext uri="{FF2B5EF4-FFF2-40B4-BE49-F238E27FC236}">
                      <a16:creationId xmlns:a16="http://schemas.microsoft.com/office/drawing/2014/main" id="{4BD7662E-725B-4421-B5A3-01B53C46ACEB}"/>
                    </a:ext>
                  </a:extLst>
                </p:cNvPr>
                <p:cNvGrpSpPr>
                  <a:grpSpLocks/>
                </p:cNvGrpSpPr>
                <p:nvPr/>
              </p:nvGrpSpPr>
              <p:grpSpPr bwMode="auto">
                <a:xfrm>
                  <a:off x="4417" y="567"/>
                  <a:ext cx="550" cy="1650"/>
                  <a:chOff x="4417" y="567"/>
                  <a:chExt cx="550" cy="1650"/>
                </a:xfrm>
              </p:grpSpPr>
              <p:sp>
                <p:nvSpPr>
                  <p:cNvPr id="67658" name="Oval 14">
                    <a:extLst>
                      <a:ext uri="{FF2B5EF4-FFF2-40B4-BE49-F238E27FC236}">
                        <a16:creationId xmlns:a16="http://schemas.microsoft.com/office/drawing/2014/main" id="{E3448B64-8437-4FDC-A791-4CDD8B5C2112}"/>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7659" name="Line 15">
                    <a:extLst>
                      <a:ext uri="{FF2B5EF4-FFF2-40B4-BE49-F238E27FC236}">
                        <a16:creationId xmlns:a16="http://schemas.microsoft.com/office/drawing/2014/main" id="{DC563A28-DA69-4ABD-BC63-1E5209EA81AC}"/>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54" name="Group 16">
                  <a:extLst>
                    <a:ext uri="{FF2B5EF4-FFF2-40B4-BE49-F238E27FC236}">
                      <a16:creationId xmlns:a16="http://schemas.microsoft.com/office/drawing/2014/main" id="{EA77EEE8-F9E8-49CE-A318-013F27129FE1}"/>
                    </a:ext>
                  </a:extLst>
                </p:cNvPr>
                <p:cNvGrpSpPr>
                  <a:grpSpLocks/>
                </p:cNvGrpSpPr>
                <p:nvPr/>
              </p:nvGrpSpPr>
              <p:grpSpPr bwMode="auto">
                <a:xfrm>
                  <a:off x="4956" y="853"/>
                  <a:ext cx="154" cy="979"/>
                  <a:chOff x="4956" y="853"/>
                  <a:chExt cx="154" cy="979"/>
                </a:xfrm>
              </p:grpSpPr>
              <p:sp>
                <p:nvSpPr>
                  <p:cNvPr id="67655" name="Line 17">
                    <a:extLst>
                      <a:ext uri="{FF2B5EF4-FFF2-40B4-BE49-F238E27FC236}">
                        <a16:creationId xmlns:a16="http://schemas.microsoft.com/office/drawing/2014/main" id="{361AC926-F801-4BEE-B892-07F3ECCB2803}"/>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6" name="Line 18">
                    <a:extLst>
                      <a:ext uri="{FF2B5EF4-FFF2-40B4-BE49-F238E27FC236}">
                        <a16:creationId xmlns:a16="http://schemas.microsoft.com/office/drawing/2014/main" id="{DFE8A5F7-EDB1-4168-9C93-AAB746CB6A0F}"/>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7" name="Line 19">
                    <a:extLst>
                      <a:ext uri="{FF2B5EF4-FFF2-40B4-BE49-F238E27FC236}">
                        <a16:creationId xmlns:a16="http://schemas.microsoft.com/office/drawing/2014/main" id="{B11548EB-AADE-49D8-92CD-96DDE44EBBBB}"/>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7626" name="Group 20">
                <a:extLst>
                  <a:ext uri="{FF2B5EF4-FFF2-40B4-BE49-F238E27FC236}">
                    <a16:creationId xmlns:a16="http://schemas.microsoft.com/office/drawing/2014/main" id="{4B3EE9ED-E23E-4438-98CA-7B8781B86FE6}"/>
                  </a:ext>
                </a:extLst>
              </p:cNvPr>
              <p:cNvGrpSpPr>
                <a:grpSpLocks/>
              </p:cNvGrpSpPr>
              <p:nvPr/>
            </p:nvGrpSpPr>
            <p:grpSpPr bwMode="auto">
              <a:xfrm>
                <a:off x="1304" y="3341"/>
                <a:ext cx="828" cy="1988"/>
                <a:chOff x="4417" y="567"/>
                <a:chExt cx="693" cy="1650"/>
              </a:xfrm>
            </p:grpSpPr>
            <p:grpSp>
              <p:nvGrpSpPr>
                <p:cNvPr id="67646" name="Group 21">
                  <a:extLst>
                    <a:ext uri="{FF2B5EF4-FFF2-40B4-BE49-F238E27FC236}">
                      <a16:creationId xmlns:a16="http://schemas.microsoft.com/office/drawing/2014/main" id="{1164D5F2-F476-43B9-B934-BB8C092BBD22}"/>
                    </a:ext>
                  </a:extLst>
                </p:cNvPr>
                <p:cNvGrpSpPr>
                  <a:grpSpLocks/>
                </p:cNvGrpSpPr>
                <p:nvPr/>
              </p:nvGrpSpPr>
              <p:grpSpPr bwMode="auto">
                <a:xfrm>
                  <a:off x="4417" y="567"/>
                  <a:ext cx="550" cy="1650"/>
                  <a:chOff x="4417" y="567"/>
                  <a:chExt cx="550" cy="1650"/>
                </a:xfrm>
              </p:grpSpPr>
              <p:sp>
                <p:nvSpPr>
                  <p:cNvPr id="67651" name="Oval 22">
                    <a:extLst>
                      <a:ext uri="{FF2B5EF4-FFF2-40B4-BE49-F238E27FC236}">
                        <a16:creationId xmlns:a16="http://schemas.microsoft.com/office/drawing/2014/main" id="{9E5E1986-1AAC-48C7-967C-834432F4ED9C}"/>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7652" name="Line 23">
                    <a:extLst>
                      <a:ext uri="{FF2B5EF4-FFF2-40B4-BE49-F238E27FC236}">
                        <a16:creationId xmlns:a16="http://schemas.microsoft.com/office/drawing/2014/main" id="{416E7EE3-EC13-41AA-8B37-C1CB884865FA}"/>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47" name="Group 24">
                  <a:extLst>
                    <a:ext uri="{FF2B5EF4-FFF2-40B4-BE49-F238E27FC236}">
                      <a16:creationId xmlns:a16="http://schemas.microsoft.com/office/drawing/2014/main" id="{6E6BE7CC-8C6A-44A8-8087-18229986B0F3}"/>
                    </a:ext>
                  </a:extLst>
                </p:cNvPr>
                <p:cNvGrpSpPr>
                  <a:grpSpLocks/>
                </p:cNvGrpSpPr>
                <p:nvPr/>
              </p:nvGrpSpPr>
              <p:grpSpPr bwMode="auto">
                <a:xfrm>
                  <a:off x="4956" y="853"/>
                  <a:ext cx="154" cy="979"/>
                  <a:chOff x="4956" y="853"/>
                  <a:chExt cx="154" cy="979"/>
                </a:xfrm>
              </p:grpSpPr>
              <p:sp>
                <p:nvSpPr>
                  <p:cNvPr id="67648" name="Line 25">
                    <a:extLst>
                      <a:ext uri="{FF2B5EF4-FFF2-40B4-BE49-F238E27FC236}">
                        <a16:creationId xmlns:a16="http://schemas.microsoft.com/office/drawing/2014/main" id="{29E412F4-6A31-40C5-BF26-074871061D66}"/>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9" name="Line 26">
                    <a:extLst>
                      <a:ext uri="{FF2B5EF4-FFF2-40B4-BE49-F238E27FC236}">
                        <a16:creationId xmlns:a16="http://schemas.microsoft.com/office/drawing/2014/main" id="{BCBA0BAF-7418-42B9-9183-FF4EB93ADD82}"/>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0" name="Line 27">
                    <a:extLst>
                      <a:ext uri="{FF2B5EF4-FFF2-40B4-BE49-F238E27FC236}">
                        <a16:creationId xmlns:a16="http://schemas.microsoft.com/office/drawing/2014/main" id="{D1A70BCC-A9A7-4C2A-A17E-EDD93046C673}"/>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7627" name="Group 28">
                <a:extLst>
                  <a:ext uri="{FF2B5EF4-FFF2-40B4-BE49-F238E27FC236}">
                    <a16:creationId xmlns:a16="http://schemas.microsoft.com/office/drawing/2014/main" id="{B9704524-F282-4C89-88ED-78F728088507}"/>
                  </a:ext>
                </a:extLst>
              </p:cNvPr>
              <p:cNvGrpSpPr>
                <a:grpSpLocks/>
              </p:cNvGrpSpPr>
              <p:nvPr/>
            </p:nvGrpSpPr>
            <p:grpSpPr bwMode="auto">
              <a:xfrm>
                <a:off x="5096" y="4375"/>
                <a:ext cx="658" cy="1987"/>
                <a:chOff x="3591" y="567"/>
                <a:chExt cx="301" cy="907"/>
              </a:xfrm>
            </p:grpSpPr>
            <p:sp>
              <p:nvSpPr>
                <p:cNvPr id="67639" name="Line 29">
                  <a:extLst>
                    <a:ext uri="{FF2B5EF4-FFF2-40B4-BE49-F238E27FC236}">
                      <a16:creationId xmlns:a16="http://schemas.microsoft.com/office/drawing/2014/main" id="{240362C7-3911-4542-885B-0045E197105B}"/>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0" name="Oval 30">
                  <a:extLst>
                    <a:ext uri="{FF2B5EF4-FFF2-40B4-BE49-F238E27FC236}">
                      <a16:creationId xmlns:a16="http://schemas.microsoft.com/office/drawing/2014/main" id="{7D2C6D1C-0F2D-471A-868C-3E85CF51FCFD}"/>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7641" name="Line 31">
                  <a:extLst>
                    <a:ext uri="{FF2B5EF4-FFF2-40B4-BE49-F238E27FC236}">
                      <a16:creationId xmlns:a16="http://schemas.microsoft.com/office/drawing/2014/main" id="{FA014E7C-6C09-4BFB-8090-5DCB3B9B0622}"/>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7642" name="Group 32">
                  <a:extLst>
                    <a:ext uri="{FF2B5EF4-FFF2-40B4-BE49-F238E27FC236}">
                      <a16:creationId xmlns:a16="http://schemas.microsoft.com/office/drawing/2014/main" id="{023DAAE5-D0A4-4A96-B785-BCC71C43C9FD}"/>
                    </a:ext>
                  </a:extLst>
                </p:cNvPr>
                <p:cNvGrpSpPr>
                  <a:grpSpLocks/>
                </p:cNvGrpSpPr>
                <p:nvPr/>
              </p:nvGrpSpPr>
              <p:grpSpPr bwMode="auto">
                <a:xfrm>
                  <a:off x="3715" y="591"/>
                  <a:ext cx="56" cy="222"/>
                  <a:chOff x="4507" y="645"/>
                  <a:chExt cx="56" cy="222"/>
                </a:xfrm>
              </p:grpSpPr>
              <p:sp>
                <p:nvSpPr>
                  <p:cNvPr id="67643" name="Line 33">
                    <a:extLst>
                      <a:ext uri="{FF2B5EF4-FFF2-40B4-BE49-F238E27FC236}">
                        <a16:creationId xmlns:a16="http://schemas.microsoft.com/office/drawing/2014/main" id="{A7716D4D-F0EF-4520-A4ED-B7901459B71D}"/>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4" name="Line 34">
                    <a:extLst>
                      <a:ext uri="{FF2B5EF4-FFF2-40B4-BE49-F238E27FC236}">
                        <a16:creationId xmlns:a16="http://schemas.microsoft.com/office/drawing/2014/main" id="{FD236A2C-F421-4E1D-A252-8B5295512745}"/>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5" name="Line 35">
                    <a:extLst>
                      <a:ext uri="{FF2B5EF4-FFF2-40B4-BE49-F238E27FC236}">
                        <a16:creationId xmlns:a16="http://schemas.microsoft.com/office/drawing/2014/main" id="{194221D1-AB91-4498-87EC-9EDC7F17CF3D}"/>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7628" name="Group 36">
                <a:extLst>
                  <a:ext uri="{FF2B5EF4-FFF2-40B4-BE49-F238E27FC236}">
                    <a16:creationId xmlns:a16="http://schemas.microsoft.com/office/drawing/2014/main" id="{F6133444-D013-44CC-9427-1816E8AA4691}"/>
                  </a:ext>
                </a:extLst>
              </p:cNvPr>
              <p:cNvGrpSpPr>
                <a:grpSpLocks/>
              </p:cNvGrpSpPr>
              <p:nvPr/>
            </p:nvGrpSpPr>
            <p:grpSpPr bwMode="auto">
              <a:xfrm>
                <a:off x="6999" y="4123"/>
                <a:ext cx="223" cy="1974"/>
                <a:chOff x="743" y="567"/>
                <a:chExt cx="187" cy="1639"/>
              </a:xfrm>
            </p:grpSpPr>
            <p:sp>
              <p:nvSpPr>
                <p:cNvPr id="67637" name="Line 37">
                  <a:extLst>
                    <a:ext uri="{FF2B5EF4-FFF2-40B4-BE49-F238E27FC236}">
                      <a16:creationId xmlns:a16="http://schemas.microsoft.com/office/drawing/2014/main" id="{75066161-3539-4AFF-A338-96E79915671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8" name="Rectangle 38">
                  <a:extLst>
                    <a:ext uri="{FF2B5EF4-FFF2-40B4-BE49-F238E27FC236}">
                      <a16:creationId xmlns:a16="http://schemas.microsoft.com/office/drawing/2014/main" id="{6B45530B-4839-4B95-87CB-9EC028C4FDA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7629" name="Group 39">
                <a:extLst>
                  <a:ext uri="{FF2B5EF4-FFF2-40B4-BE49-F238E27FC236}">
                    <a16:creationId xmlns:a16="http://schemas.microsoft.com/office/drawing/2014/main" id="{CE127C81-800C-40FB-B5A1-6A960E71FB15}"/>
                  </a:ext>
                </a:extLst>
              </p:cNvPr>
              <p:cNvGrpSpPr>
                <a:grpSpLocks/>
              </p:cNvGrpSpPr>
              <p:nvPr/>
            </p:nvGrpSpPr>
            <p:grpSpPr bwMode="auto">
              <a:xfrm>
                <a:off x="3430" y="4772"/>
                <a:ext cx="223" cy="1975"/>
                <a:chOff x="743" y="567"/>
                <a:chExt cx="187" cy="1639"/>
              </a:xfrm>
            </p:grpSpPr>
            <p:sp>
              <p:nvSpPr>
                <p:cNvPr id="67635" name="Line 40">
                  <a:extLst>
                    <a:ext uri="{FF2B5EF4-FFF2-40B4-BE49-F238E27FC236}">
                      <a16:creationId xmlns:a16="http://schemas.microsoft.com/office/drawing/2014/main" id="{BB881CDC-2E3A-46CF-8098-556EF39391D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6" name="Rectangle 41">
                  <a:extLst>
                    <a:ext uri="{FF2B5EF4-FFF2-40B4-BE49-F238E27FC236}">
                      <a16:creationId xmlns:a16="http://schemas.microsoft.com/office/drawing/2014/main" id="{51001DBF-8ABB-4FE8-AE5C-C90B19568E4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7630" name="Group 42">
                <a:extLst>
                  <a:ext uri="{FF2B5EF4-FFF2-40B4-BE49-F238E27FC236}">
                    <a16:creationId xmlns:a16="http://schemas.microsoft.com/office/drawing/2014/main" id="{2B0EBCDE-9135-437E-9FBD-CF9C63423579}"/>
                  </a:ext>
                </a:extLst>
              </p:cNvPr>
              <p:cNvGrpSpPr>
                <a:grpSpLocks/>
              </p:cNvGrpSpPr>
              <p:nvPr/>
            </p:nvGrpSpPr>
            <p:grpSpPr bwMode="auto">
              <a:xfrm>
                <a:off x="1527" y="4791"/>
                <a:ext cx="223" cy="1975"/>
                <a:chOff x="743" y="567"/>
                <a:chExt cx="187" cy="1639"/>
              </a:xfrm>
            </p:grpSpPr>
            <p:sp>
              <p:nvSpPr>
                <p:cNvPr id="67633" name="Line 43">
                  <a:extLst>
                    <a:ext uri="{FF2B5EF4-FFF2-40B4-BE49-F238E27FC236}">
                      <a16:creationId xmlns:a16="http://schemas.microsoft.com/office/drawing/2014/main" id="{3A819A6D-DC99-4E6D-BFD2-AE75193E2FA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4" name="Rectangle 44">
                  <a:extLst>
                    <a:ext uri="{FF2B5EF4-FFF2-40B4-BE49-F238E27FC236}">
                      <a16:creationId xmlns:a16="http://schemas.microsoft.com/office/drawing/2014/main" id="{3FC4B546-ECE7-4C52-9614-59B8A96B96E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7631" name="Line 45">
                <a:extLst>
                  <a:ext uri="{FF2B5EF4-FFF2-40B4-BE49-F238E27FC236}">
                    <a16:creationId xmlns:a16="http://schemas.microsoft.com/office/drawing/2014/main" id="{ECD63E80-B80F-4141-BDB9-54AC2BBCC053}"/>
                  </a:ext>
                </a:extLst>
              </p:cNvPr>
              <p:cNvSpPr>
                <a:spLocks noChangeShapeType="1"/>
              </p:cNvSpPr>
              <p:nvPr/>
            </p:nvSpPr>
            <p:spPr bwMode="auto">
              <a:xfrm flipV="1">
                <a:off x="1658" y="3341"/>
                <a:ext cx="54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2" name="Line 46">
                <a:extLst>
                  <a:ext uri="{FF2B5EF4-FFF2-40B4-BE49-F238E27FC236}">
                    <a16:creationId xmlns:a16="http://schemas.microsoft.com/office/drawing/2014/main" id="{9F5E7802-09A1-4BD4-839D-0AB7998C5424}"/>
                  </a:ext>
                </a:extLst>
              </p:cNvPr>
              <p:cNvSpPr>
                <a:spLocks noChangeShapeType="1"/>
              </p:cNvSpPr>
              <p:nvPr/>
            </p:nvSpPr>
            <p:spPr bwMode="auto">
              <a:xfrm flipV="1">
                <a:off x="1658" y="6747"/>
                <a:ext cx="54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00" name="Group 47">
              <a:extLst>
                <a:ext uri="{FF2B5EF4-FFF2-40B4-BE49-F238E27FC236}">
                  <a16:creationId xmlns:a16="http://schemas.microsoft.com/office/drawing/2014/main" id="{3D77A88B-37A2-4913-9B05-8CB5E8F38BAD}"/>
                </a:ext>
              </a:extLst>
            </p:cNvPr>
            <p:cNvGrpSpPr>
              <a:grpSpLocks/>
            </p:cNvGrpSpPr>
            <p:nvPr/>
          </p:nvGrpSpPr>
          <p:grpSpPr bwMode="auto">
            <a:xfrm>
              <a:off x="3324" y="2314"/>
              <a:ext cx="41" cy="161"/>
              <a:chOff x="4507" y="645"/>
              <a:chExt cx="56" cy="222"/>
            </a:xfrm>
          </p:grpSpPr>
          <p:sp>
            <p:nvSpPr>
              <p:cNvPr id="67620" name="Line 48">
                <a:extLst>
                  <a:ext uri="{FF2B5EF4-FFF2-40B4-BE49-F238E27FC236}">
                    <a16:creationId xmlns:a16="http://schemas.microsoft.com/office/drawing/2014/main" id="{1198E263-FDB8-43F8-BF88-62344B0073AA}"/>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1" name="Line 49">
                <a:extLst>
                  <a:ext uri="{FF2B5EF4-FFF2-40B4-BE49-F238E27FC236}">
                    <a16:creationId xmlns:a16="http://schemas.microsoft.com/office/drawing/2014/main" id="{C813146A-E566-4F73-9F79-C47C6DC36F93}"/>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2" name="Line 50">
                <a:extLst>
                  <a:ext uri="{FF2B5EF4-FFF2-40B4-BE49-F238E27FC236}">
                    <a16:creationId xmlns:a16="http://schemas.microsoft.com/office/drawing/2014/main" id="{E64AD9C0-D294-4892-AC0D-699AE42E7A04}"/>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01" name="Group 51">
              <a:extLst>
                <a:ext uri="{FF2B5EF4-FFF2-40B4-BE49-F238E27FC236}">
                  <a16:creationId xmlns:a16="http://schemas.microsoft.com/office/drawing/2014/main" id="{D38CFBA1-695E-4CCE-A49E-36F4058FB4E7}"/>
                </a:ext>
              </a:extLst>
            </p:cNvPr>
            <p:cNvGrpSpPr>
              <a:grpSpLocks/>
            </p:cNvGrpSpPr>
            <p:nvPr/>
          </p:nvGrpSpPr>
          <p:grpSpPr bwMode="auto">
            <a:xfrm>
              <a:off x="2562" y="2283"/>
              <a:ext cx="42" cy="161"/>
              <a:chOff x="4507" y="645"/>
              <a:chExt cx="56" cy="222"/>
            </a:xfrm>
          </p:grpSpPr>
          <p:sp>
            <p:nvSpPr>
              <p:cNvPr id="67617" name="Line 52">
                <a:extLst>
                  <a:ext uri="{FF2B5EF4-FFF2-40B4-BE49-F238E27FC236}">
                    <a16:creationId xmlns:a16="http://schemas.microsoft.com/office/drawing/2014/main" id="{5DE314BC-0E67-4280-9EF5-540FEBC8C240}"/>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8" name="Line 53">
                <a:extLst>
                  <a:ext uri="{FF2B5EF4-FFF2-40B4-BE49-F238E27FC236}">
                    <a16:creationId xmlns:a16="http://schemas.microsoft.com/office/drawing/2014/main" id="{36C149FB-C9A6-45BE-BAAD-F2C63558A91B}"/>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9" name="Line 54">
                <a:extLst>
                  <a:ext uri="{FF2B5EF4-FFF2-40B4-BE49-F238E27FC236}">
                    <a16:creationId xmlns:a16="http://schemas.microsoft.com/office/drawing/2014/main" id="{9CC2A0DE-AA57-4E57-A796-3334F24BE449}"/>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02" name="Group 55">
              <a:extLst>
                <a:ext uri="{FF2B5EF4-FFF2-40B4-BE49-F238E27FC236}">
                  <a16:creationId xmlns:a16="http://schemas.microsoft.com/office/drawing/2014/main" id="{A6DD42F3-A744-464C-992B-E17C12EBC64A}"/>
                </a:ext>
              </a:extLst>
            </p:cNvPr>
            <p:cNvGrpSpPr>
              <a:grpSpLocks/>
            </p:cNvGrpSpPr>
            <p:nvPr/>
          </p:nvGrpSpPr>
          <p:grpSpPr bwMode="auto">
            <a:xfrm flipV="1">
              <a:off x="4758" y="1900"/>
              <a:ext cx="41" cy="162"/>
              <a:chOff x="4507" y="645"/>
              <a:chExt cx="56" cy="222"/>
            </a:xfrm>
          </p:grpSpPr>
          <p:sp>
            <p:nvSpPr>
              <p:cNvPr id="67614" name="Line 56">
                <a:extLst>
                  <a:ext uri="{FF2B5EF4-FFF2-40B4-BE49-F238E27FC236}">
                    <a16:creationId xmlns:a16="http://schemas.microsoft.com/office/drawing/2014/main" id="{2CD5F104-A20E-4719-B97E-45C0267AD165}"/>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5" name="Line 57">
                <a:extLst>
                  <a:ext uri="{FF2B5EF4-FFF2-40B4-BE49-F238E27FC236}">
                    <a16:creationId xmlns:a16="http://schemas.microsoft.com/office/drawing/2014/main" id="{3FCBF7C7-565F-48B0-943B-1A74B1C183F2}"/>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6" name="Line 58">
                <a:extLst>
                  <a:ext uri="{FF2B5EF4-FFF2-40B4-BE49-F238E27FC236}">
                    <a16:creationId xmlns:a16="http://schemas.microsoft.com/office/drawing/2014/main" id="{E405F14D-3BD8-46B2-9EBD-92B5CC838026}"/>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603" name="Oval 59">
              <a:extLst>
                <a:ext uri="{FF2B5EF4-FFF2-40B4-BE49-F238E27FC236}">
                  <a16:creationId xmlns:a16="http://schemas.microsoft.com/office/drawing/2014/main" id="{77E1EF77-7EB7-43C8-840C-5EA186CA541F}"/>
                </a:ext>
              </a:extLst>
            </p:cNvPr>
            <p:cNvSpPr>
              <a:spLocks noChangeArrowheads="1"/>
            </p:cNvSpPr>
            <p:nvPr/>
          </p:nvSpPr>
          <p:spPr bwMode="auto">
            <a:xfrm>
              <a:off x="2831" y="2036"/>
              <a:ext cx="312" cy="801"/>
            </a:xfrm>
            <a:prstGeom prst="ellipse">
              <a:avLst/>
            </a:prstGeom>
            <a:noFill/>
            <a:ln w="38100">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3300"/>
                </a:solidFill>
              </a:endParaRPr>
            </a:p>
          </p:txBody>
        </p:sp>
        <p:sp>
          <p:nvSpPr>
            <p:cNvPr id="67604" name="Oval 60">
              <a:extLst>
                <a:ext uri="{FF2B5EF4-FFF2-40B4-BE49-F238E27FC236}">
                  <a16:creationId xmlns:a16="http://schemas.microsoft.com/office/drawing/2014/main" id="{4E527C63-52FB-4C55-A5E7-BDB8A22FAF99}"/>
                </a:ext>
              </a:extLst>
            </p:cNvPr>
            <p:cNvSpPr>
              <a:spLocks noChangeArrowheads="1"/>
            </p:cNvSpPr>
            <p:nvPr/>
          </p:nvSpPr>
          <p:spPr bwMode="auto">
            <a:xfrm>
              <a:off x="3600" y="2064"/>
              <a:ext cx="1056" cy="855"/>
            </a:xfrm>
            <a:prstGeom prst="ellipse">
              <a:avLst/>
            </a:prstGeom>
            <a:noFill/>
            <a:ln w="38100">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3300"/>
                </a:solidFill>
              </a:endParaRPr>
            </a:p>
          </p:txBody>
        </p:sp>
        <p:sp>
          <p:nvSpPr>
            <p:cNvPr id="67605" name="Oval 61">
              <a:extLst>
                <a:ext uri="{FF2B5EF4-FFF2-40B4-BE49-F238E27FC236}">
                  <a16:creationId xmlns:a16="http://schemas.microsoft.com/office/drawing/2014/main" id="{9E009D04-FA67-4E16-8B1B-E009F2B24839}"/>
                </a:ext>
              </a:extLst>
            </p:cNvPr>
            <p:cNvSpPr>
              <a:spLocks noChangeArrowheads="1"/>
            </p:cNvSpPr>
            <p:nvPr/>
          </p:nvSpPr>
          <p:spPr bwMode="auto">
            <a:xfrm>
              <a:off x="4272" y="2736"/>
              <a:ext cx="198" cy="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7606" name="Oval 62">
              <a:extLst>
                <a:ext uri="{FF2B5EF4-FFF2-40B4-BE49-F238E27FC236}">
                  <a16:creationId xmlns:a16="http://schemas.microsoft.com/office/drawing/2014/main" id="{6779D4DB-0674-44D0-A4C8-6C450F74523B}"/>
                </a:ext>
              </a:extLst>
            </p:cNvPr>
            <p:cNvSpPr>
              <a:spLocks noChangeArrowheads="1"/>
            </p:cNvSpPr>
            <p:nvPr/>
          </p:nvSpPr>
          <p:spPr bwMode="auto">
            <a:xfrm>
              <a:off x="2923" y="2753"/>
              <a:ext cx="137" cy="1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7607" name="Line 63">
              <a:extLst>
                <a:ext uri="{FF2B5EF4-FFF2-40B4-BE49-F238E27FC236}">
                  <a16:creationId xmlns:a16="http://schemas.microsoft.com/office/drawing/2014/main" id="{3A09C16D-4BCB-4DA7-B9F2-2FB0DBD42516}"/>
                </a:ext>
              </a:extLst>
            </p:cNvPr>
            <p:cNvSpPr>
              <a:spLocks noChangeShapeType="1"/>
            </p:cNvSpPr>
            <p:nvPr/>
          </p:nvSpPr>
          <p:spPr bwMode="auto">
            <a:xfrm flipH="1">
              <a:off x="4472" y="2762"/>
              <a:ext cx="57" cy="70"/>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67608" name="Line 64">
              <a:extLst>
                <a:ext uri="{FF2B5EF4-FFF2-40B4-BE49-F238E27FC236}">
                  <a16:creationId xmlns:a16="http://schemas.microsoft.com/office/drawing/2014/main" id="{52A2D56A-3B58-475E-B3E6-58E81ACDB7DB}"/>
                </a:ext>
              </a:extLst>
            </p:cNvPr>
            <p:cNvSpPr>
              <a:spLocks noChangeShapeType="1"/>
            </p:cNvSpPr>
            <p:nvPr/>
          </p:nvSpPr>
          <p:spPr bwMode="auto">
            <a:xfrm flipH="1">
              <a:off x="3033" y="2731"/>
              <a:ext cx="62" cy="102"/>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67609" name="Text Box 65">
              <a:extLst>
                <a:ext uri="{FF2B5EF4-FFF2-40B4-BE49-F238E27FC236}">
                  <a16:creationId xmlns:a16="http://schemas.microsoft.com/office/drawing/2014/main" id="{804AD133-F165-4EA3-A57D-2C78E221715D}"/>
                </a:ext>
              </a:extLst>
            </p:cNvPr>
            <p:cNvSpPr txBox="1">
              <a:spLocks noChangeArrowheads="1"/>
            </p:cNvSpPr>
            <p:nvPr/>
          </p:nvSpPr>
          <p:spPr bwMode="auto">
            <a:xfrm>
              <a:off x="3120" y="22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2</a:t>
              </a:r>
            </a:p>
          </p:txBody>
        </p:sp>
        <p:sp>
          <p:nvSpPr>
            <p:cNvPr id="67610" name="Text Box 66">
              <a:extLst>
                <a:ext uri="{FF2B5EF4-FFF2-40B4-BE49-F238E27FC236}">
                  <a16:creationId xmlns:a16="http://schemas.microsoft.com/office/drawing/2014/main" id="{1092D271-6532-4067-87A3-E4A69F8CAE86}"/>
                </a:ext>
              </a:extLst>
            </p:cNvPr>
            <p:cNvSpPr txBox="1">
              <a:spLocks noChangeArrowheads="1"/>
            </p:cNvSpPr>
            <p:nvPr/>
          </p:nvSpPr>
          <p:spPr bwMode="auto">
            <a:xfrm>
              <a:off x="2304" y="22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1</a:t>
              </a:r>
            </a:p>
          </p:txBody>
        </p:sp>
        <p:sp>
          <p:nvSpPr>
            <p:cNvPr id="67611" name="Text Box 67">
              <a:extLst>
                <a:ext uri="{FF2B5EF4-FFF2-40B4-BE49-F238E27FC236}">
                  <a16:creationId xmlns:a16="http://schemas.microsoft.com/office/drawing/2014/main" id="{B0324C5A-7C95-479D-88A0-4E4CA3BF679F}"/>
                </a:ext>
              </a:extLst>
            </p:cNvPr>
            <p:cNvSpPr txBox="1">
              <a:spLocks noChangeArrowheads="1"/>
            </p:cNvSpPr>
            <p:nvPr/>
          </p:nvSpPr>
          <p:spPr bwMode="auto">
            <a:xfrm>
              <a:off x="4752" y="168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p>
          </p:txBody>
        </p:sp>
        <p:sp>
          <p:nvSpPr>
            <p:cNvPr id="67612" name="Text Box 68">
              <a:extLst>
                <a:ext uri="{FF2B5EF4-FFF2-40B4-BE49-F238E27FC236}">
                  <a16:creationId xmlns:a16="http://schemas.microsoft.com/office/drawing/2014/main" id="{9C0457EE-A875-45CC-9432-E6083F1F2363}"/>
                </a:ext>
              </a:extLst>
            </p:cNvPr>
            <p:cNvSpPr txBox="1">
              <a:spLocks noChangeArrowheads="1"/>
            </p:cNvSpPr>
            <p:nvPr/>
          </p:nvSpPr>
          <p:spPr bwMode="auto">
            <a:xfrm>
              <a:off x="2880" y="23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1</a:t>
              </a:r>
            </a:p>
          </p:txBody>
        </p:sp>
        <p:sp>
          <p:nvSpPr>
            <p:cNvPr id="67613" name="Text Box 69">
              <a:extLst>
                <a:ext uri="{FF2B5EF4-FFF2-40B4-BE49-F238E27FC236}">
                  <a16:creationId xmlns:a16="http://schemas.microsoft.com/office/drawing/2014/main" id="{DF76E79C-EBD5-4A14-A463-C035C34D877F}"/>
                </a:ext>
              </a:extLst>
            </p:cNvPr>
            <p:cNvSpPr txBox="1">
              <a:spLocks noChangeArrowheads="1"/>
            </p:cNvSpPr>
            <p:nvPr/>
          </p:nvSpPr>
          <p:spPr bwMode="auto">
            <a:xfrm>
              <a:off x="3792" y="259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2</a:t>
              </a:r>
            </a:p>
          </p:txBody>
        </p:sp>
      </p:grpSp>
      <p:sp>
        <p:nvSpPr>
          <p:cNvPr id="67588" name="Text Box 70">
            <a:extLst>
              <a:ext uri="{FF2B5EF4-FFF2-40B4-BE49-F238E27FC236}">
                <a16:creationId xmlns:a16="http://schemas.microsoft.com/office/drawing/2014/main" id="{A75EFDB9-0CE9-4C2F-9757-5C0D5B24C01C}"/>
              </a:ext>
            </a:extLst>
          </p:cNvPr>
          <p:cNvSpPr txBox="1">
            <a:spLocks noChangeArrowheads="1"/>
          </p:cNvSpPr>
          <p:nvPr/>
        </p:nvSpPr>
        <p:spPr bwMode="auto">
          <a:xfrm>
            <a:off x="838200" y="6096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latin typeface="Times New Roman" panose="02020603050405020304" pitchFamily="18" charset="0"/>
              </a:rPr>
              <a:t>电流源端电压与电阻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4 </a:t>
            </a:r>
            <a:r>
              <a:rPr lang="zh-CN" altLang="en-US" sz="2400" b="1">
                <a:latin typeface="Times New Roman" panose="02020603050405020304" pitchFamily="18" charset="0"/>
              </a:rPr>
              <a:t>的端电压相等，即</a:t>
            </a:r>
          </a:p>
        </p:txBody>
      </p:sp>
      <p:sp>
        <p:nvSpPr>
          <p:cNvPr id="67589" name="Text Box 72">
            <a:extLst>
              <a:ext uri="{FF2B5EF4-FFF2-40B4-BE49-F238E27FC236}">
                <a16:creationId xmlns:a16="http://schemas.microsoft.com/office/drawing/2014/main" id="{8623269E-336C-40E1-A14C-15E78CE184E1}"/>
              </a:ext>
            </a:extLst>
          </p:cNvPr>
          <p:cNvSpPr txBox="1">
            <a:spLocks noChangeArrowheads="1"/>
          </p:cNvSpPr>
          <p:nvPr/>
        </p:nvSpPr>
        <p:spPr bwMode="auto">
          <a:xfrm>
            <a:off x="838200" y="17526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故电流源发出的电功率为</a:t>
            </a:r>
          </a:p>
        </p:txBody>
      </p:sp>
      <p:sp>
        <p:nvSpPr>
          <p:cNvPr id="67590" name="Text Box 73">
            <a:extLst>
              <a:ext uri="{FF2B5EF4-FFF2-40B4-BE49-F238E27FC236}">
                <a16:creationId xmlns:a16="http://schemas.microsoft.com/office/drawing/2014/main" id="{A9C6D6ED-6206-4895-8924-FCC0CD299FEB}"/>
              </a:ext>
            </a:extLst>
          </p:cNvPr>
          <p:cNvSpPr txBox="1">
            <a:spLocks noChangeArrowheads="1"/>
          </p:cNvSpPr>
          <p:nvPr/>
        </p:nvSpPr>
        <p:spPr bwMode="auto">
          <a:xfrm>
            <a:off x="2590800" y="2265363"/>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en-US" altLang="zh-CN" sz="2400" b="1" i="1">
                <a:latin typeface="Times New Roman" panose="02020603050405020304" pitchFamily="18" charset="0"/>
              </a:rPr>
              <a:t>P</a:t>
            </a:r>
            <a:r>
              <a:rPr lang="en-US" altLang="zh-CN" sz="2400" b="1" baseline="-25000">
                <a:latin typeface="Times New Roman" panose="02020603050405020304" pitchFamily="18" charset="0"/>
              </a:rPr>
              <a:t>3</a:t>
            </a:r>
            <a:r>
              <a:rPr lang="en-US" altLang="zh-CN" sz="2400" b="1">
                <a:latin typeface="Times New Roman" panose="02020603050405020304" pitchFamily="18" charset="0"/>
              </a:rPr>
              <a:t>=</a:t>
            </a:r>
            <a:r>
              <a:rPr lang="en-US" altLang="zh-CN" sz="2400" b="1" i="1">
                <a:latin typeface="Times New Roman" panose="02020603050405020304" pitchFamily="18" charset="0"/>
              </a:rPr>
              <a:t>UI</a:t>
            </a:r>
            <a:r>
              <a:rPr lang="en-US" altLang="zh-CN" sz="2400" b="1" baseline="-25000">
                <a:latin typeface="Times New Roman" panose="02020603050405020304" pitchFamily="18" charset="0"/>
              </a:rPr>
              <a:t>S3</a:t>
            </a:r>
            <a:r>
              <a:rPr lang="en-US" altLang="zh-CN" sz="2400" b="1">
                <a:latin typeface="Times New Roman" panose="02020603050405020304" pitchFamily="18" charset="0"/>
              </a:rPr>
              <a:t>=80×18=1440 (W)       </a:t>
            </a:r>
          </a:p>
        </p:txBody>
      </p:sp>
      <p:sp>
        <p:nvSpPr>
          <p:cNvPr id="67591" name="Text Box 75">
            <a:extLst>
              <a:ext uri="{FF2B5EF4-FFF2-40B4-BE49-F238E27FC236}">
                <a16:creationId xmlns:a16="http://schemas.microsoft.com/office/drawing/2014/main" id="{B6089693-967F-43B8-8BD6-471CD08AE83F}"/>
              </a:ext>
            </a:extLst>
          </p:cNvPr>
          <p:cNvSpPr txBox="1">
            <a:spLocks noChangeArrowheads="1"/>
          </p:cNvSpPr>
          <p:nvPr/>
        </p:nvSpPr>
        <p:spPr bwMode="auto">
          <a:xfrm>
            <a:off x="2438400" y="1143000"/>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latin typeface="Times New Roman" panose="02020603050405020304" pitchFamily="18" charset="0"/>
              </a:rPr>
              <a:t>U= R</a:t>
            </a:r>
            <a:r>
              <a:rPr lang="en-US" altLang="zh-CN" sz="2400" b="1" baseline="-25000">
                <a:latin typeface="Times New Roman" panose="02020603050405020304" pitchFamily="18" charset="0"/>
              </a:rPr>
              <a:t>4</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4</a:t>
            </a:r>
            <a:r>
              <a:rPr lang="en-US" altLang="zh-CN" sz="2400" b="1">
                <a:latin typeface="Times New Roman" panose="02020603050405020304" pitchFamily="18" charset="0"/>
              </a:rPr>
              <a:t>=8×10=80 (V)</a:t>
            </a:r>
          </a:p>
        </p:txBody>
      </p:sp>
      <p:sp>
        <p:nvSpPr>
          <p:cNvPr id="93192" name="Text Box 76">
            <a:extLst>
              <a:ext uri="{FF2B5EF4-FFF2-40B4-BE49-F238E27FC236}">
                <a16:creationId xmlns:a16="http://schemas.microsoft.com/office/drawing/2014/main" id="{8F2F264F-1D5E-4C3C-BB35-8D05B301801E}"/>
              </a:ext>
            </a:extLst>
          </p:cNvPr>
          <p:cNvSpPr txBox="1">
            <a:spLocks noChangeArrowheads="1"/>
          </p:cNvSpPr>
          <p:nvPr/>
        </p:nvSpPr>
        <p:spPr bwMode="auto">
          <a:xfrm>
            <a:off x="762000" y="3124200"/>
            <a:ext cx="335280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None/>
            </a:pPr>
            <a:r>
              <a:rPr lang="en-US" altLang="zh-CN" sz="2400"/>
              <a:t>      </a:t>
            </a:r>
            <a:r>
              <a:rPr lang="zh-CN" altLang="en-US" sz="2400" b="1"/>
              <a:t>支路电流法列出的方程数量比较多，解起来比较麻烦。但是，这个方法简单易学，容易记忆，不容易忘记，所以它是一个比较重要的方法。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192"/>
                                        </p:tgtEl>
                                        <p:attrNameLst>
                                          <p:attrName>style.visibility</p:attrName>
                                        </p:attrNameLst>
                                      </p:cBhvr>
                                      <p:to>
                                        <p:strVal val="visible"/>
                                      </p:to>
                                    </p:set>
                                    <p:anim calcmode="lin" valueType="num">
                                      <p:cBhvr additive="base">
                                        <p:cTn id="7" dur="500" fill="hold"/>
                                        <p:tgtEl>
                                          <p:spTgt spid="93192"/>
                                        </p:tgtEl>
                                        <p:attrNameLst>
                                          <p:attrName>ppt_x</p:attrName>
                                        </p:attrNameLst>
                                      </p:cBhvr>
                                      <p:tavLst>
                                        <p:tav tm="0">
                                          <p:val>
                                            <p:strVal val="#ppt_x"/>
                                          </p:val>
                                        </p:tav>
                                        <p:tav tm="100000">
                                          <p:val>
                                            <p:strVal val="#ppt_x"/>
                                          </p:val>
                                        </p:tav>
                                      </p:tavLst>
                                    </p:anim>
                                    <p:anim calcmode="lin" valueType="num">
                                      <p:cBhvr additive="base">
                                        <p:cTn id="8" dur="500" fill="hold"/>
                                        <p:tgtEl>
                                          <p:spTgt spid="931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a:extLst>
              <a:ext uri="{FF2B5EF4-FFF2-40B4-BE49-F238E27FC236}">
                <a16:creationId xmlns:a16="http://schemas.microsoft.com/office/drawing/2014/main" id="{249E0AC3-27C2-4A4E-8695-E55B17D92E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B46EF-720C-4B2E-A737-F3804FAAAAF1}" type="slidenum">
              <a:rPr lang="en-US" altLang="zh-CN" sz="1400" smtClean="0"/>
              <a:pPr>
                <a:spcBef>
                  <a:spcPct val="0"/>
                </a:spcBef>
                <a:buFontTx/>
                <a:buNone/>
              </a:pPr>
              <a:t>73</a:t>
            </a:fld>
            <a:endParaRPr lang="en-US" altLang="zh-CN" sz="1400"/>
          </a:p>
        </p:txBody>
      </p:sp>
      <p:sp>
        <p:nvSpPr>
          <p:cNvPr id="68611" name="Rectangle 2">
            <a:extLst>
              <a:ext uri="{FF2B5EF4-FFF2-40B4-BE49-F238E27FC236}">
                <a16:creationId xmlns:a16="http://schemas.microsoft.com/office/drawing/2014/main" id="{170000CB-8E8C-4B92-82CF-BB7838FB43DA}"/>
              </a:ext>
            </a:extLst>
          </p:cNvPr>
          <p:cNvSpPr>
            <a:spLocks noGrp="1" noChangeArrowheads="1"/>
          </p:cNvSpPr>
          <p:nvPr>
            <p:ph type="title"/>
          </p:nvPr>
        </p:nvSpPr>
        <p:spPr>
          <a:xfrm>
            <a:off x="457200" y="579438"/>
            <a:ext cx="8229600" cy="639762"/>
          </a:xfrm>
        </p:spPr>
        <p:txBody>
          <a:bodyPr/>
          <a:lstStyle/>
          <a:p>
            <a:pPr eaLnBrk="1" hangingPunct="1"/>
            <a:r>
              <a:rPr lang="en-US" altLang="zh-CN" b="1">
                <a:latin typeface="宋体" panose="02010600030101010101" pitchFamily="2" charset="-122"/>
              </a:rPr>
              <a:t>1.9  </a:t>
            </a:r>
            <a:r>
              <a:rPr lang="zh-CN" altLang="en-US" b="1">
                <a:latin typeface="宋体" panose="02010600030101010101" pitchFamily="2" charset="-122"/>
              </a:rPr>
              <a:t>节点电位分析法</a:t>
            </a:r>
          </a:p>
        </p:txBody>
      </p:sp>
      <p:sp>
        <p:nvSpPr>
          <p:cNvPr id="209923" name="Text Box 3">
            <a:extLst>
              <a:ext uri="{FF2B5EF4-FFF2-40B4-BE49-F238E27FC236}">
                <a16:creationId xmlns:a16="http://schemas.microsoft.com/office/drawing/2014/main" id="{62DCBF19-8012-4D24-9F3B-1532DC0F2F81}"/>
              </a:ext>
            </a:extLst>
          </p:cNvPr>
          <p:cNvSpPr txBox="1">
            <a:spLocks noChangeArrowheads="1"/>
          </p:cNvSpPr>
          <p:nvPr/>
        </p:nvSpPr>
        <p:spPr bwMode="auto">
          <a:xfrm>
            <a:off x="457200" y="1524000"/>
            <a:ext cx="8305800" cy="1373188"/>
          </a:xfrm>
          <a:prstGeom prst="rect">
            <a:avLst/>
          </a:prstGeom>
          <a:noFill/>
          <a:ln w="38100">
            <a:noFill/>
            <a:miter lim="800000"/>
            <a:headEnd/>
            <a:tailEnd/>
          </a:ln>
          <a:effectLst/>
        </p:spPr>
        <p:txBody>
          <a:bodyPr>
            <a:spAutoFit/>
          </a:bodyPr>
          <a:lstStyle/>
          <a:p>
            <a:pPr>
              <a:defRPr/>
            </a:pPr>
            <a:r>
              <a:rPr kumimoji="1" lang="en-US" altLang="zh-CN" sz="2800" b="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宋体" pitchFamily="2" charset="-122"/>
              </a:rPr>
              <a:t>选择电路中某一</a:t>
            </a:r>
            <a:r>
              <a:rPr lang="zh-CN" altLang="en-US" sz="2800" b="1">
                <a:effectLst>
                  <a:outerShdw blurRad="38100" dist="38100" dir="2700000" algn="tl">
                    <a:srgbClr val="C0C0C0"/>
                  </a:outerShdw>
                </a:effectLst>
                <a:latin typeface="宋体" pitchFamily="2" charset="-122"/>
              </a:rPr>
              <a:t>节</a:t>
            </a:r>
            <a:r>
              <a:rPr kumimoji="1" lang="zh-CN" altLang="en-US" sz="2800" b="1">
                <a:effectLst>
                  <a:outerShdw blurRad="38100" dist="38100" dir="2700000" algn="tl">
                    <a:srgbClr val="C0C0C0"/>
                  </a:outerShdw>
                </a:effectLst>
                <a:latin typeface="宋体" pitchFamily="2" charset="-122"/>
              </a:rPr>
              <a:t>点为电位参考点，其他各</a:t>
            </a:r>
            <a:r>
              <a:rPr lang="zh-CN" altLang="en-US" sz="2800" b="1">
                <a:effectLst>
                  <a:outerShdw blurRad="38100" dist="38100" dir="2700000" algn="tl">
                    <a:srgbClr val="C0C0C0"/>
                  </a:outerShdw>
                </a:effectLst>
                <a:latin typeface="宋体" pitchFamily="2" charset="-122"/>
              </a:rPr>
              <a:t>节</a:t>
            </a:r>
            <a:r>
              <a:rPr kumimoji="1" lang="zh-CN" altLang="en-US" sz="2800" b="1">
                <a:effectLst>
                  <a:outerShdw blurRad="38100" dist="38100" dir="2700000" algn="tl">
                    <a:srgbClr val="C0C0C0"/>
                  </a:outerShdw>
                </a:effectLst>
                <a:latin typeface="宋体" pitchFamily="2" charset="-122"/>
              </a:rPr>
              <a:t>点的电位称为节点电位。又称为</a:t>
            </a:r>
            <a:r>
              <a:rPr lang="zh-CN" altLang="en-US" sz="2800" b="1">
                <a:effectLst>
                  <a:outerShdw blurRad="38100" dist="38100" dir="2700000" algn="tl">
                    <a:srgbClr val="C0C0C0"/>
                  </a:outerShdw>
                </a:effectLst>
                <a:latin typeface="宋体" pitchFamily="2" charset="-122"/>
              </a:rPr>
              <a:t>节</a:t>
            </a:r>
            <a:r>
              <a:rPr kumimoji="1" lang="zh-CN" altLang="en-US" sz="2800" b="1">
                <a:effectLst>
                  <a:outerShdw blurRad="38100" dist="38100" dir="2700000" algn="tl">
                    <a:srgbClr val="C0C0C0"/>
                  </a:outerShdw>
                </a:effectLst>
                <a:latin typeface="宋体" pitchFamily="2" charset="-122"/>
              </a:rPr>
              <a:t>点电压。</a:t>
            </a:r>
          </a:p>
          <a:p>
            <a:pPr>
              <a:defRPr/>
            </a:pPr>
            <a:r>
              <a:rPr lang="zh-CN" altLang="en-US" sz="2800" b="1">
                <a:solidFill>
                  <a:srgbClr val="000099"/>
                </a:solidFill>
                <a:effectLst>
                  <a:outerShdw blurRad="38100" dist="38100" dir="2700000" algn="tl">
                    <a:srgbClr val="C0C0C0"/>
                  </a:outerShdw>
                </a:effectLst>
                <a:latin typeface="宋体" pitchFamily="2" charset="-122"/>
              </a:rPr>
              <a:t>   </a:t>
            </a:r>
            <a:r>
              <a:rPr lang="zh-CN" altLang="en-US" sz="2800" b="1">
                <a:effectLst>
                  <a:outerShdw blurRad="38100" dist="38100" dir="2700000" algn="tl">
                    <a:srgbClr val="C0C0C0"/>
                  </a:outerShdw>
                </a:effectLst>
                <a:latin typeface="宋体" pitchFamily="2" charset="-122"/>
              </a:rPr>
              <a:t>节</a:t>
            </a:r>
            <a:r>
              <a:rPr kumimoji="1" lang="zh-CN" altLang="en-US" sz="2800" b="1">
                <a:effectLst>
                  <a:outerShdw blurRad="38100" dist="38100" dir="2700000" algn="tl">
                    <a:srgbClr val="C0C0C0"/>
                  </a:outerShdw>
                </a:effectLst>
                <a:latin typeface="宋体" pitchFamily="2" charset="-122"/>
              </a:rPr>
              <a:t>点电压的参考方向是从该</a:t>
            </a:r>
            <a:r>
              <a:rPr lang="zh-CN" altLang="en-US" sz="2800" b="1">
                <a:effectLst>
                  <a:outerShdw blurRad="38100" dist="38100" dir="2700000" algn="tl">
                    <a:srgbClr val="C0C0C0"/>
                  </a:outerShdw>
                </a:effectLst>
                <a:latin typeface="宋体" pitchFamily="2" charset="-122"/>
              </a:rPr>
              <a:t>节</a:t>
            </a:r>
            <a:r>
              <a:rPr kumimoji="1" lang="zh-CN" altLang="en-US" sz="2800" b="1">
                <a:effectLst>
                  <a:outerShdw blurRad="38100" dist="38100" dir="2700000" algn="tl">
                    <a:srgbClr val="C0C0C0"/>
                  </a:outerShdw>
                </a:effectLst>
                <a:latin typeface="宋体" pitchFamily="2" charset="-122"/>
              </a:rPr>
              <a:t>点指向参考</a:t>
            </a:r>
            <a:r>
              <a:rPr lang="zh-CN" altLang="en-US" sz="2800" b="1">
                <a:effectLst>
                  <a:outerShdw blurRad="38100" dist="38100" dir="2700000" algn="tl">
                    <a:srgbClr val="C0C0C0"/>
                  </a:outerShdw>
                </a:effectLst>
                <a:latin typeface="宋体" pitchFamily="2" charset="-122"/>
              </a:rPr>
              <a:t>节</a:t>
            </a:r>
            <a:r>
              <a:rPr kumimoji="1" lang="zh-CN" altLang="en-US" sz="2800" b="1">
                <a:effectLst>
                  <a:outerShdw blurRad="38100" dist="38100" dir="2700000" algn="tl">
                    <a:srgbClr val="C0C0C0"/>
                  </a:outerShdw>
                </a:effectLst>
                <a:latin typeface="宋体" pitchFamily="2" charset="-122"/>
              </a:rPr>
              <a:t>点。</a:t>
            </a:r>
          </a:p>
        </p:txBody>
      </p:sp>
      <p:sp>
        <p:nvSpPr>
          <p:cNvPr id="68613" name="Text Box 4">
            <a:extLst>
              <a:ext uri="{FF2B5EF4-FFF2-40B4-BE49-F238E27FC236}">
                <a16:creationId xmlns:a16="http://schemas.microsoft.com/office/drawing/2014/main" id="{7442375F-2399-49A6-9CD1-F5C1757AC7DD}"/>
              </a:ext>
            </a:extLst>
          </p:cNvPr>
          <p:cNvSpPr txBox="1">
            <a:spLocks noChangeArrowheads="1"/>
          </p:cNvSpPr>
          <p:nvPr/>
        </p:nvSpPr>
        <p:spPr bwMode="auto">
          <a:xfrm>
            <a:off x="609600" y="2895600"/>
            <a:ext cx="79248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None/>
            </a:pPr>
            <a:r>
              <a:rPr lang="en-US" altLang="zh-CN" sz="2400"/>
              <a:t>       </a:t>
            </a:r>
            <a:r>
              <a:rPr lang="zh-CN" altLang="en-US" sz="2800" b="1"/>
              <a:t>如果求出了节点电位，就可以由节点电位求出各支路的电压以及其他的响应，所以可以用节点电位为变量列方程求解电路。</a:t>
            </a:r>
          </a:p>
        </p:txBody>
      </p:sp>
      <p:sp>
        <p:nvSpPr>
          <p:cNvPr id="209925" name="Text Box 5">
            <a:extLst>
              <a:ext uri="{FF2B5EF4-FFF2-40B4-BE49-F238E27FC236}">
                <a16:creationId xmlns:a16="http://schemas.microsoft.com/office/drawing/2014/main" id="{5DC11D55-ADD8-49CB-925A-7001E6FC3CF3}"/>
              </a:ext>
            </a:extLst>
          </p:cNvPr>
          <p:cNvSpPr txBox="1">
            <a:spLocks noChangeArrowheads="1"/>
          </p:cNvSpPr>
          <p:nvPr/>
        </p:nvSpPr>
        <p:spPr bwMode="auto">
          <a:xfrm>
            <a:off x="609600" y="4419600"/>
            <a:ext cx="8077200" cy="946150"/>
          </a:xfrm>
          <a:prstGeom prst="rect">
            <a:avLst/>
          </a:prstGeom>
          <a:noFill/>
          <a:ln w="38100">
            <a:noFill/>
            <a:miter lim="800000"/>
            <a:headEnd/>
            <a:tailEnd/>
          </a:ln>
          <a:effectLst/>
        </p:spPr>
        <p:txBody>
          <a:bodyPr>
            <a:spAutoFit/>
          </a:bodyPr>
          <a:lstStyle/>
          <a:p>
            <a:pPr>
              <a:defRPr/>
            </a:pPr>
            <a:r>
              <a:rPr lang="en-US" altLang="zh-CN" sz="2800" b="1">
                <a:solidFill>
                  <a:srgbClr val="FF3300"/>
                </a:solidFill>
                <a:effectLst>
                  <a:outerShdw blurRad="38100" dist="38100" dir="2700000" algn="tl">
                    <a:srgbClr val="C0C0C0"/>
                  </a:outerShdw>
                </a:effectLst>
                <a:latin typeface="Arial" charset="0"/>
              </a:rPr>
              <a:t>        </a:t>
            </a:r>
            <a:r>
              <a:rPr lang="zh-CN" altLang="en-US" sz="2800" b="1">
                <a:solidFill>
                  <a:srgbClr val="FF3300"/>
                </a:solidFill>
                <a:effectLst>
                  <a:outerShdw blurRad="38100" dist="38100" dir="2700000" algn="tl">
                    <a:srgbClr val="C0C0C0"/>
                  </a:outerShdw>
                </a:effectLst>
                <a:latin typeface="Arial" charset="0"/>
              </a:rPr>
              <a:t>节</a:t>
            </a:r>
            <a:r>
              <a:rPr lang="zh-CN" altLang="en-US" sz="2800" b="1">
                <a:solidFill>
                  <a:srgbClr val="FF3300"/>
                </a:solidFill>
                <a:effectLst>
                  <a:outerShdw blurRad="38100" dist="38100" dir="2700000" algn="tl">
                    <a:srgbClr val="C0C0C0"/>
                  </a:outerShdw>
                </a:effectLst>
                <a:latin typeface="Times New Roman" charset="0"/>
              </a:rPr>
              <a:t>点电位分析法也称为节点电压分析法，简称节点法，是以</a:t>
            </a:r>
            <a:r>
              <a:rPr lang="zh-CN" altLang="en-US" sz="2800" b="1">
                <a:solidFill>
                  <a:srgbClr val="FF3300"/>
                </a:solidFill>
                <a:effectLst>
                  <a:outerShdw blurRad="38100" dist="38100" dir="2700000" algn="tl">
                    <a:srgbClr val="C0C0C0"/>
                  </a:outerShdw>
                </a:effectLst>
                <a:latin typeface="Arial" charset="0"/>
              </a:rPr>
              <a:t>节</a:t>
            </a:r>
            <a:r>
              <a:rPr lang="zh-CN" altLang="en-US" sz="2800" b="1">
                <a:solidFill>
                  <a:srgbClr val="FF3300"/>
                </a:solidFill>
                <a:effectLst>
                  <a:outerShdw blurRad="38100" dist="38100" dir="2700000" algn="tl">
                    <a:srgbClr val="C0C0C0"/>
                  </a:outerShdw>
                </a:effectLst>
                <a:latin typeface="Times New Roman" charset="0"/>
              </a:rPr>
              <a:t>点电位为变量，列方程求解。</a:t>
            </a:r>
          </a:p>
        </p:txBody>
      </p:sp>
      <p:sp>
        <p:nvSpPr>
          <p:cNvPr id="68615" name="Text Box 7">
            <a:extLst>
              <a:ext uri="{FF2B5EF4-FFF2-40B4-BE49-F238E27FC236}">
                <a16:creationId xmlns:a16="http://schemas.microsoft.com/office/drawing/2014/main" id="{1ED4A1EA-FF96-41A5-AAC5-0DAC6F80A8FD}"/>
              </a:ext>
            </a:extLst>
          </p:cNvPr>
          <p:cNvSpPr txBox="1">
            <a:spLocks noChangeArrowheads="1"/>
          </p:cNvSpPr>
          <p:nvPr/>
        </p:nvSpPr>
        <p:spPr bwMode="auto">
          <a:xfrm>
            <a:off x="685800" y="5454650"/>
            <a:ext cx="7696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zh-CN" altLang="en-US" sz="2800" b="1"/>
              <a:t>变量的数量等于独立节点数。下面用具体的例子说明节点电位分析法。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wipe(left)">
                                      <p:cBhvr>
                                        <p:cTn id="7" dur="500"/>
                                        <p:tgtEl>
                                          <p:spTgt spid="209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wipe(left)">
                                      <p:cBhvr>
                                        <p:cTn id="12" dur="500"/>
                                        <p:tgtEl>
                                          <p:spTgt spid="209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9925">
                                            <p:txEl>
                                              <p:pRg st="0" end="0"/>
                                            </p:txEl>
                                          </p:spTgt>
                                        </p:tgtEl>
                                        <p:attrNameLst>
                                          <p:attrName>style.visibility</p:attrName>
                                        </p:attrNameLst>
                                      </p:cBhvr>
                                      <p:to>
                                        <p:strVal val="visible"/>
                                      </p:to>
                                    </p:set>
                                    <p:animEffect transition="in" filter="wipe(left)">
                                      <p:cBhvr>
                                        <p:cTn id="17" dur="500"/>
                                        <p:tgtEl>
                                          <p:spTgt spid="2099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autoUpdateAnimBg="0"/>
      <p:bldP spid="209925"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a:extLst>
              <a:ext uri="{FF2B5EF4-FFF2-40B4-BE49-F238E27FC236}">
                <a16:creationId xmlns:a16="http://schemas.microsoft.com/office/drawing/2014/main" id="{0516B675-E0D7-4720-9BAD-A8BDD07792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22FFAF5-655B-4463-80B8-5774B1C0555A}" type="slidenum">
              <a:rPr lang="en-US" altLang="zh-CN" sz="1400" smtClean="0"/>
              <a:pPr>
                <a:spcBef>
                  <a:spcPct val="0"/>
                </a:spcBef>
                <a:buFontTx/>
                <a:buNone/>
              </a:pPr>
              <a:t>74</a:t>
            </a:fld>
            <a:endParaRPr lang="en-US" altLang="zh-CN" sz="1400"/>
          </a:p>
        </p:txBody>
      </p:sp>
      <p:grpSp>
        <p:nvGrpSpPr>
          <p:cNvPr id="69635" name="Group 217">
            <a:extLst>
              <a:ext uri="{FF2B5EF4-FFF2-40B4-BE49-F238E27FC236}">
                <a16:creationId xmlns:a16="http://schemas.microsoft.com/office/drawing/2014/main" id="{C01FF502-A146-4C48-B063-0EBD1D4A2D92}"/>
              </a:ext>
            </a:extLst>
          </p:cNvPr>
          <p:cNvGrpSpPr>
            <a:grpSpLocks/>
          </p:cNvGrpSpPr>
          <p:nvPr/>
        </p:nvGrpSpPr>
        <p:grpSpPr bwMode="auto">
          <a:xfrm>
            <a:off x="4552950" y="2636838"/>
            <a:ext cx="4233863" cy="2773362"/>
            <a:chOff x="2853" y="461"/>
            <a:chExt cx="2667" cy="1747"/>
          </a:xfrm>
        </p:grpSpPr>
        <p:sp>
          <p:nvSpPr>
            <p:cNvPr id="160777" name="Text Box 9">
              <a:extLst>
                <a:ext uri="{FF2B5EF4-FFF2-40B4-BE49-F238E27FC236}">
                  <a16:creationId xmlns:a16="http://schemas.microsoft.com/office/drawing/2014/main" id="{5A944B95-B929-48CB-B8E9-A4F02702D573}"/>
                </a:ext>
              </a:extLst>
            </p:cNvPr>
            <p:cNvSpPr txBox="1">
              <a:spLocks noChangeArrowheads="1"/>
            </p:cNvSpPr>
            <p:nvPr/>
          </p:nvSpPr>
          <p:spPr bwMode="auto">
            <a:xfrm>
              <a:off x="4544" y="509"/>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rgbClr val="3333FF"/>
                  </a:solidFill>
                  <a:effectLst>
                    <a:outerShdw blurRad="38100" dist="38100" dir="2700000" algn="tl">
                      <a:srgbClr val="C0C0C0"/>
                    </a:outerShdw>
                  </a:effectLst>
                  <a:latin typeface="Times New Roman" charset="0"/>
                </a:rPr>
                <a:t>V</a:t>
              </a:r>
              <a:r>
                <a:rPr kumimoji="1" lang="en-US" altLang="zh-CN" sz="2800" b="1" i="1" baseline="-25000">
                  <a:solidFill>
                    <a:srgbClr val="3333FF"/>
                  </a:solidFill>
                  <a:effectLst>
                    <a:outerShdw blurRad="38100" dist="38100" dir="2700000" algn="tl">
                      <a:srgbClr val="C0C0C0"/>
                    </a:outerShdw>
                  </a:effectLst>
                  <a:latin typeface="Times New Roman" charset="0"/>
                </a:rPr>
                <a:t>b</a:t>
              </a:r>
            </a:p>
          </p:txBody>
        </p:sp>
        <p:sp>
          <p:nvSpPr>
            <p:cNvPr id="160778" name="Text Box 10">
              <a:extLst>
                <a:ext uri="{FF2B5EF4-FFF2-40B4-BE49-F238E27FC236}">
                  <a16:creationId xmlns:a16="http://schemas.microsoft.com/office/drawing/2014/main" id="{89426F4B-0C4B-4F1D-808A-91C553CC32A1}"/>
                </a:ext>
              </a:extLst>
            </p:cNvPr>
            <p:cNvSpPr txBox="1">
              <a:spLocks noChangeArrowheads="1"/>
            </p:cNvSpPr>
            <p:nvPr/>
          </p:nvSpPr>
          <p:spPr bwMode="auto">
            <a:xfrm>
              <a:off x="3584" y="461"/>
              <a:ext cx="352"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solidFill>
                    <a:srgbClr val="3333FF"/>
                  </a:solidFill>
                  <a:effectLst>
                    <a:outerShdw blurRad="38100" dist="38100" dir="2700000" algn="tl">
                      <a:srgbClr val="C0C0C0"/>
                    </a:outerShdw>
                  </a:effectLst>
                  <a:latin typeface="Times New Roman" charset="0"/>
                </a:rPr>
                <a:t>V</a:t>
              </a:r>
              <a:r>
                <a:rPr kumimoji="1" lang="en-US" altLang="zh-CN" sz="2800" b="1" i="1" baseline="-25000">
                  <a:solidFill>
                    <a:srgbClr val="3333FF"/>
                  </a:solidFill>
                  <a:effectLst>
                    <a:outerShdw blurRad="38100" dist="38100" dir="2700000" algn="tl">
                      <a:srgbClr val="C0C0C0"/>
                    </a:outerShdw>
                  </a:effectLst>
                  <a:latin typeface="Times New Roman" charset="0"/>
                </a:rPr>
                <a:t>a</a:t>
              </a:r>
            </a:p>
          </p:txBody>
        </p:sp>
        <p:sp>
          <p:nvSpPr>
            <p:cNvPr id="160792" name="Rectangle 24">
              <a:extLst>
                <a:ext uri="{FF2B5EF4-FFF2-40B4-BE49-F238E27FC236}">
                  <a16:creationId xmlns:a16="http://schemas.microsoft.com/office/drawing/2014/main" id="{11C216CF-6E20-48A2-85CB-8BF68ACAB326}"/>
                </a:ext>
              </a:extLst>
            </p:cNvPr>
            <p:cNvSpPr>
              <a:spLocks noChangeArrowheads="1"/>
            </p:cNvSpPr>
            <p:nvPr/>
          </p:nvSpPr>
          <p:spPr bwMode="auto">
            <a:xfrm>
              <a:off x="3828" y="1154"/>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3333FF"/>
                  </a:solidFill>
                  <a:effectLst>
                    <a:outerShdw blurRad="38100" dist="38100" dir="2700000" algn="tl">
                      <a:srgbClr val="C0C0C0"/>
                    </a:outerShdw>
                  </a:effectLst>
                  <a:latin typeface="Times New Roman" charset="0"/>
                </a:rPr>
                <a:t>I</a:t>
              </a:r>
              <a:r>
                <a:rPr kumimoji="1" lang="en-US" altLang="zh-CN" sz="2800" b="1" baseline="-25000">
                  <a:solidFill>
                    <a:srgbClr val="3333FF"/>
                  </a:solidFill>
                  <a:effectLst>
                    <a:outerShdw blurRad="38100" dist="38100" dir="2700000" algn="tl">
                      <a:srgbClr val="C0C0C0"/>
                    </a:outerShdw>
                  </a:effectLst>
                  <a:latin typeface="Times New Roman" charset="0"/>
                </a:rPr>
                <a:t>2</a:t>
              </a:r>
              <a:endParaRPr kumimoji="1" lang="en-US" altLang="zh-CN" sz="2800" b="1">
                <a:solidFill>
                  <a:srgbClr val="3333FF"/>
                </a:solidFill>
                <a:effectLst>
                  <a:outerShdw blurRad="38100" dist="38100" dir="2700000" algn="tl">
                    <a:srgbClr val="C0C0C0"/>
                  </a:outerShdw>
                </a:effectLst>
                <a:latin typeface="Times New Roman" charset="0"/>
              </a:endParaRPr>
            </a:p>
          </p:txBody>
        </p:sp>
        <p:sp>
          <p:nvSpPr>
            <p:cNvPr id="160793" name="Rectangle 25">
              <a:extLst>
                <a:ext uri="{FF2B5EF4-FFF2-40B4-BE49-F238E27FC236}">
                  <a16:creationId xmlns:a16="http://schemas.microsoft.com/office/drawing/2014/main" id="{62B7FA39-1703-4FEE-9C47-99238450073C}"/>
                </a:ext>
              </a:extLst>
            </p:cNvPr>
            <p:cNvSpPr>
              <a:spLocks noChangeArrowheads="1"/>
            </p:cNvSpPr>
            <p:nvPr/>
          </p:nvSpPr>
          <p:spPr bwMode="auto">
            <a:xfrm>
              <a:off x="4356" y="818"/>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3333FF"/>
                  </a:solidFill>
                  <a:effectLst>
                    <a:outerShdw blurRad="38100" dist="38100" dir="2700000" algn="tl">
                      <a:srgbClr val="C0C0C0"/>
                    </a:outerShdw>
                  </a:effectLst>
                  <a:latin typeface="Times New Roman" charset="0"/>
                </a:rPr>
                <a:t>I</a:t>
              </a:r>
              <a:r>
                <a:rPr kumimoji="1" lang="en-US" altLang="zh-CN" sz="2800" b="1" baseline="-25000">
                  <a:solidFill>
                    <a:srgbClr val="3333FF"/>
                  </a:solidFill>
                  <a:effectLst>
                    <a:outerShdw blurRad="38100" dist="38100" dir="2700000" algn="tl">
                      <a:srgbClr val="C0C0C0"/>
                    </a:outerShdw>
                  </a:effectLst>
                  <a:latin typeface="Times New Roman" charset="0"/>
                </a:rPr>
                <a:t>3</a:t>
              </a:r>
              <a:endParaRPr kumimoji="1" lang="en-US" altLang="zh-CN" sz="2800" b="1">
                <a:solidFill>
                  <a:srgbClr val="3333FF"/>
                </a:solidFill>
                <a:effectLst>
                  <a:outerShdw blurRad="38100" dist="38100" dir="2700000" algn="tl">
                    <a:srgbClr val="C0C0C0"/>
                  </a:outerShdw>
                </a:effectLst>
                <a:latin typeface="Times New Roman" charset="0"/>
              </a:endParaRPr>
            </a:p>
          </p:txBody>
        </p:sp>
        <p:sp>
          <p:nvSpPr>
            <p:cNvPr id="160801" name="Rectangle 33">
              <a:extLst>
                <a:ext uri="{FF2B5EF4-FFF2-40B4-BE49-F238E27FC236}">
                  <a16:creationId xmlns:a16="http://schemas.microsoft.com/office/drawing/2014/main" id="{606CC866-51EE-4173-B6FA-CB28D4AA661C}"/>
                </a:ext>
              </a:extLst>
            </p:cNvPr>
            <p:cNvSpPr>
              <a:spLocks noChangeArrowheads="1"/>
            </p:cNvSpPr>
            <p:nvPr/>
          </p:nvSpPr>
          <p:spPr bwMode="auto">
            <a:xfrm>
              <a:off x="2853" y="1442"/>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3333FF"/>
                  </a:solidFill>
                  <a:effectLst>
                    <a:outerShdw blurRad="38100" dist="38100" dir="2700000" algn="tl">
                      <a:srgbClr val="C0C0C0"/>
                    </a:outerShdw>
                  </a:effectLst>
                  <a:latin typeface="Times New Roman" charset="0"/>
                </a:rPr>
                <a:t>I</a:t>
              </a:r>
              <a:r>
                <a:rPr kumimoji="1" lang="en-US" altLang="zh-CN" sz="2800" b="1" baseline="-25000">
                  <a:solidFill>
                    <a:srgbClr val="3333FF"/>
                  </a:solidFill>
                  <a:effectLst>
                    <a:outerShdw blurRad="38100" dist="38100" dir="2700000" algn="tl">
                      <a:srgbClr val="C0C0C0"/>
                    </a:outerShdw>
                  </a:effectLst>
                  <a:latin typeface="Times New Roman" charset="0"/>
                </a:rPr>
                <a:t>1</a:t>
              </a:r>
              <a:endParaRPr kumimoji="1" lang="en-US" altLang="zh-CN" sz="2800" b="1">
                <a:solidFill>
                  <a:srgbClr val="3333FF"/>
                </a:solidFill>
                <a:effectLst>
                  <a:outerShdw blurRad="38100" dist="38100" dir="2700000" algn="tl">
                    <a:srgbClr val="C0C0C0"/>
                  </a:outerShdw>
                </a:effectLst>
                <a:latin typeface="Times New Roman" charset="0"/>
              </a:endParaRPr>
            </a:p>
          </p:txBody>
        </p:sp>
        <p:sp>
          <p:nvSpPr>
            <p:cNvPr id="160802" name="Text Box 34">
              <a:extLst>
                <a:ext uri="{FF2B5EF4-FFF2-40B4-BE49-F238E27FC236}">
                  <a16:creationId xmlns:a16="http://schemas.microsoft.com/office/drawing/2014/main" id="{20431A9A-096C-415A-9070-F96E1F465871}"/>
                </a:ext>
              </a:extLst>
            </p:cNvPr>
            <p:cNvSpPr txBox="1">
              <a:spLocks noChangeArrowheads="1"/>
            </p:cNvSpPr>
            <p:nvPr/>
          </p:nvSpPr>
          <p:spPr bwMode="auto">
            <a:xfrm>
              <a:off x="3069" y="1730"/>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p>
          </p:txBody>
        </p:sp>
        <p:sp>
          <p:nvSpPr>
            <p:cNvPr id="160809" name="Text Box 41">
              <a:extLst>
                <a:ext uri="{FF2B5EF4-FFF2-40B4-BE49-F238E27FC236}">
                  <a16:creationId xmlns:a16="http://schemas.microsoft.com/office/drawing/2014/main" id="{B8574BF2-44DD-4A8B-909D-21A14296365A}"/>
                </a:ext>
              </a:extLst>
            </p:cNvPr>
            <p:cNvSpPr txBox="1">
              <a:spLocks noChangeArrowheads="1"/>
            </p:cNvSpPr>
            <p:nvPr/>
          </p:nvSpPr>
          <p:spPr bwMode="auto">
            <a:xfrm>
              <a:off x="3693" y="1634"/>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effectLst>
                  <a:outerShdw blurRad="38100" dist="38100" dir="2700000" algn="tl">
                    <a:srgbClr val="C0C0C0"/>
                  </a:outerShdw>
                </a:effectLst>
                <a:latin typeface="Times New Roman" charset="0"/>
              </a:endParaRPr>
            </a:p>
          </p:txBody>
        </p:sp>
        <p:sp>
          <p:nvSpPr>
            <p:cNvPr id="160810" name="Text Box 42">
              <a:extLst>
                <a:ext uri="{FF2B5EF4-FFF2-40B4-BE49-F238E27FC236}">
                  <a16:creationId xmlns:a16="http://schemas.microsoft.com/office/drawing/2014/main" id="{1D2FEC7D-E01F-4E3D-81DC-5A5A17AFF8A8}"/>
                </a:ext>
              </a:extLst>
            </p:cNvPr>
            <p:cNvSpPr txBox="1">
              <a:spLocks noChangeArrowheads="1"/>
            </p:cNvSpPr>
            <p:nvPr/>
          </p:nvSpPr>
          <p:spPr bwMode="auto">
            <a:xfrm>
              <a:off x="4941" y="1586"/>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S</a:t>
              </a:r>
              <a:endParaRPr kumimoji="1" lang="en-US" altLang="zh-CN" sz="2800" b="1">
                <a:effectLst>
                  <a:outerShdw blurRad="38100" dist="38100" dir="2700000" algn="tl">
                    <a:srgbClr val="C0C0C0"/>
                  </a:outerShdw>
                </a:effectLst>
                <a:latin typeface="Times New Roman" charset="0"/>
              </a:endParaRPr>
            </a:p>
          </p:txBody>
        </p:sp>
        <p:sp>
          <p:nvSpPr>
            <p:cNvPr id="160811" name="Text Box 43">
              <a:extLst>
                <a:ext uri="{FF2B5EF4-FFF2-40B4-BE49-F238E27FC236}">
                  <a16:creationId xmlns:a16="http://schemas.microsoft.com/office/drawing/2014/main" id="{292A1B65-FFED-4F04-96D6-8E72DFE7FC1B}"/>
                </a:ext>
              </a:extLst>
            </p:cNvPr>
            <p:cNvSpPr txBox="1">
              <a:spLocks noChangeArrowheads="1"/>
            </p:cNvSpPr>
            <p:nvPr/>
          </p:nvSpPr>
          <p:spPr bwMode="auto">
            <a:xfrm>
              <a:off x="3936" y="482"/>
              <a:ext cx="531"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effectLst>
                  <a:outerShdw blurRad="38100" dist="38100" dir="2700000" algn="tl">
                    <a:srgbClr val="C0C0C0"/>
                  </a:outerShdw>
                </a:effectLst>
                <a:latin typeface="Times New Roman" charset="0"/>
              </a:endParaRPr>
            </a:p>
          </p:txBody>
        </p:sp>
        <p:sp>
          <p:nvSpPr>
            <p:cNvPr id="69651" name="Line 172">
              <a:extLst>
                <a:ext uri="{FF2B5EF4-FFF2-40B4-BE49-F238E27FC236}">
                  <a16:creationId xmlns:a16="http://schemas.microsoft.com/office/drawing/2014/main" id="{AC5CA4DF-CB1A-4863-92D2-7A386C7E7C8D}"/>
                </a:ext>
              </a:extLst>
            </p:cNvPr>
            <p:cNvSpPr>
              <a:spLocks noChangeShapeType="1"/>
            </p:cNvSpPr>
            <p:nvPr/>
          </p:nvSpPr>
          <p:spPr bwMode="auto">
            <a:xfrm>
              <a:off x="5350" y="829"/>
              <a:ext cx="0" cy="136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2" name="Line 173">
              <a:extLst>
                <a:ext uri="{FF2B5EF4-FFF2-40B4-BE49-F238E27FC236}">
                  <a16:creationId xmlns:a16="http://schemas.microsoft.com/office/drawing/2014/main" id="{144AF9D6-AA1D-4E68-AF98-BA361BA1C3BD}"/>
                </a:ext>
              </a:extLst>
            </p:cNvPr>
            <p:cNvSpPr>
              <a:spLocks noChangeShapeType="1"/>
            </p:cNvSpPr>
            <p:nvPr/>
          </p:nvSpPr>
          <p:spPr bwMode="auto">
            <a:xfrm>
              <a:off x="4743" y="835"/>
              <a:ext cx="2" cy="13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9653" name="Group 174">
              <a:extLst>
                <a:ext uri="{FF2B5EF4-FFF2-40B4-BE49-F238E27FC236}">
                  <a16:creationId xmlns:a16="http://schemas.microsoft.com/office/drawing/2014/main" id="{A6E82E3D-D906-4CB5-A6AF-F45E8A5AB5F5}"/>
                </a:ext>
              </a:extLst>
            </p:cNvPr>
            <p:cNvGrpSpPr>
              <a:grpSpLocks/>
            </p:cNvGrpSpPr>
            <p:nvPr/>
          </p:nvGrpSpPr>
          <p:grpSpPr bwMode="auto">
            <a:xfrm>
              <a:off x="3024" y="829"/>
              <a:ext cx="331" cy="795"/>
              <a:chOff x="4417" y="567"/>
              <a:chExt cx="693" cy="1650"/>
            </a:xfrm>
          </p:grpSpPr>
          <p:grpSp>
            <p:nvGrpSpPr>
              <p:cNvPr id="69684" name="Group 175">
                <a:extLst>
                  <a:ext uri="{FF2B5EF4-FFF2-40B4-BE49-F238E27FC236}">
                    <a16:creationId xmlns:a16="http://schemas.microsoft.com/office/drawing/2014/main" id="{FE1802F4-A7DF-4262-9305-9A1FA90ED364}"/>
                  </a:ext>
                </a:extLst>
              </p:cNvPr>
              <p:cNvGrpSpPr>
                <a:grpSpLocks/>
              </p:cNvGrpSpPr>
              <p:nvPr/>
            </p:nvGrpSpPr>
            <p:grpSpPr bwMode="auto">
              <a:xfrm>
                <a:off x="4417" y="567"/>
                <a:ext cx="550" cy="1650"/>
                <a:chOff x="4417" y="567"/>
                <a:chExt cx="550" cy="1650"/>
              </a:xfrm>
            </p:grpSpPr>
            <p:sp>
              <p:nvSpPr>
                <p:cNvPr id="69689" name="Oval 176">
                  <a:extLst>
                    <a:ext uri="{FF2B5EF4-FFF2-40B4-BE49-F238E27FC236}">
                      <a16:creationId xmlns:a16="http://schemas.microsoft.com/office/drawing/2014/main" id="{21DE38CD-F1DB-4F34-A8BC-C14ED1E1FF01}"/>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9690" name="Line 177">
                  <a:extLst>
                    <a:ext uri="{FF2B5EF4-FFF2-40B4-BE49-F238E27FC236}">
                      <a16:creationId xmlns:a16="http://schemas.microsoft.com/office/drawing/2014/main" id="{04AC8AEA-AEDE-478F-A067-00852B2AF208}"/>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9685" name="Group 178">
                <a:extLst>
                  <a:ext uri="{FF2B5EF4-FFF2-40B4-BE49-F238E27FC236}">
                    <a16:creationId xmlns:a16="http://schemas.microsoft.com/office/drawing/2014/main" id="{62E060F0-AD2D-46E0-B90C-DF5C8206BC03}"/>
                  </a:ext>
                </a:extLst>
              </p:cNvPr>
              <p:cNvGrpSpPr>
                <a:grpSpLocks/>
              </p:cNvGrpSpPr>
              <p:nvPr/>
            </p:nvGrpSpPr>
            <p:grpSpPr bwMode="auto">
              <a:xfrm>
                <a:off x="4956" y="853"/>
                <a:ext cx="154" cy="979"/>
                <a:chOff x="4956" y="853"/>
                <a:chExt cx="154" cy="979"/>
              </a:xfrm>
            </p:grpSpPr>
            <p:sp>
              <p:nvSpPr>
                <p:cNvPr id="69686" name="Line 179">
                  <a:extLst>
                    <a:ext uri="{FF2B5EF4-FFF2-40B4-BE49-F238E27FC236}">
                      <a16:creationId xmlns:a16="http://schemas.microsoft.com/office/drawing/2014/main" id="{C34F8E9F-DC31-4C80-987C-23D250F8BA11}"/>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7" name="Line 180">
                  <a:extLst>
                    <a:ext uri="{FF2B5EF4-FFF2-40B4-BE49-F238E27FC236}">
                      <a16:creationId xmlns:a16="http://schemas.microsoft.com/office/drawing/2014/main" id="{E32882A2-85BC-4086-9007-E02D4C5CDC5B}"/>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8" name="Line 181">
                  <a:extLst>
                    <a:ext uri="{FF2B5EF4-FFF2-40B4-BE49-F238E27FC236}">
                      <a16:creationId xmlns:a16="http://schemas.microsoft.com/office/drawing/2014/main" id="{0A8BEE40-3434-4BED-AD9F-28255EE25E4F}"/>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9654" name="Group 182">
              <a:extLst>
                <a:ext uri="{FF2B5EF4-FFF2-40B4-BE49-F238E27FC236}">
                  <a16:creationId xmlns:a16="http://schemas.microsoft.com/office/drawing/2014/main" id="{A6B1CE14-7BFD-43B3-AD5B-15EB494BE5E5}"/>
                </a:ext>
              </a:extLst>
            </p:cNvPr>
            <p:cNvGrpSpPr>
              <a:grpSpLocks/>
            </p:cNvGrpSpPr>
            <p:nvPr/>
          </p:nvGrpSpPr>
          <p:grpSpPr bwMode="auto">
            <a:xfrm>
              <a:off x="5217" y="1123"/>
              <a:ext cx="263" cy="795"/>
              <a:chOff x="3591" y="567"/>
              <a:chExt cx="301" cy="907"/>
            </a:xfrm>
          </p:grpSpPr>
          <p:sp>
            <p:nvSpPr>
              <p:cNvPr id="69677" name="Line 183">
                <a:extLst>
                  <a:ext uri="{FF2B5EF4-FFF2-40B4-BE49-F238E27FC236}">
                    <a16:creationId xmlns:a16="http://schemas.microsoft.com/office/drawing/2014/main" id="{39678B21-7302-4DB4-A23D-80A9F33BB003}"/>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8" name="Oval 184">
                <a:extLst>
                  <a:ext uri="{FF2B5EF4-FFF2-40B4-BE49-F238E27FC236}">
                    <a16:creationId xmlns:a16="http://schemas.microsoft.com/office/drawing/2014/main" id="{0C7B6AF6-084A-4078-8B53-6D6F67DE0493}"/>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69679" name="Line 185">
                <a:extLst>
                  <a:ext uri="{FF2B5EF4-FFF2-40B4-BE49-F238E27FC236}">
                    <a16:creationId xmlns:a16="http://schemas.microsoft.com/office/drawing/2014/main" id="{301B6E19-F4E1-4834-81DB-2E0696D1651E}"/>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9680" name="Group 186">
                <a:extLst>
                  <a:ext uri="{FF2B5EF4-FFF2-40B4-BE49-F238E27FC236}">
                    <a16:creationId xmlns:a16="http://schemas.microsoft.com/office/drawing/2014/main" id="{2BC69BCD-1996-49A0-8435-25069DF7F99B}"/>
                  </a:ext>
                </a:extLst>
              </p:cNvPr>
              <p:cNvGrpSpPr>
                <a:grpSpLocks/>
              </p:cNvGrpSpPr>
              <p:nvPr/>
            </p:nvGrpSpPr>
            <p:grpSpPr bwMode="auto">
              <a:xfrm>
                <a:off x="3715" y="591"/>
                <a:ext cx="56" cy="222"/>
                <a:chOff x="4507" y="645"/>
                <a:chExt cx="56" cy="222"/>
              </a:xfrm>
            </p:grpSpPr>
            <p:sp>
              <p:nvSpPr>
                <p:cNvPr id="69681" name="Line 187">
                  <a:extLst>
                    <a:ext uri="{FF2B5EF4-FFF2-40B4-BE49-F238E27FC236}">
                      <a16:creationId xmlns:a16="http://schemas.microsoft.com/office/drawing/2014/main" id="{509D1C3C-0A9E-481C-ABFD-371216AA3B2C}"/>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2" name="Line 188">
                  <a:extLst>
                    <a:ext uri="{FF2B5EF4-FFF2-40B4-BE49-F238E27FC236}">
                      <a16:creationId xmlns:a16="http://schemas.microsoft.com/office/drawing/2014/main" id="{629635EF-7B34-41E8-9768-6857EEAEA367}"/>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3" name="Line 189">
                  <a:extLst>
                    <a:ext uri="{FF2B5EF4-FFF2-40B4-BE49-F238E27FC236}">
                      <a16:creationId xmlns:a16="http://schemas.microsoft.com/office/drawing/2014/main" id="{7D82615A-F774-4CC6-A911-64CA685166EC}"/>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9655" name="Group 190">
              <a:extLst>
                <a:ext uri="{FF2B5EF4-FFF2-40B4-BE49-F238E27FC236}">
                  <a16:creationId xmlns:a16="http://schemas.microsoft.com/office/drawing/2014/main" id="{D360C0AC-CB2C-43C5-90C7-5620C9051D93}"/>
                </a:ext>
              </a:extLst>
            </p:cNvPr>
            <p:cNvGrpSpPr>
              <a:grpSpLocks/>
            </p:cNvGrpSpPr>
            <p:nvPr/>
          </p:nvGrpSpPr>
          <p:grpSpPr bwMode="auto">
            <a:xfrm>
              <a:off x="4695" y="1053"/>
              <a:ext cx="90" cy="789"/>
              <a:chOff x="743" y="567"/>
              <a:chExt cx="187" cy="1639"/>
            </a:xfrm>
          </p:grpSpPr>
          <p:sp>
            <p:nvSpPr>
              <p:cNvPr id="69675" name="Line 191">
                <a:extLst>
                  <a:ext uri="{FF2B5EF4-FFF2-40B4-BE49-F238E27FC236}">
                    <a16:creationId xmlns:a16="http://schemas.microsoft.com/office/drawing/2014/main" id="{D509CE9D-6AA1-4207-BF12-6796F46F541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6" name="Rectangle 192">
                <a:extLst>
                  <a:ext uri="{FF2B5EF4-FFF2-40B4-BE49-F238E27FC236}">
                    <a16:creationId xmlns:a16="http://schemas.microsoft.com/office/drawing/2014/main" id="{EAF33D0D-6A4A-482A-A1A1-F8A29F6D8AF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69656" name="Group 193">
              <a:extLst>
                <a:ext uri="{FF2B5EF4-FFF2-40B4-BE49-F238E27FC236}">
                  <a16:creationId xmlns:a16="http://schemas.microsoft.com/office/drawing/2014/main" id="{4C1599B5-4B3E-46E6-91C9-33940CA175D9}"/>
                </a:ext>
              </a:extLst>
            </p:cNvPr>
            <p:cNvGrpSpPr>
              <a:grpSpLocks/>
            </p:cNvGrpSpPr>
            <p:nvPr/>
          </p:nvGrpSpPr>
          <p:grpSpPr bwMode="auto">
            <a:xfrm>
              <a:off x="3108" y="1418"/>
              <a:ext cx="89" cy="790"/>
              <a:chOff x="743" y="567"/>
              <a:chExt cx="187" cy="1639"/>
            </a:xfrm>
          </p:grpSpPr>
          <p:sp>
            <p:nvSpPr>
              <p:cNvPr id="69673" name="Line 194">
                <a:extLst>
                  <a:ext uri="{FF2B5EF4-FFF2-40B4-BE49-F238E27FC236}">
                    <a16:creationId xmlns:a16="http://schemas.microsoft.com/office/drawing/2014/main" id="{F6662495-9567-4E12-AEC3-012821EBEA9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4" name="Rectangle 195">
                <a:extLst>
                  <a:ext uri="{FF2B5EF4-FFF2-40B4-BE49-F238E27FC236}">
                    <a16:creationId xmlns:a16="http://schemas.microsoft.com/office/drawing/2014/main" id="{0BF9E37D-239E-47C5-B7CD-5C9190C655D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9657" name="Line 196">
              <a:extLst>
                <a:ext uri="{FF2B5EF4-FFF2-40B4-BE49-F238E27FC236}">
                  <a16:creationId xmlns:a16="http://schemas.microsoft.com/office/drawing/2014/main" id="{05BC1AB6-C82D-4564-B52C-ABC791BD61D8}"/>
                </a:ext>
              </a:extLst>
            </p:cNvPr>
            <p:cNvSpPr>
              <a:spLocks noChangeShapeType="1"/>
            </p:cNvSpPr>
            <p:nvPr/>
          </p:nvSpPr>
          <p:spPr bwMode="auto">
            <a:xfrm flipV="1">
              <a:off x="3166" y="829"/>
              <a:ext cx="21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8" name="Line 197">
              <a:extLst>
                <a:ext uri="{FF2B5EF4-FFF2-40B4-BE49-F238E27FC236}">
                  <a16:creationId xmlns:a16="http://schemas.microsoft.com/office/drawing/2014/main" id="{3B45A5B1-E896-471A-98B1-5985D07C5104}"/>
                </a:ext>
              </a:extLst>
            </p:cNvPr>
            <p:cNvSpPr>
              <a:spLocks noChangeShapeType="1"/>
            </p:cNvSpPr>
            <p:nvPr/>
          </p:nvSpPr>
          <p:spPr bwMode="auto">
            <a:xfrm flipV="1">
              <a:off x="3166" y="2192"/>
              <a:ext cx="21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9659" name="Group 198">
              <a:extLst>
                <a:ext uri="{FF2B5EF4-FFF2-40B4-BE49-F238E27FC236}">
                  <a16:creationId xmlns:a16="http://schemas.microsoft.com/office/drawing/2014/main" id="{2489CCE1-899C-44B5-9AD9-ED341C4D5608}"/>
                </a:ext>
              </a:extLst>
            </p:cNvPr>
            <p:cNvGrpSpPr>
              <a:grpSpLocks/>
            </p:cNvGrpSpPr>
            <p:nvPr/>
          </p:nvGrpSpPr>
          <p:grpSpPr bwMode="auto">
            <a:xfrm rot="-5400000">
              <a:off x="4166" y="439"/>
              <a:ext cx="89" cy="790"/>
              <a:chOff x="743" y="567"/>
              <a:chExt cx="187" cy="1639"/>
            </a:xfrm>
          </p:grpSpPr>
          <p:sp>
            <p:nvSpPr>
              <p:cNvPr id="69671" name="Line 199">
                <a:extLst>
                  <a:ext uri="{FF2B5EF4-FFF2-40B4-BE49-F238E27FC236}">
                    <a16:creationId xmlns:a16="http://schemas.microsoft.com/office/drawing/2014/main" id="{4C6A41D5-CC42-4263-8A09-D198C067ABE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2" name="Rectangle 200">
                <a:extLst>
                  <a:ext uri="{FF2B5EF4-FFF2-40B4-BE49-F238E27FC236}">
                    <a16:creationId xmlns:a16="http://schemas.microsoft.com/office/drawing/2014/main" id="{55F1ECB3-1DA4-424E-BE3D-57C6BF66D9D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9660" name="Line 201">
              <a:extLst>
                <a:ext uri="{FF2B5EF4-FFF2-40B4-BE49-F238E27FC236}">
                  <a16:creationId xmlns:a16="http://schemas.microsoft.com/office/drawing/2014/main" id="{6D17C9C0-9506-47A0-8769-D702D134C93F}"/>
                </a:ext>
              </a:extLst>
            </p:cNvPr>
            <p:cNvSpPr>
              <a:spLocks noChangeShapeType="1"/>
            </p:cNvSpPr>
            <p:nvPr/>
          </p:nvSpPr>
          <p:spPr bwMode="auto">
            <a:xfrm>
              <a:off x="3807" y="829"/>
              <a:ext cx="0" cy="136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9661" name="Group 202">
              <a:extLst>
                <a:ext uri="{FF2B5EF4-FFF2-40B4-BE49-F238E27FC236}">
                  <a16:creationId xmlns:a16="http://schemas.microsoft.com/office/drawing/2014/main" id="{17F10AB6-D9DE-4491-8966-6610813E56D6}"/>
                </a:ext>
              </a:extLst>
            </p:cNvPr>
            <p:cNvGrpSpPr>
              <a:grpSpLocks/>
            </p:cNvGrpSpPr>
            <p:nvPr/>
          </p:nvGrpSpPr>
          <p:grpSpPr bwMode="auto">
            <a:xfrm>
              <a:off x="3759" y="1257"/>
              <a:ext cx="89" cy="790"/>
              <a:chOff x="743" y="567"/>
              <a:chExt cx="187" cy="1639"/>
            </a:xfrm>
          </p:grpSpPr>
          <p:sp>
            <p:nvSpPr>
              <p:cNvPr id="69669" name="Line 203">
                <a:extLst>
                  <a:ext uri="{FF2B5EF4-FFF2-40B4-BE49-F238E27FC236}">
                    <a16:creationId xmlns:a16="http://schemas.microsoft.com/office/drawing/2014/main" id="{FF0AA4C5-23E1-40D5-84DB-9D265DE4ED6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0" name="Rectangle 204">
                <a:extLst>
                  <a:ext uri="{FF2B5EF4-FFF2-40B4-BE49-F238E27FC236}">
                    <a16:creationId xmlns:a16="http://schemas.microsoft.com/office/drawing/2014/main" id="{26FCE815-CDEA-41BE-946F-1EFA80669F7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69662" name="Line 205">
              <a:extLst>
                <a:ext uri="{FF2B5EF4-FFF2-40B4-BE49-F238E27FC236}">
                  <a16:creationId xmlns:a16="http://schemas.microsoft.com/office/drawing/2014/main" id="{E8C00437-687D-4C2C-8E54-F50A8405D175}"/>
                </a:ext>
              </a:extLst>
            </p:cNvPr>
            <p:cNvSpPr>
              <a:spLocks noChangeShapeType="1"/>
            </p:cNvSpPr>
            <p:nvPr/>
          </p:nvSpPr>
          <p:spPr bwMode="auto">
            <a:xfrm>
              <a:off x="4741" y="1859"/>
              <a:ext cx="0" cy="12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63" name="Line 206">
              <a:extLst>
                <a:ext uri="{FF2B5EF4-FFF2-40B4-BE49-F238E27FC236}">
                  <a16:creationId xmlns:a16="http://schemas.microsoft.com/office/drawing/2014/main" id="{02CB9C6D-BCAB-4498-B1B5-ABE7B2900342}"/>
                </a:ext>
              </a:extLst>
            </p:cNvPr>
            <p:cNvSpPr>
              <a:spLocks noChangeShapeType="1"/>
            </p:cNvSpPr>
            <p:nvPr/>
          </p:nvSpPr>
          <p:spPr bwMode="auto">
            <a:xfrm>
              <a:off x="3147" y="1467"/>
              <a:ext cx="0" cy="12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64" name="Line 207">
              <a:extLst>
                <a:ext uri="{FF2B5EF4-FFF2-40B4-BE49-F238E27FC236}">
                  <a16:creationId xmlns:a16="http://schemas.microsoft.com/office/drawing/2014/main" id="{79BEE0D2-0355-4EFF-A9DE-956234466A9C}"/>
                </a:ext>
              </a:extLst>
            </p:cNvPr>
            <p:cNvSpPr>
              <a:spLocks noChangeShapeType="1"/>
            </p:cNvSpPr>
            <p:nvPr/>
          </p:nvSpPr>
          <p:spPr bwMode="auto">
            <a:xfrm rot="-5400000">
              <a:off x="4600" y="762"/>
              <a:ext cx="0" cy="12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665" name="Line 208">
              <a:extLst>
                <a:ext uri="{FF2B5EF4-FFF2-40B4-BE49-F238E27FC236}">
                  <a16:creationId xmlns:a16="http://schemas.microsoft.com/office/drawing/2014/main" id="{81469A55-6446-4061-B646-5F3009E69073}"/>
                </a:ext>
              </a:extLst>
            </p:cNvPr>
            <p:cNvSpPr>
              <a:spLocks noChangeShapeType="1"/>
            </p:cNvSpPr>
            <p:nvPr/>
          </p:nvSpPr>
          <p:spPr bwMode="auto">
            <a:xfrm>
              <a:off x="3794" y="1159"/>
              <a:ext cx="0" cy="12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977" name="Text Box 209">
              <a:extLst>
                <a:ext uri="{FF2B5EF4-FFF2-40B4-BE49-F238E27FC236}">
                  <a16:creationId xmlns:a16="http://schemas.microsoft.com/office/drawing/2014/main" id="{34645355-2E67-4B3A-BB70-24A01FB2BE89}"/>
                </a:ext>
              </a:extLst>
            </p:cNvPr>
            <p:cNvSpPr txBox="1">
              <a:spLocks noChangeArrowheads="1"/>
            </p:cNvSpPr>
            <p:nvPr/>
          </p:nvSpPr>
          <p:spPr bwMode="auto">
            <a:xfrm>
              <a:off x="4221" y="1298"/>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4</a:t>
              </a:r>
              <a:endParaRPr kumimoji="1" lang="en-US" altLang="zh-CN" sz="2800" b="1">
                <a:effectLst>
                  <a:outerShdw blurRad="38100" dist="38100" dir="2700000" algn="tl">
                    <a:srgbClr val="C0C0C0"/>
                  </a:outerShdw>
                </a:effectLst>
                <a:latin typeface="Times New Roman" charset="0"/>
              </a:endParaRPr>
            </a:p>
          </p:txBody>
        </p:sp>
        <p:sp>
          <p:nvSpPr>
            <p:cNvPr id="160978" name="Text Box 210">
              <a:extLst>
                <a:ext uri="{FF2B5EF4-FFF2-40B4-BE49-F238E27FC236}">
                  <a16:creationId xmlns:a16="http://schemas.microsoft.com/office/drawing/2014/main" id="{A1EE0093-F528-4D6A-B156-DB33F46102F9}"/>
                </a:ext>
              </a:extLst>
            </p:cNvPr>
            <p:cNvSpPr txBox="1">
              <a:spLocks noChangeArrowheads="1"/>
            </p:cNvSpPr>
            <p:nvPr/>
          </p:nvSpPr>
          <p:spPr bwMode="auto">
            <a:xfrm>
              <a:off x="3120" y="1058"/>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endParaRPr kumimoji="1" lang="en-US" altLang="zh-CN" sz="2800" b="1">
                <a:effectLst>
                  <a:outerShdw blurRad="38100" dist="38100" dir="2700000" algn="tl">
                    <a:srgbClr val="C0C0C0"/>
                  </a:outerShdw>
                </a:effectLst>
                <a:latin typeface="Times New Roman" charset="0"/>
              </a:endParaRPr>
            </a:p>
          </p:txBody>
        </p:sp>
        <p:sp>
          <p:nvSpPr>
            <p:cNvPr id="160979" name="Rectangle 211">
              <a:extLst>
                <a:ext uri="{FF2B5EF4-FFF2-40B4-BE49-F238E27FC236}">
                  <a16:creationId xmlns:a16="http://schemas.microsoft.com/office/drawing/2014/main" id="{65535B4F-956F-4AF5-81B8-BB0D46780A93}"/>
                </a:ext>
              </a:extLst>
            </p:cNvPr>
            <p:cNvSpPr>
              <a:spLocks noChangeArrowheads="1"/>
            </p:cNvSpPr>
            <p:nvPr/>
          </p:nvSpPr>
          <p:spPr bwMode="auto">
            <a:xfrm>
              <a:off x="4452" y="1778"/>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3333FF"/>
                  </a:solidFill>
                  <a:effectLst>
                    <a:outerShdw blurRad="38100" dist="38100" dir="2700000" algn="tl">
                      <a:srgbClr val="C0C0C0"/>
                    </a:outerShdw>
                  </a:effectLst>
                  <a:latin typeface="Times New Roman" charset="0"/>
                </a:rPr>
                <a:t>I</a:t>
              </a:r>
              <a:r>
                <a:rPr kumimoji="1" lang="en-US" altLang="zh-CN" sz="2800" b="1" baseline="-25000">
                  <a:solidFill>
                    <a:srgbClr val="3333FF"/>
                  </a:solidFill>
                  <a:effectLst>
                    <a:outerShdw blurRad="38100" dist="38100" dir="2700000" algn="tl">
                      <a:srgbClr val="C0C0C0"/>
                    </a:outerShdw>
                  </a:effectLst>
                  <a:latin typeface="Times New Roman" charset="0"/>
                </a:rPr>
                <a:t>4</a:t>
              </a:r>
              <a:endParaRPr kumimoji="1" lang="en-US" altLang="zh-CN" sz="2800" b="1">
                <a:solidFill>
                  <a:srgbClr val="3333FF"/>
                </a:solidFill>
                <a:effectLst>
                  <a:outerShdw blurRad="38100" dist="38100" dir="2700000" algn="tl">
                    <a:srgbClr val="C0C0C0"/>
                  </a:outerShdw>
                </a:effectLst>
                <a:latin typeface="Times New Roman" charset="0"/>
              </a:endParaRPr>
            </a:p>
          </p:txBody>
        </p:sp>
      </p:grpSp>
      <p:sp>
        <p:nvSpPr>
          <p:cNvPr id="160981" name="Text Box 213">
            <a:extLst>
              <a:ext uri="{FF2B5EF4-FFF2-40B4-BE49-F238E27FC236}">
                <a16:creationId xmlns:a16="http://schemas.microsoft.com/office/drawing/2014/main" id="{87284B32-2327-4496-9536-0B780E912E0F}"/>
              </a:ext>
            </a:extLst>
          </p:cNvPr>
          <p:cNvSpPr txBox="1">
            <a:spLocks noChangeArrowheads="1"/>
          </p:cNvSpPr>
          <p:nvPr/>
        </p:nvSpPr>
        <p:spPr bwMode="auto">
          <a:xfrm>
            <a:off x="685800" y="809625"/>
            <a:ext cx="7543800" cy="946150"/>
          </a:xfrm>
          <a:prstGeom prst="rect">
            <a:avLst/>
          </a:prstGeom>
          <a:noFill/>
          <a:ln w="9525">
            <a:noFill/>
            <a:miter lim="800000"/>
            <a:headEnd/>
            <a:tailEnd/>
          </a:ln>
          <a:effectLst/>
        </p:spPr>
        <p:txBody>
          <a:bodyPr>
            <a:spAutoFit/>
          </a:bodyPr>
          <a:lstStyle/>
          <a:p>
            <a:pPr eaLnBrk="1" hangingPunct="1">
              <a:spcBef>
                <a:spcPct val="50000"/>
              </a:spcBef>
              <a:defRPr/>
            </a:pPr>
            <a:r>
              <a:rPr lang="en-US" altLang="zh-CN" b="1">
                <a:latin typeface="Arial" charset="0"/>
              </a:rPr>
              <a:t>        </a:t>
            </a:r>
            <a:r>
              <a:rPr lang="zh-CN" altLang="en-US" sz="2800" b="1">
                <a:latin typeface="Arial" charset="0"/>
              </a:rPr>
              <a:t>图中电路有</a:t>
            </a:r>
            <a:r>
              <a:rPr lang="en-US" altLang="zh-CN" sz="2800" b="1">
                <a:latin typeface="Arial" charset="0"/>
              </a:rPr>
              <a:t>3</a:t>
            </a:r>
            <a:r>
              <a:rPr lang="zh-CN" altLang="en-US" sz="2800" b="1">
                <a:latin typeface="Arial" charset="0"/>
              </a:rPr>
              <a:t>个节点，选择下面节点为参考节点，上面</a:t>
            </a:r>
            <a:r>
              <a:rPr lang="en-US" altLang="zh-CN" sz="2800" b="1">
                <a:latin typeface="Arial" charset="0"/>
              </a:rPr>
              <a:t>2</a:t>
            </a:r>
            <a:r>
              <a:rPr lang="zh-CN" altLang="en-US" sz="2800" b="1">
                <a:latin typeface="Arial" charset="0"/>
              </a:rPr>
              <a:t>个为独立节点，分别记为 </a:t>
            </a:r>
            <a:r>
              <a:rPr kumimoji="1" lang="en-US" altLang="zh-CN" sz="2800" b="1" i="1">
                <a:solidFill>
                  <a:srgbClr val="3333FF"/>
                </a:solidFill>
                <a:effectLst>
                  <a:outerShdw blurRad="38100" dist="38100" dir="2700000" algn="tl">
                    <a:srgbClr val="C0C0C0"/>
                  </a:outerShdw>
                </a:effectLst>
                <a:latin typeface="Times New Roman" charset="0"/>
              </a:rPr>
              <a:t>a </a:t>
            </a:r>
            <a:r>
              <a:rPr kumimoji="1" lang="zh-CN" altLang="en-US" sz="2800" b="1">
                <a:effectLst>
                  <a:outerShdw blurRad="38100" dist="38100" dir="2700000" algn="tl">
                    <a:srgbClr val="C0C0C0"/>
                  </a:outerShdw>
                </a:effectLst>
                <a:latin typeface="Times New Roman" charset="0"/>
              </a:rPr>
              <a:t>和 </a:t>
            </a:r>
            <a:r>
              <a:rPr kumimoji="1" lang="en-US" altLang="zh-CN" sz="2800" b="1" i="1">
                <a:solidFill>
                  <a:srgbClr val="3333FF"/>
                </a:solidFill>
                <a:effectLst>
                  <a:outerShdw blurRad="38100" dist="38100" dir="2700000" algn="tl">
                    <a:srgbClr val="C0C0C0"/>
                  </a:outerShdw>
                </a:effectLst>
                <a:latin typeface="Times New Roman" charset="0"/>
              </a:rPr>
              <a:t>b</a:t>
            </a:r>
            <a:r>
              <a:rPr kumimoji="1" lang="en-US" altLang="zh-CN" sz="2800" b="1">
                <a:solidFill>
                  <a:srgbClr val="3333FF"/>
                </a:solidFill>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a:t>
            </a:r>
          </a:p>
        </p:txBody>
      </p:sp>
      <p:sp>
        <p:nvSpPr>
          <p:cNvPr id="69637" name="Text Box 214">
            <a:extLst>
              <a:ext uri="{FF2B5EF4-FFF2-40B4-BE49-F238E27FC236}">
                <a16:creationId xmlns:a16="http://schemas.microsoft.com/office/drawing/2014/main" id="{CDFFA9D7-6BD6-4D26-8E5E-CAEF29867AD3}"/>
              </a:ext>
            </a:extLst>
          </p:cNvPr>
          <p:cNvSpPr txBox="1">
            <a:spLocks noChangeArrowheads="1"/>
          </p:cNvSpPr>
          <p:nvPr/>
        </p:nvSpPr>
        <p:spPr bwMode="auto">
          <a:xfrm>
            <a:off x="762000" y="1766888"/>
            <a:ext cx="632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　　</a:t>
            </a:r>
            <a:r>
              <a:rPr lang="zh-CN" altLang="en-US" sz="2800" b="1"/>
              <a:t>用节点电位表示出个支路电流：</a:t>
            </a:r>
          </a:p>
        </p:txBody>
      </p:sp>
      <p:graphicFrame>
        <p:nvGraphicFramePr>
          <p:cNvPr id="23554" name="Object 215">
            <a:extLst>
              <a:ext uri="{FF2B5EF4-FFF2-40B4-BE49-F238E27FC236}">
                <a16:creationId xmlns:a16="http://schemas.microsoft.com/office/drawing/2014/main" id="{CB7E9CDC-3460-4214-9E4F-9F46FC38DB26}"/>
              </a:ext>
            </a:extLst>
          </p:cNvPr>
          <p:cNvGraphicFramePr>
            <a:graphicFrameLocks noChangeAspect="1"/>
          </p:cNvGraphicFramePr>
          <p:nvPr/>
        </p:nvGraphicFramePr>
        <p:xfrm>
          <a:off x="1271588" y="2362200"/>
          <a:ext cx="2514600" cy="1066800"/>
        </p:xfrm>
        <a:graphic>
          <a:graphicData uri="http://schemas.openxmlformats.org/presentationml/2006/ole">
            <mc:AlternateContent xmlns:mc="http://schemas.openxmlformats.org/markup-compatibility/2006">
              <mc:Choice xmlns:v="urn:schemas-microsoft-com:vml" Requires="v">
                <p:oleObj spid="_x0000_s23670" name="Equation" r:id="rId3" imgW="787400" imgH="431800" progId="Equation.3">
                  <p:embed/>
                </p:oleObj>
              </mc:Choice>
              <mc:Fallback>
                <p:oleObj name="Equation" r:id="rId3" imgW="787400" imgH="431800" progId="Equation.3">
                  <p:embed/>
                  <p:pic>
                    <p:nvPicPr>
                      <p:cNvPr id="0" name="Object 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588" y="2362200"/>
                        <a:ext cx="25146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5" name="Object 219">
            <a:extLst>
              <a:ext uri="{FF2B5EF4-FFF2-40B4-BE49-F238E27FC236}">
                <a16:creationId xmlns:a16="http://schemas.microsoft.com/office/drawing/2014/main" id="{07C5B04C-AC59-448F-A060-2429F45C05DB}"/>
              </a:ext>
            </a:extLst>
          </p:cNvPr>
          <p:cNvGraphicFramePr>
            <a:graphicFrameLocks noChangeAspect="1"/>
          </p:cNvGraphicFramePr>
          <p:nvPr/>
        </p:nvGraphicFramePr>
        <p:xfrm>
          <a:off x="1295400" y="3352800"/>
          <a:ext cx="1981200" cy="990600"/>
        </p:xfrm>
        <a:graphic>
          <a:graphicData uri="http://schemas.openxmlformats.org/presentationml/2006/ole">
            <mc:AlternateContent xmlns:mc="http://schemas.openxmlformats.org/markup-compatibility/2006">
              <mc:Choice xmlns:v="urn:schemas-microsoft-com:vml" Requires="v">
                <p:oleObj spid="_x0000_s23671" name="Equation" r:id="rId5" imgW="533169" imgH="431613" progId="Equation.3">
                  <p:embed/>
                </p:oleObj>
              </mc:Choice>
              <mc:Fallback>
                <p:oleObj name="Equation" r:id="rId5" imgW="533169" imgH="431613" progId="Equation.3">
                  <p:embed/>
                  <p:pic>
                    <p:nvPicPr>
                      <p:cNvPr id="0" name="Object 2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3352800"/>
                        <a:ext cx="1981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6" name="Object 220">
            <a:extLst>
              <a:ext uri="{FF2B5EF4-FFF2-40B4-BE49-F238E27FC236}">
                <a16:creationId xmlns:a16="http://schemas.microsoft.com/office/drawing/2014/main" id="{5ADCB2DB-E7C4-4828-AC4D-C54A58C22B15}"/>
              </a:ext>
            </a:extLst>
          </p:cNvPr>
          <p:cNvGraphicFramePr>
            <a:graphicFrameLocks noChangeAspect="1"/>
          </p:cNvGraphicFramePr>
          <p:nvPr/>
        </p:nvGraphicFramePr>
        <p:xfrm>
          <a:off x="1328738" y="4343400"/>
          <a:ext cx="2743200" cy="996950"/>
        </p:xfrm>
        <a:graphic>
          <a:graphicData uri="http://schemas.openxmlformats.org/presentationml/2006/ole">
            <mc:AlternateContent xmlns:mc="http://schemas.openxmlformats.org/markup-compatibility/2006">
              <mc:Choice xmlns:v="urn:schemas-microsoft-com:vml" Requires="v">
                <p:oleObj spid="_x0000_s23672" name="Equation" r:id="rId7" imgW="799753" imgH="431613" progId="Equation.3">
                  <p:embed/>
                </p:oleObj>
              </mc:Choice>
              <mc:Fallback>
                <p:oleObj name="Equation" r:id="rId7" imgW="799753" imgH="431613" progId="Equation.3">
                  <p:embed/>
                  <p:pic>
                    <p:nvPicPr>
                      <p:cNvPr id="0" name="Object 2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8738" y="4343400"/>
                        <a:ext cx="2743200"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7" name="Object 221">
            <a:extLst>
              <a:ext uri="{FF2B5EF4-FFF2-40B4-BE49-F238E27FC236}">
                <a16:creationId xmlns:a16="http://schemas.microsoft.com/office/drawing/2014/main" id="{35E5C976-C199-4D61-922B-98FC95A42F08}"/>
              </a:ext>
            </a:extLst>
          </p:cNvPr>
          <p:cNvGraphicFramePr>
            <a:graphicFrameLocks noChangeAspect="1"/>
          </p:cNvGraphicFramePr>
          <p:nvPr/>
        </p:nvGraphicFramePr>
        <p:xfrm>
          <a:off x="1328738" y="5257800"/>
          <a:ext cx="1600200" cy="998538"/>
        </p:xfrm>
        <a:graphic>
          <a:graphicData uri="http://schemas.openxmlformats.org/presentationml/2006/ole">
            <mc:AlternateContent xmlns:mc="http://schemas.openxmlformats.org/markup-compatibility/2006">
              <mc:Choice xmlns:v="urn:schemas-microsoft-com:vml" Requires="v">
                <p:oleObj spid="_x0000_s23673" name="Equation" r:id="rId9" imgW="533169" imgH="431613" progId="Equation.3">
                  <p:embed/>
                </p:oleObj>
              </mc:Choice>
              <mc:Fallback>
                <p:oleObj name="Equation" r:id="rId9" imgW="533169" imgH="431613" progId="Equation.3">
                  <p:embed/>
                  <p:pic>
                    <p:nvPicPr>
                      <p:cNvPr id="0" name="Object 2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8738" y="5257800"/>
                        <a:ext cx="1600200" cy="99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a:extLst>
              <a:ext uri="{FF2B5EF4-FFF2-40B4-BE49-F238E27FC236}">
                <a16:creationId xmlns:a16="http://schemas.microsoft.com/office/drawing/2014/main" id="{298395ED-31CE-44BD-856C-ACCDB7AD86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D1B8F85-1479-4B8D-AD3A-7D5216B6C1D5}" type="slidenum">
              <a:rPr lang="en-US" altLang="zh-CN" sz="1400" smtClean="0"/>
              <a:pPr>
                <a:spcBef>
                  <a:spcPct val="0"/>
                </a:spcBef>
                <a:buFontTx/>
                <a:buNone/>
              </a:pPr>
              <a:t>75</a:t>
            </a:fld>
            <a:endParaRPr lang="en-US" altLang="zh-CN" sz="1400"/>
          </a:p>
        </p:txBody>
      </p:sp>
      <p:grpSp>
        <p:nvGrpSpPr>
          <p:cNvPr id="70659" name="Group 2">
            <a:extLst>
              <a:ext uri="{FF2B5EF4-FFF2-40B4-BE49-F238E27FC236}">
                <a16:creationId xmlns:a16="http://schemas.microsoft.com/office/drawing/2014/main" id="{06557541-1C95-4390-BF5C-228CBCE44040}"/>
              </a:ext>
            </a:extLst>
          </p:cNvPr>
          <p:cNvGrpSpPr>
            <a:grpSpLocks/>
          </p:cNvGrpSpPr>
          <p:nvPr/>
        </p:nvGrpSpPr>
        <p:grpSpPr bwMode="auto">
          <a:xfrm>
            <a:off x="4605338" y="579438"/>
            <a:ext cx="4233862" cy="2773362"/>
            <a:chOff x="2853" y="461"/>
            <a:chExt cx="2667" cy="1747"/>
          </a:xfrm>
        </p:grpSpPr>
        <p:sp>
          <p:nvSpPr>
            <p:cNvPr id="232451" name="Text Box 3">
              <a:extLst>
                <a:ext uri="{FF2B5EF4-FFF2-40B4-BE49-F238E27FC236}">
                  <a16:creationId xmlns:a16="http://schemas.microsoft.com/office/drawing/2014/main" id="{77648065-7498-4F2A-A570-A30208621A86}"/>
                </a:ext>
              </a:extLst>
            </p:cNvPr>
            <p:cNvSpPr txBox="1">
              <a:spLocks noChangeArrowheads="1"/>
            </p:cNvSpPr>
            <p:nvPr/>
          </p:nvSpPr>
          <p:spPr bwMode="auto">
            <a:xfrm>
              <a:off x="4544" y="509"/>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rgbClr val="3333FF"/>
                  </a:solidFill>
                  <a:effectLst>
                    <a:outerShdw blurRad="38100" dist="38100" dir="2700000" algn="tl">
                      <a:srgbClr val="C0C0C0"/>
                    </a:outerShdw>
                  </a:effectLst>
                  <a:latin typeface="Times New Roman" charset="0"/>
                </a:rPr>
                <a:t>V</a:t>
              </a:r>
              <a:r>
                <a:rPr kumimoji="1" lang="en-US" altLang="zh-CN" sz="2800" b="1" i="1" baseline="-25000">
                  <a:solidFill>
                    <a:srgbClr val="3333FF"/>
                  </a:solidFill>
                  <a:effectLst>
                    <a:outerShdw blurRad="38100" dist="38100" dir="2700000" algn="tl">
                      <a:srgbClr val="C0C0C0"/>
                    </a:outerShdw>
                  </a:effectLst>
                  <a:latin typeface="Times New Roman" charset="0"/>
                </a:rPr>
                <a:t>b</a:t>
              </a:r>
            </a:p>
          </p:txBody>
        </p:sp>
        <p:sp>
          <p:nvSpPr>
            <p:cNvPr id="232452" name="Text Box 4">
              <a:extLst>
                <a:ext uri="{FF2B5EF4-FFF2-40B4-BE49-F238E27FC236}">
                  <a16:creationId xmlns:a16="http://schemas.microsoft.com/office/drawing/2014/main" id="{177EE501-4518-4D4F-B646-D9F43C9C0445}"/>
                </a:ext>
              </a:extLst>
            </p:cNvPr>
            <p:cNvSpPr txBox="1">
              <a:spLocks noChangeArrowheads="1"/>
            </p:cNvSpPr>
            <p:nvPr/>
          </p:nvSpPr>
          <p:spPr bwMode="auto">
            <a:xfrm>
              <a:off x="3584" y="461"/>
              <a:ext cx="352"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solidFill>
                    <a:srgbClr val="3333FF"/>
                  </a:solidFill>
                  <a:effectLst>
                    <a:outerShdw blurRad="38100" dist="38100" dir="2700000" algn="tl">
                      <a:srgbClr val="C0C0C0"/>
                    </a:outerShdw>
                  </a:effectLst>
                  <a:latin typeface="Times New Roman" charset="0"/>
                </a:rPr>
                <a:t>V</a:t>
              </a:r>
              <a:r>
                <a:rPr kumimoji="1" lang="en-US" altLang="zh-CN" sz="2800" b="1" i="1" baseline="-25000">
                  <a:solidFill>
                    <a:srgbClr val="3333FF"/>
                  </a:solidFill>
                  <a:effectLst>
                    <a:outerShdw blurRad="38100" dist="38100" dir="2700000" algn="tl">
                      <a:srgbClr val="C0C0C0"/>
                    </a:outerShdw>
                  </a:effectLst>
                  <a:latin typeface="Times New Roman" charset="0"/>
                </a:rPr>
                <a:t>a</a:t>
              </a:r>
            </a:p>
          </p:txBody>
        </p:sp>
        <p:sp>
          <p:nvSpPr>
            <p:cNvPr id="232453" name="Rectangle 5">
              <a:extLst>
                <a:ext uri="{FF2B5EF4-FFF2-40B4-BE49-F238E27FC236}">
                  <a16:creationId xmlns:a16="http://schemas.microsoft.com/office/drawing/2014/main" id="{FB75BE74-2E40-4A52-BF44-E9F03B74BEDE}"/>
                </a:ext>
              </a:extLst>
            </p:cNvPr>
            <p:cNvSpPr>
              <a:spLocks noChangeArrowheads="1"/>
            </p:cNvSpPr>
            <p:nvPr/>
          </p:nvSpPr>
          <p:spPr bwMode="auto">
            <a:xfrm>
              <a:off x="3828" y="1154"/>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3333FF"/>
                  </a:solidFill>
                  <a:effectLst>
                    <a:outerShdw blurRad="38100" dist="38100" dir="2700000" algn="tl">
                      <a:srgbClr val="C0C0C0"/>
                    </a:outerShdw>
                  </a:effectLst>
                  <a:latin typeface="Times New Roman" charset="0"/>
                </a:rPr>
                <a:t>I</a:t>
              </a:r>
              <a:r>
                <a:rPr kumimoji="1" lang="en-US" altLang="zh-CN" sz="2800" b="1" baseline="-25000">
                  <a:solidFill>
                    <a:srgbClr val="3333FF"/>
                  </a:solidFill>
                  <a:effectLst>
                    <a:outerShdw blurRad="38100" dist="38100" dir="2700000" algn="tl">
                      <a:srgbClr val="C0C0C0"/>
                    </a:outerShdw>
                  </a:effectLst>
                  <a:latin typeface="Times New Roman" charset="0"/>
                </a:rPr>
                <a:t>2</a:t>
              </a:r>
              <a:endParaRPr kumimoji="1" lang="en-US" altLang="zh-CN" sz="2800" b="1">
                <a:solidFill>
                  <a:srgbClr val="3333FF"/>
                </a:solidFill>
                <a:effectLst>
                  <a:outerShdw blurRad="38100" dist="38100" dir="2700000" algn="tl">
                    <a:srgbClr val="C0C0C0"/>
                  </a:outerShdw>
                </a:effectLst>
                <a:latin typeface="Times New Roman" charset="0"/>
              </a:endParaRPr>
            </a:p>
          </p:txBody>
        </p:sp>
        <p:sp>
          <p:nvSpPr>
            <p:cNvPr id="232454" name="Rectangle 6">
              <a:extLst>
                <a:ext uri="{FF2B5EF4-FFF2-40B4-BE49-F238E27FC236}">
                  <a16:creationId xmlns:a16="http://schemas.microsoft.com/office/drawing/2014/main" id="{60BB6EDD-815F-4E72-AA1E-1C2822AA510A}"/>
                </a:ext>
              </a:extLst>
            </p:cNvPr>
            <p:cNvSpPr>
              <a:spLocks noChangeArrowheads="1"/>
            </p:cNvSpPr>
            <p:nvPr/>
          </p:nvSpPr>
          <p:spPr bwMode="auto">
            <a:xfrm>
              <a:off x="4356" y="818"/>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3333FF"/>
                  </a:solidFill>
                  <a:effectLst>
                    <a:outerShdw blurRad="38100" dist="38100" dir="2700000" algn="tl">
                      <a:srgbClr val="C0C0C0"/>
                    </a:outerShdw>
                  </a:effectLst>
                  <a:latin typeface="Times New Roman" charset="0"/>
                </a:rPr>
                <a:t>I</a:t>
              </a:r>
              <a:r>
                <a:rPr kumimoji="1" lang="en-US" altLang="zh-CN" sz="2800" b="1" baseline="-25000">
                  <a:solidFill>
                    <a:srgbClr val="3333FF"/>
                  </a:solidFill>
                  <a:effectLst>
                    <a:outerShdw blurRad="38100" dist="38100" dir="2700000" algn="tl">
                      <a:srgbClr val="C0C0C0"/>
                    </a:outerShdw>
                  </a:effectLst>
                  <a:latin typeface="Times New Roman" charset="0"/>
                </a:rPr>
                <a:t>3</a:t>
              </a:r>
              <a:endParaRPr kumimoji="1" lang="en-US" altLang="zh-CN" sz="2800" b="1">
                <a:solidFill>
                  <a:srgbClr val="3333FF"/>
                </a:solidFill>
                <a:effectLst>
                  <a:outerShdw blurRad="38100" dist="38100" dir="2700000" algn="tl">
                    <a:srgbClr val="C0C0C0"/>
                  </a:outerShdw>
                </a:effectLst>
                <a:latin typeface="Times New Roman" charset="0"/>
              </a:endParaRPr>
            </a:p>
          </p:txBody>
        </p:sp>
        <p:sp>
          <p:nvSpPr>
            <p:cNvPr id="232455" name="Rectangle 7">
              <a:extLst>
                <a:ext uri="{FF2B5EF4-FFF2-40B4-BE49-F238E27FC236}">
                  <a16:creationId xmlns:a16="http://schemas.microsoft.com/office/drawing/2014/main" id="{A1DAE985-8C1C-490B-8F65-53D3060EE9C3}"/>
                </a:ext>
              </a:extLst>
            </p:cNvPr>
            <p:cNvSpPr>
              <a:spLocks noChangeArrowheads="1"/>
            </p:cNvSpPr>
            <p:nvPr/>
          </p:nvSpPr>
          <p:spPr bwMode="auto">
            <a:xfrm>
              <a:off x="2853" y="1442"/>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3333FF"/>
                  </a:solidFill>
                  <a:effectLst>
                    <a:outerShdw blurRad="38100" dist="38100" dir="2700000" algn="tl">
                      <a:srgbClr val="C0C0C0"/>
                    </a:outerShdw>
                  </a:effectLst>
                  <a:latin typeface="Times New Roman" charset="0"/>
                </a:rPr>
                <a:t>I</a:t>
              </a:r>
              <a:r>
                <a:rPr kumimoji="1" lang="en-US" altLang="zh-CN" sz="2800" b="1" baseline="-25000">
                  <a:solidFill>
                    <a:srgbClr val="3333FF"/>
                  </a:solidFill>
                  <a:effectLst>
                    <a:outerShdw blurRad="38100" dist="38100" dir="2700000" algn="tl">
                      <a:srgbClr val="C0C0C0"/>
                    </a:outerShdw>
                  </a:effectLst>
                  <a:latin typeface="Times New Roman" charset="0"/>
                </a:rPr>
                <a:t>1</a:t>
              </a:r>
              <a:endParaRPr kumimoji="1" lang="en-US" altLang="zh-CN" sz="2800" b="1">
                <a:solidFill>
                  <a:srgbClr val="3333FF"/>
                </a:solidFill>
                <a:effectLst>
                  <a:outerShdw blurRad="38100" dist="38100" dir="2700000" algn="tl">
                    <a:srgbClr val="C0C0C0"/>
                  </a:outerShdw>
                </a:effectLst>
                <a:latin typeface="Times New Roman" charset="0"/>
              </a:endParaRPr>
            </a:p>
          </p:txBody>
        </p:sp>
        <p:sp>
          <p:nvSpPr>
            <p:cNvPr id="232456" name="Text Box 8">
              <a:extLst>
                <a:ext uri="{FF2B5EF4-FFF2-40B4-BE49-F238E27FC236}">
                  <a16:creationId xmlns:a16="http://schemas.microsoft.com/office/drawing/2014/main" id="{B20D2CC4-AF0D-4C5A-95C3-0C474B8524DD}"/>
                </a:ext>
              </a:extLst>
            </p:cNvPr>
            <p:cNvSpPr txBox="1">
              <a:spLocks noChangeArrowheads="1"/>
            </p:cNvSpPr>
            <p:nvPr/>
          </p:nvSpPr>
          <p:spPr bwMode="auto">
            <a:xfrm>
              <a:off x="3069" y="1730"/>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p>
          </p:txBody>
        </p:sp>
        <p:sp>
          <p:nvSpPr>
            <p:cNvPr id="232457" name="Text Box 9">
              <a:extLst>
                <a:ext uri="{FF2B5EF4-FFF2-40B4-BE49-F238E27FC236}">
                  <a16:creationId xmlns:a16="http://schemas.microsoft.com/office/drawing/2014/main" id="{86DF72C0-F640-4957-8B07-E54E1215F3D8}"/>
                </a:ext>
              </a:extLst>
            </p:cNvPr>
            <p:cNvSpPr txBox="1">
              <a:spLocks noChangeArrowheads="1"/>
            </p:cNvSpPr>
            <p:nvPr/>
          </p:nvSpPr>
          <p:spPr bwMode="auto">
            <a:xfrm>
              <a:off x="3693" y="1634"/>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effectLst>
                  <a:outerShdw blurRad="38100" dist="38100" dir="2700000" algn="tl">
                    <a:srgbClr val="C0C0C0"/>
                  </a:outerShdw>
                </a:effectLst>
                <a:latin typeface="Times New Roman" charset="0"/>
              </a:endParaRPr>
            </a:p>
          </p:txBody>
        </p:sp>
        <p:sp>
          <p:nvSpPr>
            <p:cNvPr id="232458" name="Text Box 10">
              <a:extLst>
                <a:ext uri="{FF2B5EF4-FFF2-40B4-BE49-F238E27FC236}">
                  <a16:creationId xmlns:a16="http://schemas.microsoft.com/office/drawing/2014/main" id="{D0BE6881-9D00-4BC8-934C-1D54F52F9351}"/>
                </a:ext>
              </a:extLst>
            </p:cNvPr>
            <p:cNvSpPr txBox="1">
              <a:spLocks noChangeArrowheads="1"/>
            </p:cNvSpPr>
            <p:nvPr/>
          </p:nvSpPr>
          <p:spPr bwMode="auto">
            <a:xfrm>
              <a:off x="4941" y="1586"/>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S</a:t>
              </a:r>
              <a:endParaRPr kumimoji="1" lang="en-US" altLang="zh-CN" sz="2800" b="1">
                <a:effectLst>
                  <a:outerShdw blurRad="38100" dist="38100" dir="2700000" algn="tl">
                    <a:srgbClr val="C0C0C0"/>
                  </a:outerShdw>
                </a:effectLst>
                <a:latin typeface="Times New Roman" charset="0"/>
              </a:endParaRPr>
            </a:p>
          </p:txBody>
        </p:sp>
        <p:sp>
          <p:nvSpPr>
            <p:cNvPr id="232459" name="Text Box 11">
              <a:extLst>
                <a:ext uri="{FF2B5EF4-FFF2-40B4-BE49-F238E27FC236}">
                  <a16:creationId xmlns:a16="http://schemas.microsoft.com/office/drawing/2014/main" id="{05665030-FE1F-40D7-8959-091A295851A4}"/>
                </a:ext>
              </a:extLst>
            </p:cNvPr>
            <p:cNvSpPr txBox="1">
              <a:spLocks noChangeArrowheads="1"/>
            </p:cNvSpPr>
            <p:nvPr/>
          </p:nvSpPr>
          <p:spPr bwMode="auto">
            <a:xfrm>
              <a:off x="3936" y="482"/>
              <a:ext cx="531"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effectLst>
                  <a:outerShdw blurRad="38100" dist="38100" dir="2700000" algn="tl">
                    <a:srgbClr val="C0C0C0"/>
                  </a:outerShdw>
                </a:effectLst>
                <a:latin typeface="Times New Roman" charset="0"/>
              </a:endParaRPr>
            </a:p>
          </p:txBody>
        </p:sp>
        <p:sp>
          <p:nvSpPr>
            <p:cNvPr id="70676" name="Line 12">
              <a:extLst>
                <a:ext uri="{FF2B5EF4-FFF2-40B4-BE49-F238E27FC236}">
                  <a16:creationId xmlns:a16="http://schemas.microsoft.com/office/drawing/2014/main" id="{87B6D32C-FF54-4B93-952D-021089CD930F}"/>
                </a:ext>
              </a:extLst>
            </p:cNvPr>
            <p:cNvSpPr>
              <a:spLocks noChangeShapeType="1"/>
            </p:cNvSpPr>
            <p:nvPr/>
          </p:nvSpPr>
          <p:spPr bwMode="auto">
            <a:xfrm>
              <a:off x="5350" y="829"/>
              <a:ext cx="0" cy="136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7" name="Line 13">
              <a:extLst>
                <a:ext uri="{FF2B5EF4-FFF2-40B4-BE49-F238E27FC236}">
                  <a16:creationId xmlns:a16="http://schemas.microsoft.com/office/drawing/2014/main" id="{16626F44-CFEC-40B1-97A3-C1EBA97E7F3E}"/>
                </a:ext>
              </a:extLst>
            </p:cNvPr>
            <p:cNvSpPr>
              <a:spLocks noChangeShapeType="1"/>
            </p:cNvSpPr>
            <p:nvPr/>
          </p:nvSpPr>
          <p:spPr bwMode="auto">
            <a:xfrm>
              <a:off x="4743" y="835"/>
              <a:ext cx="2" cy="13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678" name="Group 14">
              <a:extLst>
                <a:ext uri="{FF2B5EF4-FFF2-40B4-BE49-F238E27FC236}">
                  <a16:creationId xmlns:a16="http://schemas.microsoft.com/office/drawing/2014/main" id="{A8AF3F13-03C7-451A-BBF4-B2A5FEFC3DD0}"/>
                </a:ext>
              </a:extLst>
            </p:cNvPr>
            <p:cNvGrpSpPr>
              <a:grpSpLocks/>
            </p:cNvGrpSpPr>
            <p:nvPr/>
          </p:nvGrpSpPr>
          <p:grpSpPr bwMode="auto">
            <a:xfrm>
              <a:off x="3024" y="829"/>
              <a:ext cx="331" cy="795"/>
              <a:chOff x="4417" y="567"/>
              <a:chExt cx="693" cy="1650"/>
            </a:xfrm>
          </p:grpSpPr>
          <p:grpSp>
            <p:nvGrpSpPr>
              <p:cNvPr id="70709" name="Group 15">
                <a:extLst>
                  <a:ext uri="{FF2B5EF4-FFF2-40B4-BE49-F238E27FC236}">
                    <a16:creationId xmlns:a16="http://schemas.microsoft.com/office/drawing/2014/main" id="{E9327A51-6C2C-4A83-80FE-C46A471E75DF}"/>
                  </a:ext>
                </a:extLst>
              </p:cNvPr>
              <p:cNvGrpSpPr>
                <a:grpSpLocks/>
              </p:cNvGrpSpPr>
              <p:nvPr/>
            </p:nvGrpSpPr>
            <p:grpSpPr bwMode="auto">
              <a:xfrm>
                <a:off x="4417" y="567"/>
                <a:ext cx="550" cy="1650"/>
                <a:chOff x="4417" y="567"/>
                <a:chExt cx="550" cy="1650"/>
              </a:xfrm>
            </p:grpSpPr>
            <p:sp>
              <p:nvSpPr>
                <p:cNvPr id="70714" name="Oval 16">
                  <a:extLst>
                    <a:ext uri="{FF2B5EF4-FFF2-40B4-BE49-F238E27FC236}">
                      <a16:creationId xmlns:a16="http://schemas.microsoft.com/office/drawing/2014/main" id="{69818AE1-366D-439D-A8D2-A7A9EC03C7CE}"/>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0715" name="Line 17">
                  <a:extLst>
                    <a:ext uri="{FF2B5EF4-FFF2-40B4-BE49-F238E27FC236}">
                      <a16:creationId xmlns:a16="http://schemas.microsoft.com/office/drawing/2014/main" id="{7321D8B8-7D7A-4911-9217-CE0C12CFD071}"/>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710" name="Group 18">
                <a:extLst>
                  <a:ext uri="{FF2B5EF4-FFF2-40B4-BE49-F238E27FC236}">
                    <a16:creationId xmlns:a16="http://schemas.microsoft.com/office/drawing/2014/main" id="{F8CCD011-3A67-4194-91E4-19998FA76EE8}"/>
                  </a:ext>
                </a:extLst>
              </p:cNvPr>
              <p:cNvGrpSpPr>
                <a:grpSpLocks/>
              </p:cNvGrpSpPr>
              <p:nvPr/>
            </p:nvGrpSpPr>
            <p:grpSpPr bwMode="auto">
              <a:xfrm>
                <a:off x="4956" y="853"/>
                <a:ext cx="154" cy="979"/>
                <a:chOff x="4956" y="853"/>
                <a:chExt cx="154" cy="979"/>
              </a:xfrm>
            </p:grpSpPr>
            <p:sp>
              <p:nvSpPr>
                <p:cNvPr id="70711" name="Line 19">
                  <a:extLst>
                    <a:ext uri="{FF2B5EF4-FFF2-40B4-BE49-F238E27FC236}">
                      <a16:creationId xmlns:a16="http://schemas.microsoft.com/office/drawing/2014/main" id="{5E35118F-8E82-44E1-8586-B6DB2A0D955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2" name="Line 20">
                  <a:extLst>
                    <a:ext uri="{FF2B5EF4-FFF2-40B4-BE49-F238E27FC236}">
                      <a16:creationId xmlns:a16="http://schemas.microsoft.com/office/drawing/2014/main" id="{A2A710C9-E25C-4307-93A3-C00DF861DDAC}"/>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3" name="Line 21">
                  <a:extLst>
                    <a:ext uri="{FF2B5EF4-FFF2-40B4-BE49-F238E27FC236}">
                      <a16:creationId xmlns:a16="http://schemas.microsoft.com/office/drawing/2014/main" id="{975EF5F9-167E-40A3-98F8-D9B7EF4789FA}"/>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0679" name="Group 22">
              <a:extLst>
                <a:ext uri="{FF2B5EF4-FFF2-40B4-BE49-F238E27FC236}">
                  <a16:creationId xmlns:a16="http://schemas.microsoft.com/office/drawing/2014/main" id="{0102C12C-F52A-4916-82B0-3B6B1108F324}"/>
                </a:ext>
              </a:extLst>
            </p:cNvPr>
            <p:cNvGrpSpPr>
              <a:grpSpLocks/>
            </p:cNvGrpSpPr>
            <p:nvPr/>
          </p:nvGrpSpPr>
          <p:grpSpPr bwMode="auto">
            <a:xfrm>
              <a:off x="5217" y="1123"/>
              <a:ext cx="263" cy="795"/>
              <a:chOff x="3591" y="567"/>
              <a:chExt cx="301" cy="907"/>
            </a:xfrm>
          </p:grpSpPr>
          <p:sp>
            <p:nvSpPr>
              <p:cNvPr id="70702" name="Line 23">
                <a:extLst>
                  <a:ext uri="{FF2B5EF4-FFF2-40B4-BE49-F238E27FC236}">
                    <a16:creationId xmlns:a16="http://schemas.microsoft.com/office/drawing/2014/main" id="{D396D39C-2AD2-4579-BC33-122DB6CFA956}"/>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3" name="Oval 24">
                <a:extLst>
                  <a:ext uri="{FF2B5EF4-FFF2-40B4-BE49-F238E27FC236}">
                    <a16:creationId xmlns:a16="http://schemas.microsoft.com/office/drawing/2014/main" id="{95F8219E-2ACF-4F41-9A79-E7D8E326418D}"/>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0704" name="Line 25">
                <a:extLst>
                  <a:ext uri="{FF2B5EF4-FFF2-40B4-BE49-F238E27FC236}">
                    <a16:creationId xmlns:a16="http://schemas.microsoft.com/office/drawing/2014/main" id="{A2EA5A3C-5CBA-4EA9-B670-E789791A78FE}"/>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705" name="Group 26">
                <a:extLst>
                  <a:ext uri="{FF2B5EF4-FFF2-40B4-BE49-F238E27FC236}">
                    <a16:creationId xmlns:a16="http://schemas.microsoft.com/office/drawing/2014/main" id="{08DE639B-DCAB-4FC3-B7EC-775D364551AB}"/>
                  </a:ext>
                </a:extLst>
              </p:cNvPr>
              <p:cNvGrpSpPr>
                <a:grpSpLocks/>
              </p:cNvGrpSpPr>
              <p:nvPr/>
            </p:nvGrpSpPr>
            <p:grpSpPr bwMode="auto">
              <a:xfrm>
                <a:off x="3715" y="591"/>
                <a:ext cx="56" cy="222"/>
                <a:chOff x="4507" y="645"/>
                <a:chExt cx="56" cy="222"/>
              </a:xfrm>
            </p:grpSpPr>
            <p:sp>
              <p:nvSpPr>
                <p:cNvPr id="70706" name="Line 27">
                  <a:extLst>
                    <a:ext uri="{FF2B5EF4-FFF2-40B4-BE49-F238E27FC236}">
                      <a16:creationId xmlns:a16="http://schemas.microsoft.com/office/drawing/2014/main" id="{3D6055DE-7D93-4010-ABB0-85668A14FFD0}"/>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7" name="Line 28">
                  <a:extLst>
                    <a:ext uri="{FF2B5EF4-FFF2-40B4-BE49-F238E27FC236}">
                      <a16:creationId xmlns:a16="http://schemas.microsoft.com/office/drawing/2014/main" id="{B7F1DD55-ADB5-41C7-AA20-71B07AC78622}"/>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8" name="Line 29">
                  <a:extLst>
                    <a:ext uri="{FF2B5EF4-FFF2-40B4-BE49-F238E27FC236}">
                      <a16:creationId xmlns:a16="http://schemas.microsoft.com/office/drawing/2014/main" id="{D23AE150-4E14-4DA3-A1E9-B3058D49562D}"/>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0680" name="Group 30">
              <a:extLst>
                <a:ext uri="{FF2B5EF4-FFF2-40B4-BE49-F238E27FC236}">
                  <a16:creationId xmlns:a16="http://schemas.microsoft.com/office/drawing/2014/main" id="{539BE93C-1FCD-465B-AD36-785BB3F435BB}"/>
                </a:ext>
              </a:extLst>
            </p:cNvPr>
            <p:cNvGrpSpPr>
              <a:grpSpLocks/>
            </p:cNvGrpSpPr>
            <p:nvPr/>
          </p:nvGrpSpPr>
          <p:grpSpPr bwMode="auto">
            <a:xfrm>
              <a:off x="4695" y="1053"/>
              <a:ext cx="90" cy="789"/>
              <a:chOff x="743" y="567"/>
              <a:chExt cx="187" cy="1639"/>
            </a:xfrm>
          </p:grpSpPr>
          <p:sp>
            <p:nvSpPr>
              <p:cNvPr id="70700" name="Line 31">
                <a:extLst>
                  <a:ext uri="{FF2B5EF4-FFF2-40B4-BE49-F238E27FC236}">
                    <a16:creationId xmlns:a16="http://schemas.microsoft.com/office/drawing/2014/main" id="{F0290329-3BBA-4DC6-85BB-AE49ADF10E11}"/>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1" name="Rectangle 32">
                <a:extLst>
                  <a:ext uri="{FF2B5EF4-FFF2-40B4-BE49-F238E27FC236}">
                    <a16:creationId xmlns:a16="http://schemas.microsoft.com/office/drawing/2014/main" id="{7B7E8BE9-9FD2-41F9-99D6-8E92A15A3B0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0681" name="Group 33">
              <a:extLst>
                <a:ext uri="{FF2B5EF4-FFF2-40B4-BE49-F238E27FC236}">
                  <a16:creationId xmlns:a16="http://schemas.microsoft.com/office/drawing/2014/main" id="{54FADC9A-569A-4FB3-8E25-DE218F544FFB}"/>
                </a:ext>
              </a:extLst>
            </p:cNvPr>
            <p:cNvGrpSpPr>
              <a:grpSpLocks/>
            </p:cNvGrpSpPr>
            <p:nvPr/>
          </p:nvGrpSpPr>
          <p:grpSpPr bwMode="auto">
            <a:xfrm>
              <a:off x="3108" y="1418"/>
              <a:ext cx="89" cy="790"/>
              <a:chOff x="743" y="567"/>
              <a:chExt cx="187" cy="1639"/>
            </a:xfrm>
          </p:grpSpPr>
          <p:sp>
            <p:nvSpPr>
              <p:cNvPr id="70698" name="Line 34">
                <a:extLst>
                  <a:ext uri="{FF2B5EF4-FFF2-40B4-BE49-F238E27FC236}">
                    <a16:creationId xmlns:a16="http://schemas.microsoft.com/office/drawing/2014/main" id="{79379131-056B-4393-9C75-E3104AB360D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9" name="Rectangle 35">
                <a:extLst>
                  <a:ext uri="{FF2B5EF4-FFF2-40B4-BE49-F238E27FC236}">
                    <a16:creationId xmlns:a16="http://schemas.microsoft.com/office/drawing/2014/main" id="{2B97CD79-847A-4C65-9C39-348DC4C5BB84}"/>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0682" name="Line 36">
              <a:extLst>
                <a:ext uri="{FF2B5EF4-FFF2-40B4-BE49-F238E27FC236}">
                  <a16:creationId xmlns:a16="http://schemas.microsoft.com/office/drawing/2014/main" id="{AA08283C-0391-4DC9-A77F-2AFEF6478560}"/>
                </a:ext>
              </a:extLst>
            </p:cNvPr>
            <p:cNvSpPr>
              <a:spLocks noChangeShapeType="1"/>
            </p:cNvSpPr>
            <p:nvPr/>
          </p:nvSpPr>
          <p:spPr bwMode="auto">
            <a:xfrm flipV="1">
              <a:off x="3166" y="829"/>
              <a:ext cx="21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3" name="Line 37">
              <a:extLst>
                <a:ext uri="{FF2B5EF4-FFF2-40B4-BE49-F238E27FC236}">
                  <a16:creationId xmlns:a16="http://schemas.microsoft.com/office/drawing/2014/main" id="{01ED772A-6F24-46AA-8CA9-F05719D798E6}"/>
                </a:ext>
              </a:extLst>
            </p:cNvPr>
            <p:cNvSpPr>
              <a:spLocks noChangeShapeType="1"/>
            </p:cNvSpPr>
            <p:nvPr/>
          </p:nvSpPr>
          <p:spPr bwMode="auto">
            <a:xfrm flipV="1">
              <a:off x="3166" y="2192"/>
              <a:ext cx="21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684" name="Group 38">
              <a:extLst>
                <a:ext uri="{FF2B5EF4-FFF2-40B4-BE49-F238E27FC236}">
                  <a16:creationId xmlns:a16="http://schemas.microsoft.com/office/drawing/2014/main" id="{AA753817-A79B-40D5-A70C-0FE3FEEFD33D}"/>
                </a:ext>
              </a:extLst>
            </p:cNvPr>
            <p:cNvGrpSpPr>
              <a:grpSpLocks/>
            </p:cNvGrpSpPr>
            <p:nvPr/>
          </p:nvGrpSpPr>
          <p:grpSpPr bwMode="auto">
            <a:xfrm rot="-5400000">
              <a:off x="4166" y="439"/>
              <a:ext cx="89" cy="790"/>
              <a:chOff x="743" y="567"/>
              <a:chExt cx="187" cy="1639"/>
            </a:xfrm>
          </p:grpSpPr>
          <p:sp>
            <p:nvSpPr>
              <p:cNvPr id="70696" name="Line 39">
                <a:extLst>
                  <a:ext uri="{FF2B5EF4-FFF2-40B4-BE49-F238E27FC236}">
                    <a16:creationId xmlns:a16="http://schemas.microsoft.com/office/drawing/2014/main" id="{849B6A1E-D3F6-4DE9-B23F-0E682317342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7" name="Rectangle 40">
                <a:extLst>
                  <a:ext uri="{FF2B5EF4-FFF2-40B4-BE49-F238E27FC236}">
                    <a16:creationId xmlns:a16="http://schemas.microsoft.com/office/drawing/2014/main" id="{9B3B52BF-2F53-4C6C-B623-9ADE1C652B7C}"/>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0685" name="Line 41">
              <a:extLst>
                <a:ext uri="{FF2B5EF4-FFF2-40B4-BE49-F238E27FC236}">
                  <a16:creationId xmlns:a16="http://schemas.microsoft.com/office/drawing/2014/main" id="{A2CAB6D6-FEE5-47B2-999C-04760B802D0B}"/>
                </a:ext>
              </a:extLst>
            </p:cNvPr>
            <p:cNvSpPr>
              <a:spLocks noChangeShapeType="1"/>
            </p:cNvSpPr>
            <p:nvPr/>
          </p:nvSpPr>
          <p:spPr bwMode="auto">
            <a:xfrm>
              <a:off x="3807" y="829"/>
              <a:ext cx="0" cy="136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686" name="Group 42">
              <a:extLst>
                <a:ext uri="{FF2B5EF4-FFF2-40B4-BE49-F238E27FC236}">
                  <a16:creationId xmlns:a16="http://schemas.microsoft.com/office/drawing/2014/main" id="{542DB079-A4DC-4830-99EF-E707E88FEE7A}"/>
                </a:ext>
              </a:extLst>
            </p:cNvPr>
            <p:cNvGrpSpPr>
              <a:grpSpLocks/>
            </p:cNvGrpSpPr>
            <p:nvPr/>
          </p:nvGrpSpPr>
          <p:grpSpPr bwMode="auto">
            <a:xfrm>
              <a:off x="3759" y="1257"/>
              <a:ext cx="89" cy="790"/>
              <a:chOff x="743" y="567"/>
              <a:chExt cx="187" cy="1639"/>
            </a:xfrm>
          </p:grpSpPr>
          <p:sp>
            <p:nvSpPr>
              <p:cNvPr id="70694" name="Line 43">
                <a:extLst>
                  <a:ext uri="{FF2B5EF4-FFF2-40B4-BE49-F238E27FC236}">
                    <a16:creationId xmlns:a16="http://schemas.microsoft.com/office/drawing/2014/main" id="{4FB58799-9314-4724-BECB-FEA439C0269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5" name="Rectangle 44">
                <a:extLst>
                  <a:ext uri="{FF2B5EF4-FFF2-40B4-BE49-F238E27FC236}">
                    <a16:creationId xmlns:a16="http://schemas.microsoft.com/office/drawing/2014/main" id="{8AA44BCC-8788-42AA-B4F0-79D7276141F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0687" name="Line 45">
              <a:extLst>
                <a:ext uri="{FF2B5EF4-FFF2-40B4-BE49-F238E27FC236}">
                  <a16:creationId xmlns:a16="http://schemas.microsoft.com/office/drawing/2014/main" id="{333783DB-8B2F-4B1C-804E-AB00AB27A8BF}"/>
                </a:ext>
              </a:extLst>
            </p:cNvPr>
            <p:cNvSpPr>
              <a:spLocks noChangeShapeType="1"/>
            </p:cNvSpPr>
            <p:nvPr/>
          </p:nvSpPr>
          <p:spPr bwMode="auto">
            <a:xfrm>
              <a:off x="4741" y="1859"/>
              <a:ext cx="0" cy="12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88" name="Line 46">
              <a:extLst>
                <a:ext uri="{FF2B5EF4-FFF2-40B4-BE49-F238E27FC236}">
                  <a16:creationId xmlns:a16="http://schemas.microsoft.com/office/drawing/2014/main" id="{916209C2-7D4C-4978-B4B9-883C39FE1662}"/>
                </a:ext>
              </a:extLst>
            </p:cNvPr>
            <p:cNvSpPr>
              <a:spLocks noChangeShapeType="1"/>
            </p:cNvSpPr>
            <p:nvPr/>
          </p:nvSpPr>
          <p:spPr bwMode="auto">
            <a:xfrm>
              <a:off x="3147" y="1467"/>
              <a:ext cx="0" cy="12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89" name="Line 47">
              <a:extLst>
                <a:ext uri="{FF2B5EF4-FFF2-40B4-BE49-F238E27FC236}">
                  <a16:creationId xmlns:a16="http://schemas.microsoft.com/office/drawing/2014/main" id="{FB6A0555-3621-4702-8EE3-AACB51520B83}"/>
                </a:ext>
              </a:extLst>
            </p:cNvPr>
            <p:cNvSpPr>
              <a:spLocks noChangeShapeType="1"/>
            </p:cNvSpPr>
            <p:nvPr/>
          </p:nvSpPr>
          <p:spPr bwMode="auto">
            <a:xfrm rot="-5400000">
              <a:off x="4600" y="762"/>
              <a:ext cx="0" cy="12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90" name="Line 48">
              <a:extLst>
                <a:ext uri="{FF2B5EF4-FFF2-40B4-BE49-F238E27FC236}">
                  <a16:creationId xmlns:a16="http://schemas.microsoft.com/office/drawing/2014/main" id="{3A32F460-F327-457E-B21E-2BFFB1E95AA0}"/>
                </a:ext>
              </a:extLst>
            </p:cNvPr>
            <p:cNvSpPr>
              <a:spLocks noChangeShapeType="1"/>
            </p:cNvSpPr>
            <p:nvPr/>
          </p:nvSpPr>
          <p:spPr bwMode="auto">
            <a:xfrm>
              <a:off x="3794" y="1159"/>
              <a:ext cx="0" cy="123"/>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2497" name="Text Box 49">
              <a:extLst>
                <a:ext uri="{FF2B5EF4-FFF2-40B4-BE49-F238E27FC236}">
                  <a16:creationId xmlns:a16="http://schemas.microsoft.com/office/drawing/2014/main" id="{9C24891F-E59A-4B9C-8039-F8DBB73785EB}"/>
                </a:ext>
              </a:extLst>
            </p:cNvPr>
            <p:cNvSpPr txBox="1">
              <a:spLocks noChangeArrowheads="1"/>
            </p:cNvSpPr>
            <p:nvPr/>
          </p:nvSpPr>
          <p:spPr bwMode="auto">
            <a:xfrm>
              <a:off x="4221" y="1298"/>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4</a:t>
              </a:r>
              <a:endParaRPr kumimoji="1" lang="en-US" altLang="zh-CN" sz="2800" b="1">
                <a:effectLst>
                  <a:outerShdw blurRad="38100" dist="38100" dir="2700000" algn="tl">
                    <a:srgbClr val="C0C0C0"/>
                  </a:outerShdw>
                </a:effectLst>
                <a:latin typeface="Times New Roman" charset="0"/>
              </a:endParaRPr>
            </a:p>
          </p:txBody>
        </p:sp>
        <p:sp>
          <p:nvSpPr>
            <p:cNvPr id="232498" name="Text Box 50">
              <a:extLst>
                <a:ext uri="{FF2B5EF4-FFF2-40B4-BE49-F238E27FC236}">
                  <a16:creationId xmlns:a16="http://schemas.microsoft.com/office/drawing/2014/main" id="{77948060-EE7E-457F-89FA-FBF918C47804}"/>
                </a:ext>
              </a:extLst>
            </p:cNvPr>
            <p:cNvSpPr txBox="1">
              <a:spLocks noChangeArrowheads="1"/>
            </p:cNvSpPr>
            <p:nvPr/>
          </p:nvSpPr>
          <p:spPr bwMode="auto">
            <a:xfrm>
              <a:off x="3120" y="1058"/>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endParaRPr kumimoji="1" lang="en-US" altLang="zh-CN" sz="2800" b="1">
                <a:effectLst>
                  <a:outerShdw blurRad="38100" dist="38100" dir="2700000" algn="tl">
                    <a:srgbClr val="C0C0C0"/>
                  </a:outerShdw>
                </a:effectLst>
                <a:latin typeface="Times New Roman" charset="0"/>
              </a:endParaRPr>
            </a:p>
          </p:txBody>
        </p:sp>
        <p:sp>
          <p:nvSpPr>
            <p:cNvPr id="232499" name="Rectangle 51">
              <a:extLst>
                <a:ext uri="{FF2B5EF4-FFF2-40B4-BE49-F238E27FC236}">
                  <a16:creationId xmlns:a16="http://schemas.microsoft.com/office/drawing/2014/main" id="{9312A943-BEF4-45E2-934A-0AF15271DBAF}"/>
                </a:ext>
              </a:extLst>
            </p:cNvPr>
            <p:cNvSpPr>
              <a:spLocks noChangeArrowheads="1"/>
            </p:cNvSpPr>
            <p:nvPr/>
          </p:nvSpPr>
          <p:spPr bwMode="auto">
            <a:xfrm>
              <a:off x="4452" y="1778"/>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3333FF"/>
                  </a:solidFill>
                  <a:effectLst>
                    <a:outerShdw blurRad="38100" dist="38100" dir="2700000" algn="tl">
                      <a:srgbClr val="C0C0C0"/>
                    </a:outerShdw>
                  </a:effectLst>
                  <a:latin typeface="Times New Roman" charset="0"/>
                </a:rPr>
                <a:t>I</a:t>
              </a:r>
              <a:r>
                <a:rPr kumimoji="1" lang="en-US" altLang="zh-CN" sz="2800" b="1" baseline="-25000">
                  <a:solidFill>
                    <a:srgbClr val="3333FF"/>
                  </a:solidFill>
                  <a:effectLst>
                    <a:outerShdw blurRad="38100" dist="38100" dir="2700000" algn="tl">
                      <a:srgbClr val="C0C0C0"/>
                    </a:outerShdw>
                  </a:effectLst>
                  <a:latin typeface="Times New Roman" charset="0"/>
                </a:rPr>
                <a:t>4</a:t>
              </a:r>
              <a:endParaRPr kumimoji="1" lang="en-US" altLang="zh-CN" sz="2800" b="1">
                <a:solidFill>
                  <a:srgbClr val="3333FF"/>
                </a:solidFill>
                <a:effectLst>
                  <a:outerShdw blurRad="38100" dist="38100" dir="2700000" algn="tl">
                    <a:srgbClr val="C0C0C0"/>
                  </a:outerShdw>
                </a:effectLst>
                <a:latin typeface="Times New Roman" charset="0"/>
              </a:endParaRPr>
            </a:p>
          </p:txBody>
        </p:sp>
      </p:grpSp>
      <p:sp>
        <p:nvSpPr>
          <p:cNvPr id="24583" name="Text Box 58">
            <a:extLst>
              <a:ext uri="{FF2B5EF4-FFF2-40B4-BE49-F238E27FC236}">
                <a16:creationId xmlns:a16="http://schemas.microsoft.com/office/drawing/2014/main" id="{6F0A07EE-2921-499F-9D09-722E98642501}"/>
              </a:ext>
            </a:extLst>
          </p:cNvPr>
          <p:cNvSpPr txBox="1">
            <a:spLocks noChangeArrowheads="1"/>
          </p:cNvSpPr>
          <p:nvPr/>
        </p:nvSpPr>
        <p:spPr bwMode="auto">
          <a:xfrm>
            <a:off x="533400" y="533400"/>
            <a:ext cx="4267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zh-CN" altLang="en-US" sz="2800" b="1"/>
              <a:t>　　对２个独立节点列出“流出电流之和为零”</a:t>
            </a:r>
          </a:p>
        </p:txBody>
      </p:sp>
      <p:sp>
        <p:nvSpPr>
          <p:cNvPr id="24584" name="Text Box 59">
            <a:extLst>
              <a:ext uri="{FF2B5EF4-FFF2-40B4-BE49-F238E27FC236}">
                <a16:creationId xmlns:a16="http://schemas.microsoft.com/office/drawing/2014/main" id="{D9B72B4A-FAF6-425E-928D-49FB9309D6EF}"/>
              </a:ext>
            </a:extLst>
          </p:cNvPr>
          <p:cNvSpPr txBox="1">
            <a:spLocks noChangeArrowheads="1"/>
          </p:cNvSpPr>
          <p:nvPr/>
        </p:nvSpPr>
        <p:spPr bwMode="auto">
          <a:xfrm>
            <a:off x="1295400" y="1635125"/>
            <a:ext cx="26670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800" b="1" i="1">
                <a:latin typeface="Times New Roman" panose="02020603050405020304" pitchFamily="18" charset="0"/>
              </a:rPr>
              <a:t>　</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3</a:t>
            </a:r>
            <a:r>
              <a:rPr lang="en-US" altLang="zh-CN" sz="2800" b="1">
                <a:latin typeface="Times New Roman" panose="02020603050405020304" pitchFamily="18" charset="0"/>
              </a:rPr>
              <a:t>=0</a:t>
            </a:r>
          </a:p>
          <a:p>
            <a:pPr eaLnBrk="1" hangingPunct="1">
              <a:buFontTx/>
              <a:buNone/>
            </a:pPr>
            <a:r>
              <a:rPr lang="zh-CN" altLang="en-US" sz="2800" b="1">
                <a:latin typeface="Times New Roman" panose="02020603050405020304" pitchFamily="18" charset="0"/>
              </a:rPr>
              <a:t>－</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3</a:t>
            </a:r>
            <a:r>
              <a:rPr lang="en-US" altLang="zh-CN" sz="2800" b="1">
                <a:latin typeface="Times New Roman" panose="02020603050405020304" pitchFamily="18" charset="0"/>
              </a:rPr>
              <a:t>+</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4</a:t>
            </a:r>
            <a:r>
              <a:rPr lang="zh-CN" altLang="en-US" sz="2800" b="1">
                <a:latin typeface="Times New Roman" panose="02020603050405020304" pitchFamily="18" charset="0"/>
              </a:rPr>
              <a:t>－</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S</a:t>
            </a:r>
            <a:r>
              <a:rPr lang="en-US" altLang="zh-CN" sz="2800" b="1">
                <a:latin typeface="Times New Roman" panose="02020603050405020304" pitchFamily="18" charset="0"/>
              </a:rPr>
              <a:t>=0</a:t>
            </a:r>
          </a:p>
        </p:txBody>
      </p:sp>
      <p:sp>
        <p:nvSpPr>
          <p:cNvPr id="24585" name="Text Box 60">
            <a:extLst>
              <a:ext uri="{FF2B5EF4-FFF2-40B4-BE49-F238E27FC236}">
                <a16:creationId xmlns:a16="http://schemas.microsoft.com/office/drawing/2014/main" id="{C8F0D992-5DDD-417B-A944-D10A7377E059}"/>
              </a:ext>
            </a:extLst>
          </p:cNvPr>
          <p:cNvSpPr txBox="1">
            <a:spLocks noChangeArrowheads="1"/>
          </p:cNvSpPr>
          <p:nvPr/>
        </p:nvSpPr>
        <p:spPr bwMode="auto">
          <a:xfrm>
            <a:off x="609600" y="2701925"/>
            <a:ext cx="4114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None/>
            </a:pPr>
            <a:r>
              <a:rPr lang="zh-CN" altLang="en-US" sz="2400"/>
              <a:t>　　</a:t>
            </a:r>
            <a:r>
              <a:rPr lang="zh-CN" altLang="en-US" sz="2800" b="1"/>
              <a:t>将前面３式代入这２式中并整理，得到</a:t>
            </a:r>
          </a:p>
        </p:txBody>
      </p:sp>
      <p:graphicFrame>
        <p:nvGraphicFramePr>
          <p:cNvPr id="24579" name="Object 63">
            <a:extLst>
              <a:ext uri="{FF2B5EF4-FFF2-40B4-BE49-F238E27FC236}">
                <a16:creationId xmlns:a16="http://schemas.microsoft.com/office/drawing/2014/main" id="{65462032-EA18-4BDF-B4E5-3326564645ED}"/>
              </a:ext>
            </a:extLst>
          </p:cNvPr>
          <p:cNvGraphicFramePr>
            <a:graphicFrameLocks noChangeAspect="1"/>
          </p:cNvGraphicFramePr>
          <p:nvPr/>
        </p:nvGraphicFramePr>
        <p:xfrm>
          <a:off x="1828800" y="3746500"/>
          <a:ext cx="5181600" cy="1054100"/>
        </p:xfrm>
        <a:graphic>
          <a:graphicData uri="http://schemas.openxmlformats.org/presentationml/2006/ole">
            <mc:AlternateContent xmlns:mc="http://schemas.openxmlformats.org/markup-compatibility/2006">
              <mc:Choice xmlns:v="urn:schemas-microsoft-com:vml" Requires="v">
                <p:oleObj spid="_x0000_s24665" name="Equation" r:id="rId3" imgW="2120900" imgH="431800" progId="Equation.3">
                  <p:embed/>
                </p:oleObj>
              </mc:Choice>
              <mc:Fallback>
                <p:oleObj name="Equation" r:id="rId3" imgW="2120900" imgH="431800" progId="Equation.3">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746500"/>
                        <a:ext cx="5181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0" name="Object 64">
            <a:extLst>
              <a:ext uri="{FF2B5EF4-FFF2-40B4-BE49-F238E27FC236}">
                <a16:creationId xmlns:a16="http://schemas.microsoft.com/office/drawing/2014/main" id="{02E904C2-BE5F-4FE7-B7EB-4317305378F6}"/>
              </a:ext>
            </a:extLst>
          </p:cNvPr>
          <p:cNvGraphicFramePr>
            <a:graphicFrameLocks noChangeAspect="1"/>
          </p:cNvGraphicFramePr>
          <p:nvPr/>
        </p:nvGraphicFramePr>
        <p:xfrm>
          <a:off x="1938338" y="4737100"/>
          <a:ext cx="4157662" cy="1054100"/>
        </p:xfrm>
        <a:graphic>
          <a:graphicData uri="http://schemas.openxmlformats.org/presentationml/2006/ole">
            <mc:AlternateContent xmlns:mc="http://schemas.openxmlformats.org/markup-compatibility/2006">
              <mc:Choice xmlns:v="urn:schemas-microsoft-com:vml" Requires="v">
                <p:oleObj spid="_x0000_s24666" name="Equation" r:id="rId5" imgW="1701800" imgH="431800" progId="Equation.3">
                  <p:embed/>
                </p:oleObj>
              </mc:Choice>
              <mc:Fallback>
                <p:oleObj name="Equation" r:id="rId5" imgW="1701800" imgH="431800" progId="Equation.3">
                  <p:embed/>
                  <p:pic>
                    <p:nvPicPr>
                      <p:cNvPr id="0" name="Object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338" y="4737100"/>
                        <a:ext cx="4157662"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6" name="Text Box 65">
            <a:extLst>
              <a:ext uri="{FF2B5EF4-FFF2-40B4-BE49-F238E27FC236}">
                <a16:creationId xmlns:a16="http://schemas.microsoft.com/office/drawing/2014/main" id="{F9A76A72-AF01-44B4-B915-C0FC75550B14}"/>
              </a:ext>
            </a:extLst>
          </p:cNvPr>
          <p:cNvSpPr txBox="1">
            <a:spLocks noChangeArrowheads="1"/>
          </p:cNvSpPr>
          <p:nvPr/>
        </p:nvSpPr>
        <p:spPr bwMode="auto">
          <a:xfrm>
            <a:off x="762000" y="5791200"/>
            <a:ext cx="640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由这２个方程解出节点电位 </a:t>
            </a:r>
            <a:r>
              <a:rPr lang="en-US" altLang="zh-CN" sz="2800" b="1" i="1">
                <a:latin typeface="Times New Roman" panose="02020603050405020304" pitchFamily="18" charset="0"/>
              </a:rPr>
              <a:t>V</a:t>
            </a:r>
            <a:r>
              <a:rPr lang="en-US" altLang="zh-CN" sz="2800" b="1" i="1" baseline="-25000">
                <a:latin typeface="Times New Roman" panose="02020603050405020304" pitchFamily="18" charset="0"/>
              </a:rPr>
              <a:t>a</a:t>
            </a:r>
            <a:r>
              <a:rPr lang="en-US" altLang="zh-CN" sz="2800" b="1" i="1">
                <a:latin typeface="Times New Roman" panose="02020603050405020304" pitchFamily="18" charset="0"/>
              </a:rPr>
              <a:t> </a:t>
            </a:r>
            <a:r>
              <a:rPr lang="zh-CN" altLang="en-US" sz="2800" b="1">
                <a:latin typeface="Times New Roman" panose="02020603050405020304" pitchFamily="18" charset="0"/>
              </a:rPr>
              <a:t>和</a:t>
            </a:r>
            <a:r>
              <a:rPr lang="en-US" altLang="zh-CN" sz="2800" b="1" i="1">
                <a:latin typeface="Times New Roman" panose="02020603050405020304" pitchFamily="18" charset="0"/>
              </a:rPr>
              <a:t>V</a:t>
            </a:r>
            <a:r>
              <a:rPr lang="en-US" altLang="zh-CN" sz="2800" b="1" i="1" baseline="-25000">
                <a:latin typeface="Times New Roman" panose="02020603050405020304" pitchFamily="18" charset="0"/>
              </a:rPr>
              <a:t>b</a:t>
            </a:r>
            <a:r>
              <a:rPr lang="zh-CN" altLang="en-US" sz="2800" b="1">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8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8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p:bldP spid="24584" grpId="0"/>
      <p:bldP spid="24585" grpId="0"/>
      <p:bldP spid="2458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a:extLst>
              <a:ext uri="{FF2B5EF4-FFF2-40B4-BE49-F238E27FC236}">
                <a16:creationId xmlns:a16="http://schemas.microsoft.com/office/drawing/2014/main" id="{BC5E2467-CFBF-4EAD-BB12-06C4A165F4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44B0511-F271-42EE-ACC2-721F2B645660}" type="slidenum">
              <a:rPr lang="en-US" altLang="zh-CN" sz="1400" smtClean="0"/>
              <a:pPr>
                <a:spcBef>
                  <a:spcPct val="0"/>
                </a:spcBef>
                <a:buFontTx/>
                <a:buNone/>
              </a:pPr>
              <a:t>76</a:t>
            </a:fld>
            <a:endParaRPr lang="en-US" altLang="zh-CN" sz="1400"/>
          </a:p>
        </p:txBody>
      </p:sp>
      <p:sp>
        <p:nvSpPr>
          <p:cNvPr id="231500" name="Text Box 76">
            <a:extLst>
              <a:ext uri="{FF2B5EF4-FFF2-40B4-BE49-F238E27FC236}">
                <a16:creationId xmlns:a16="http://schemas.microsoft.com/office/drawing/2014/main" id="{2DBDD476-5F02-4C88-8011-D023C34937C9}"/>
              </a:ext>
            </a:extLst>
          </p:cNvPr>
          <p:cNvSpPr txBox="1">
            <a:spLocks noChangeArrowheads="1"/>
          </p:cNvSpPr>
          <p:nvPr/>
        </p:nvSpPr>
        <p:spPr bwMode="auto">
          <a:xfrm>
            <a:off x="762000" y="533400"/>
            <a:ext cx="8001000" cy="989013"/>
          </a:xfrm>
          <a:prstGeom prst="rect">
            <a:avLst/>
          </a:prstGeom>
          <a:noFill/>
          <a:ln w="9525">
            <a:noFill/>
            <a:miter lim="800000"/>
            <a:headEnd/>
            <a:tailEnd/>
          </a:ln>
          <a:effectLst/>
        </p:spPr>
        <p:txBody>
          <a:bodyPr>
            <a:spAutoFit/>
          </a:bodyPr>
          <a:lstStyle/>
          <a:p>
            <a:pPr eaLnBrk="1" hangingPunct="1">
              <a:spcBef>
                <a:spcPct val="10000"/>
              </a:spcBef>
              <a:defRPr/>
            </a:pPr>
            <a:r>
              <a:rPr lang="en-US" altLang="zh-CN" sz="2800" b="1">
                <a:solidFill>
                  <a:srgbClr val="FF3300"/>
                </a:solidFill>
                <a:latin typeface="Arial" charset="0"/>
              </a:rPr>
              <a:t>                     </a:t>
            </a:r>
            <a:r>
              <a:rPr lang="zh-CN" altLang="en-US" sz="2800" b="1">
                <a:latin typeface="Arial" charset="0"/>
              </a:rPr>
              <a:t>图中 </a:t>
            </a: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S1</a:t>
            </a:r>
            <a:r>
              <a:rPr kumimoji="1" lang="en-US" altLang="zh-CN" sz="2800" b="1">
                <a:effectLst>
                  <a:outerShdw blurRad="38100" dist="38100" dir="2700000" algn="tl">
                    <a:srgbClr val="C0C0C0"/>
                  </a:outerShdw>
                </a:effectLst>
                <a:latin typeface="Times New Roman" charset="0"/>
              </a:rPr>
              <a:t>=78V </a:t>
            </a:r>
            <a:r>
              <a:rPr kumimoji="1" lang="zh-CN" altLang="en-US"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S2</a:t>
            </a:r>
            <a:r>
              <a:rPr kumimoji="1" lang="en-US" altLang="zh-CN" sz="2800" b="1">
                <a:effectLst>
                  <a:outerShdw blurRad="38100" dist="38100" dir="2700000" algn="tl">
                    <a:srgbClr val="C0C0C0"/>
                  </a:outerShdw>
                </a:effectLst>
                <a:latin typeface="Times New Roman" charset="0"/>
              </a:rPr>
              <a:t> =130V</a:t>
            </a:r>
            <a:r>
              <a:rPr kumimoji="1" lang="zh-CN" altLang="en-US"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r>
              <a:rPr kumimoji="1" lang="en-US" altLang="zh-CN" sz="2800" b="1">
                <a:effectLst>
                  <a:outerShdw blurRad="38100" dist="38100" dir="2700000" algn="tl">
                    <a:srgbClr val="C0C0C0"/>
                  </a:outerShdw>
                </a:effectLst>
                <a:latin typeface="Times New Roman" charset="0"/>
              </a:rPr>
              <a:t>=2</a:t>
            </a:r>
            <a:r>
              <a:rPr kumimoji="1" lang="en-US" altLang="zh-CN" sz="2800" b="1">
                <a:effectLst>
                  <a:outerShdw blurRad="38100" dist="38100" dir="2700000" algn="tl">
                    <a:srgbClr val="C0C0C0"/>
                  </a:outerShdw>
                </a:effectLst>
                <a:latin typeface="Times New Roman" charset="0"/>
                <a:cs typeface="Times New Roman" charset="0"/>
              </a:rPr>
              <a:t>Ω</a:t>
            </a:r>
            <a:r>
              <a:rPr kumimoji="1" lang="zh-CN" altLang="en-US" sz="2800" b="1">
                <a:effectLst>
                  <a:outerShdw blurRad="38100" dist="38100" dir="2700000" algn="tl">
                    <a:srgbClr val="C0C0C0"/>
                  </a:outerShdw>
                </a:effectLst>
                <a:latin typeface="Times New Roman" charset="0"/>
              </a:rPr>
              <a:t>， </a:t>
            </a:r>
          </a:p>
          <a:p>
            <a:pPr eaLnBrk="1" hangingPunct="1">
              <a:spcBef>
                <a:spcPct val="10000"/>
              </a:spcBef>
              <a:defRPr/>
            </a:pPr>
            <a:r>
              <a:rPr kumimoji="1" lang="zh-CN" altLang="en-US"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r>
              <a:rPr kumimoji="1" lang="en-US" altLang="zh-CN" sz="2800" b="1">
                <a:effectLst>
                  <a:outerShdw blurRad="38100" dist="38100" dir="2700000" algn="tl">
                    <a:srgbClr val="C0C0C0"/>
                  </a:outerShdw>
                </a:effectLst>
                <a:latin typeface="Times New Roman" charset="0"/>
              </a:rPr>
              <a:t>=10 </a:t>
            </a:r>
            <a:r>
              <a:rPr kumimoji="1" lang="en-US" altLang="zh-CN" sz="2800" b="1">
                <a:effectLst>
                  <a:outerShdw blurRad="38100" dist="38100" dir="2700000" algn="tl">
                    <a:srgbClr val="C0C0C0"/>
                  </a:outerShdw>
                </a:effectLst>
                <a:latin typeface="Times New Roman" charset="0"/>
                <a:cs typeface="Times New Roman" charset="0"/>
              </a:rPr>
              <a:t>Ω</a:t>
            </a:r>
            <a:r>
              <a:rPr kumimoji="1" lang="en-US" altLang="zh-CN" sz="2800" b="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r>
              <a:rPr kumimoji="1" lang="en-US" altLang="zh-CN" sz="2800" b="1">
                <a:effectLst>
                  <a:outerShdw blurRad="38100" dist="38100" dir="2700000" algn="tl">
                    <a:srgbClr val="C0C0C0"/>
                  </a:outerShdw>
                </a:effectLst>
                <a:latin typeface="Times New Roman" charset="0"/>
              </a:rPr>
              <a:t>=30 </a:t>
            </a:r>
            <a:r>
              <a:rPr kumimoji="1" lang="en-US" altLang="zh-CN" sz="2800" b="1">
                <a:effectLst>
                  <a:outerShdw blurRad="38100" dist="38100" dir="2700000" algn="tl">
                    <a:srgbClr val="C0C0C0"/>
                  </a:outerShdw>
                </a:effectLst>
                <a:latin typeface="Times New Roman" charset="0"/>
                <a:cs typeface="Times New Roman" charset="0"/>
              </a:rPr>
              <a:t>Ω</a:t>
            </a:r>
            <a:r>
              <a:rPr kumimoji="1" lang="en-US" altLang="zh-CN" sz="2800" b="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。求节点电位</a:t>
            </a:r>
            <a:r>
              <a:rPr kumimoji="1" lang="en-US" altLang="zh-CN" sz="2800" b="1" i="1">
                <a:effectLst>
                  <a:outerShdw blurRad="38100" dist="38100" dir="2700000" algn="tl">
                    <a:srgbClr val="C0C0C0"/>
                  </a:outerShdw>
                </a:effectLst>
                <a:latin typeface="Times New Roman" charset="0"/>
              </a:rPr>
              <a:t>V</a:t>
            </a:r>
            <a:r>
              <a:rPr kumimoji="1" lang="en-US" altLang="zh-CN" sz="2800" b="1" i="1" baseline="-25000">
                <a:effectLst>
                  <a:outerShdw blurRad="38100" dist="38100" dir="2700000" algn="tl">
                    <a:srgbClr val="C0C0C0"/>
                  </a:outerShdw>
                </a:effectLst>
                <a:latin typeface="Times New Roman" charset="0"/>
              </a:rPr>
              <a:t>a</a:t>
            </a:r>
            <a:r>
              <a:rPr kumimoji="1" lang="zh-CN" altLang="en-US" sz="2800" b="1">
                <a:effectLst>
                  <a:outerShdw blurRad="38100" dist="38100" dir="2700000" algn="tl">
                    <a:srgbClr val="C0C0C0"/>
                  </a:outerShdw>
                </a:effectLst>
                <a:latin typeface="Times New Roman" charset="0"/>
              </a:rPr>
              <a:t>。</a:t>
            </a:r>
          </a:p>
        </p:txBody>
      </p:sp>
      <p:grpSp>
        <p:nvGrpSpPr>
          <p:cNvPr id="71684" name="Group 113">
            <a:extLst>
              <a:ext uri="{FF2B5EF4-FFF2-40B4-BE49-F238E27FC236}">
                <a16:creationId xmlns:a16="http://schemas.microsoft.com/office/drawing/2014/main" id="{C0F70814-84A5-4DB9-AC0C-4C8B1AF27062}"/>
              </a:ext>
            </a:extLst>
          </p:cNvPr>
          <p:cNvGrpSpPr>
            <a:grpSpLocks/>
          </p:cNvGrpSpPr>
          <p:nvPr/>
        </p:nvGrpSpPr>
        <p:grpSpPr bwMode="auto">
          <a:xfrm>
            <a:off x="5786438" y="2590800"/>
            <a:ext cx="3357562" cy="3262313"/>
            <a:chOff x="1056" y="144"/>
            <a:chExt cx="2115" cy="2055"/>
          </a:xfrm>
        </p:grpSpPr>
        <p:sp>
          <p:nvSpPr>
            <p:cNvPr id="231427" name="Text Box 3">
              <a:extLst>
                <a:ext uri="{FF2B5EF4-FFF2-40B4-BE49-F238E27FC236}">
                  <a16:creationId xmlns:a16="http://schemas.microsoft.com/office/drawing/2014/main" id="{26C2AFFB-3AC3-4249-8561-6CA17E8A7BC6}"/>
                </a:ext>
              </a:extLst>
            </p:cNvPr>
            <p:cNvSpPr txBox="1">
              <a:spLocks noChangeArrowheads="1"/>
            </p:cNvSpPr>
            <p:nvPr/>
          </p:nvSpPr>
          <p:spPr bwMode="auto">
            <a:xfrm>
              <a:off x="2064" y="1872"/>
              <a:ext cx="228" cy="327"/>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panose="02020603050405020304" pitchFamily="18" charset="0"/>
                </a:rPr>
                <a:t>b</a:t>
              </a:r>
            </a:p>
          </p:txBody>
        </p:sp>
        <p:sp>
          <p:nvSpPr>
            <p:cNvPr id="231428" name="Text Box 4">
              <a:extLst>
                <a:ext uri="{FF2B5EF4-FFF2-40B4-BE49-F238E27FC236}">
                  <a16:creationId xmlns:a16="http://schemas.microsoft.com/office/drawing/2014/main" id="{7460A9EA-E3F1-44C1-B7A1-7D34C189BAAF}"/>
                </a:ext>
              </a:extLst>
            </p:cNvPr>
            <p:cNvSpPr txBox="1">
              <a:spLocks noChangeArrowheads="1"/>
            </p:cNvSpPr>
            <p:nvPr/>
          </p:nvSpPr>
          <p:spPr bwMode="auto">
            <a:xfrm>
              <a:off x="1872" y="201"/>
              <a:ext cx="228" cy="327"/>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panose="02020603050405020304" pitchFamily="18" charset="0"/>
                </a:rPr>
                <a:t>a</a:t>
              </a:r>
            </a:p>
          </p:txBody>
        </p:sp>
        <p:sp>
          <p:nvSpPr>
            <p:cNvPr id="231442" name="Rectangle 18">
              <a:extLst>
                <a:ext uri="{FF2B5EF4-FFF2-40B4-BE49-F238E27FC236}">
                  <a16:creationId xmlns:a16="http://schemas.microsoft.com/office/drawing/2014/main" id="{44FD1E3C-08E8-41D2-B066-23E5DCEFD15E}"/>
                </a:ext>
              </a:extLst>
            </p:cNvPr>
            <p:cNvSpPr>
              <a:spLocks noChangeArrowheads="1"/>
            </p:cNvSpPr>
            <p:nvPr/>
          </p:nvSpPr>
          <p:spPr bwMode="auto">
            <a:xfrm>
              <a:off x="1920" y="537"/>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effectLst>
                  <a:outerShdw blurRad="38100" dist="38100" dir="2700000" algn="tl">
                    <a:srgbClr val="C0C0C0"/>
                  </a:outerShdw>
                </a:effectLst>
                <a:latin typeface="Times New Roman" charset="0"/>
              </a:endParaRPr>
            </a:p>
          </p:txBody>
        </p:sp>
        <p:sp>
          <p:nvSpPr>
            <p:cNvPr id="231443" name="Rectangle 19">
              <a:extLst>
                <a:ext uri="{FF2B5EF4-FFF2-40B4-BE49-F238E27FC236}">
                  <a16:creationId xmlns:a16="http://schemas.microsoft.com/office/drawing/2014/main" id="{0666348C-02EC-4EAD-934D-FC97E10818F2}"/>
                </a:ext>
              </a:extLst>
            </p:cNvPr>
            <p:cNvSpPr>
              <a:spLocks noChangeArrowheads="1"/>
            </p:cNvSpPr>
            <p:nvPr/>
          </p:nvSpPr>
          <p:spPr bwMode="auto">
            <a:xfrm>
              <a:off x="2400" y="144"/>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effectLst>
                  <a:outerShdw blurRad="38100" dist="38100" dir="2700000" algn="tl">
                    <a:srgbClr val="C0C0C0"/>
                  </a:outerShdw>
                </a:effectLst>
                <a:latin typeface="Times New Roman" charset="0"/>
              </a:endParaRPr>
            </a:p>
          </p:txBody>
        </p:sp>
        <p:sp>
          <p:nvSpPr>
            <p:cNvPr id="231451" name="Rectangle 27">
              <a:extLst>
                <a:ext uri="{FF2B5EF4-FFF2-40B4-BE49-F238E27FC236}">
                  <a16:creationId xmlns:a16="http://schemas.microsoft.com/office/drawing/2014/main" id="{1D23996F-4F26-4534-B651-96E9F9D89B1A}"/>
                </a:ext>
              </a:extLst>
            </p:cNvPr>
            <p:cNvSpPr>
              <a:spLocks noChangeArrowheads="1"/>
            </p:cNvSpPr>
            <p:nvPr/>
          </p:nvSpPr>
          <p:spPr bwMode="auto">
            <a:xfrm>
              <a:off x="1536" y="144"/>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1</a:t>
              </a:r>
              <a:endParaRPr kumimoji="1" lang="en-US" altLang="zh-CN" sz="2800" b="1">
                <a:effectLst>
                  <a:outerShdw blurRad="38100" dist="38100" dir="2700000" algn="tl">
                    <a:srgbClr val="C0C0C0"/>
                  </a:outerShdw>
                </a:effectLst>
                <a:latin typeface="Times New Roman" charset="0"/>
              </a:endParaRPr>
            </a:p>
          </p:txBody>
        </p:sp>
        <p:sp>
          <p:nvSpPr>
            <p:cNvPr id="231452" name="Text Box 28">
              <a:extLst>
                <a:ext uri="{FF2B5EF4-FFF2-40B4-BE49-F238E27FC236}">
                  <a16:creationId xmlns:a16="http://schemas.microsoft.com/office/drawing/2014/main" id="{42336B3B-5740-4BCA-930D-D4C6CF98F1DE}"/>
                </a:ext>
              </a:extLst>
            </p:cNvPr>
            <p:cNvSpPr txBox="1">
              <a:spLocks noChangeArrowheads="1"/>
            </p:cNvSpPr>
            <p:nvPr/>
          </p:nvSpPr>
          <p:spPr bwMode="auto">
            <a:xfrm>
              <a:off x="1104" y="1296"/>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p>
          </p:txBody>
        </p:sp>
        <p:sp>
          <p:nvSpPr>
            <p:cNvPr id="231459" name="Text Box 35">
              <a:extLst>
                <a:ext uri="{FF2B5EF4-FFF2-40B4-BE49-F238E27FC236}">
                  <a16:creationId xmlns:a16="http://schemas.microsoft.com/office/drawing/2014/main" id="{824EF833-73E2-4822-8ADB-15E09EFEDC21}"/>
                </a:ext>
              </a:extLst>
            </p:cNvPr>
            <p:cNvSpPr txBox="1">
              <a:spLocks noChangeArrowheads="1"/>
            </p:cNvSpPr>
            <p:nvPr/>
          </p:nvSpPr>
          <p:spPr bwMode="auto">
            <a:xfrm>
              <a:off x="1869" y="864"/>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effectLst>
                  <a:outerShdw blurRad="38100" dist="38100" dir="2700000" algn="tl">
                    <a:srgbClr val="C0C0C0"/>
                  </a:outerShdw>
                </a:effectLst>
                <a:latin typeface="Times New Roman" charset="0"/>
              </a:endParaRPr>
            </a:p>
          </p:txBody>
        </p:sp>
        <p:sp>
          <p:nvSpPr>
            <p:cNvPr id="231460" name="Text Box 36">
              <a:extLst>
                <a:ext uri="{FF2B5EF4-FFF2-40B4-BE49-F238E27FC236}">
                  <a16:creationId xmlns:a16="http://schemas.microsoft.com/office/drawing/2014/main" id="{2F3816E1-4DCE-4F57-8DC5-5ED8D9AA4A59}"/>
                </a:ext>
              </a:extLst>
            </p:cNvPr>
            <p:cNvSpPr txBox="1">
              <a:spLocks noChangeArrowheads="1"/>
            </p:cNvSpPr>
            <p:nvPr/>
          </p:nvSpPr>
          <p:spPr bwMode="auto">
            <a:xfrm>
              <a:off x="1248" y="729"/>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S1</a:t>
              </a:r>
              <a:endParaRPr kumimoji="1" lang="en-US" altLang="zh-CN" sz="2800" b="1">
                <a:effectLst>
                  <a:outerShdw blurRad="38100" dist="38100" dir="2700000" algn="tl">
                    <a:srgbClr val="C0C0C0"/>
                  </a:outerShdw>
                </a:effectLst>
                <a:latin typeface="Times New Roman" charset="0"/>
              </a:endParaRPr>
            </a:p>
          </p:txBody>
        </p:sp>
        <p:sp>
          <p:nvSpPr>
            <p:cNvPr id="231461" name="Text Box 37">
              <a:extLst>
                <a:ext uri="{FF2B5EF4-FFF2-40B4-BE49-F238E27FC236}">
                  <a16:creationId xmlns:a16="http://schemas.microsoft.com/office/drawing/2014/main" id="{CC502E80-7CA7-4AC9-A4C3-0D2AD9418CFE}"/>
                </a:ext>
              </a:extLst>
            </p:cNvPr>
            <p:cNvSpPr txBox="1">
              <a:spLocks noChangeArrowheads="1"/>
            </p:cNvSpPr>
            <p:nvPr/>
          </p:nvSpPr>
          <p:spPr bwMode="auto">
            <a:xfrm>
              <a:off x="2592" y="1056"/>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effectLst>
                  <a:outerShdw blurRad="38100" dist="38100" dir="2700000" algn="tl">
                    <a:srgbClr val="C0C0C0"/>
                  </a:outerShdw>
                </a:effectLst>
                <a:latin typeface="Times New Roman" charset="0"/>
              </a:endParaRPr>
            </a:p>
          </p:txBody>
        </p:sp>
        <p:grpSp>
          <p:nvGrpSpPr>
            <p:cNvPr id="71698" name="Group 77">
              <a:extLst>
                <a:ext uri="{FF2B5EF4-FFF2-40B4-BE49-F238E27FC236}">
                  <a16:creationId xmlns:a16="http://schemas.microsoft.com/office/drawing/2014/main" id="{8900C52D-4C21-4A1C-AB77-2CF8C141EB83}"/>
                </a:ext>
              </a:extLst>
            </p:cNvPr>
            <p:cNvGrpSpPr>
              <a:grpSpLocks/>
            </p:cNvGrpSpPr>
            <p:nvPr/>
          </p:nvGrpSpPr>
          <p:grpSpPr bwMode="auto">
            <a:xfrm>
              <a:off x="1056" y="528"/>
              <a:ext cx="1647" cy="1483"/>
              <a:chOff x="2096" y="3493"/>
              <a:chExt cx="4117" cy="3707"/>
            </a:xfrm>
          </p:grpSpPr>
          <p:sp>
            <p:nvSpPr>
              <p:cNvPr id="71700" name="Line 78">
                <a:extLst>
                  <a:ext uri="{FF2B5EF4-FFF2-40B4-BE49-F238E27FC236}">
                    <a16:creationId xmlns:a16="http://schemas.microsoft.com/office/drawing/2014/main" id="{A0AC1A9C-6B40-4593-96C1-29A33E7872D5}"/>
                  </a:ext>
                </a:extLst>
              </p:cNvPr>
              <p:cNvSpPr>
                <a:spLocks noChangeShapeType="1"/>
              </p:cNvSpPr>
              <p:nvPr/>
            </p:nvSpPr>
            <p:spPr bwMode="auto">
              <a:xfrm>
                <a:off x="6100" y="3520"/>
                <a:ext cx="5" cy="3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1701" name="Group 79">
                <a:extLst>
                  <a:ext uri="{FF2B5EF4-FFF2-40B4-BE49-F238E27FC236}">
                    <a16:creationId xmlns:a16="http://schemas.microsoft.com/office/drawing/2014/main" id="{45DB1F2A-21EF-4709-8D52-B9B9CD378D74}"/>
                  </a:ext>
                </a:extLst>
              </p:cNvPr>
              <p:cNvGrpSpPr>
                <a:grpSpLocks/>
              </p:cNvGrpSpPr>
              <p:nvPr/>
            </p:nvGrpSpPr>
            <p:grpSpPr bwMode="auto">
              <a:xfrm>
                <a:off x="2096" y="3506"/>
                <a:ext cx="828" cy="1988"/>
                <a:chOff x="4417" y="567"/>
                <a:chExt cx="693" cy="1650"/>
              </a:xfrm>
            </p:grpSpPr>
            <p:grpSp>
              <p:nvGrpSpPr>
                <p:cNvPr id="71726" name="Group 80">
                  <a:extLst>
                    <a:ext uri="{FF2B5EF4-FFF2-40B4-BE49-F238E27FC236}">
                      <a16:creationId xmlns:a16="http://schemas.microsoft.com/office/drawing/2014/main" id="{B6130BDA-ED45-4608-9D0E-F31940655EDB}"/>
                    </a:ext>
                  </a:extLst>
                </p:cNvPr>
                <p:cNvGrpSpPr>
                  <a:grpSpLocks/>
                </p:cNvGrpSpPr>
                <p:nvPr/>
              </p:nvGrpSpPr>
              <p:grpSpPr bwMode="auto">
                <a:xfrm>
                  <a:off x="4417" y="567"/>
                  <a:ext cx="550" cy="1650"/>
                  <a:chOff x="4417" y="567"/>
                  <a:chExt cx="550" cy="1650"/>
                </a:xfrm>
              </p:grpSpPr>
              <p:sp>
                <p:nvSpPr>
                  <p:cNvPr id="71731" name="Oval 81">
                    <a:extLst>
                      <a:ext uri="{FF2B5EF4-FFF2-40B4-BE49-F238E27FC236}">
                        <a16:creationId xmlns:a16="http://schemas.microsoft.com/office/drawing/2014/main" id="{FAB15F2E-9D02-4E2C-96D2-43C2EECB7E8E}"/>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1732" name="Line 82">
                    <a:extLst>
                      <a:ext uri="{FF2B5EF4-FFF2-40B4-BE49-F238E27FC236}">
                        <a16:creationId xmlns:a16="http://schemas.microsoft.com/office/drawing/2014/main" id="{B5ABF070-28E7-4B2E-ABDA-EE58F422ED23}"/>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727" name="Group 83">
                  <a:extLst>
                    <a:ext uri="{FF2B5EF4-FFF2-40B4-BE49-F238E27FC236}">
                      <a16:creationId xmlns:a16="http://schemas.microsoft.com/office/drawing/2014/main" id="{28161CA1-5D45-4B78-8685-2431B54DADBF}"/>
                    </a:ext>
                  </a:extLst>
                </p:cNvPr>
                <p:cNvGrpSpPr>
                  <a:grpSpLocks/>
                </p:cNvGrpSpPr>
                <p:nvPr/>
              </p:nvGrpSpPr>
              <p:grpSpPr bwMode="auto">
                <a:xfrm>
                  <a:off x="4956" y="853"/>
                  <a:ext cx="154" cy="979"/>
                  <a:chOff x="4956" y="853"/>
                  <a:chExt cx="154" cy="979"/>
                </a:xfrm>
              </p:grpSpPr>
              <p:sp>
                <p:nvSpPr>
                  <p:cNvPr id="71728" name="Line 84">
                    <a:extLst>
                      <a:ext uri="{FF2B5EF4-FFF2-40B4-BE49-F238E27FC236}">
                        <a16:creationId xmlns:a16="http://schemas.microsoft.com/office/drawing/2014/main" id="{9A5368B2-2CE4-4458-AD57-92DACDDAAE91}"/>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9" name="Line 85">
                    <a:extLst>
                      <a:ext uri="{FF2B5EF4-FFF2-40B4-BE49-F238E27FC236}">
                        <a16:creationId xmlns:a16="http://schemas.microsoft.com/office/drawing/2014/main" id="{D4093C56-96DE-46AA-A693-3C3DA5976098}"/>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0" name="Line 86">
                    <a:extLst>
                      <a:ext uri="{FF2B5EF4-FFF2-40B4-BE49-F238E27FC236}">
                        <a16:creationId xmlns:a16="http://schemas.microsoft.com/office/drawing/2014/main" id="{05584018-1B95-4B78-AF36-B9F01613A35B}"/>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1702" name="Group 87">
                <a:extLst>
                  <a:ext uri="{FF2B5EF4-FFF2-40B4-BE49-F238E27FC236}">
                    <a16:creationId xmlns:a16="http://schemas.microsoft.com/office/drawing/2014/main" id="{C834B864-9D62-4FCC-AFBC-12DA30F1521C}"/>
                  </a:ext>
                </a:extLst>
              </p:cNvPr>
              <p:cNvGrpSpPr>
                <a:grpSpLocks/>
              </p:cNvGrpSpPr>
              <p:nvPr/>
            </p:nvGrpSpPr>
            <p:grpSpPr bwMode="auto">
              <a:xfrm>
                <a:off x="5990" y="4197"/>
                <a:ext cx="223" cy="1974"/>
                <a:chOff x="743" y="567"/>
                <a:chExt cx="187" cy="1639"/>
              </a:xfrm>
            </p:grpSpPr>
            <p:sp>
              <p:nvSpPr>
                <p:cNvPr id="71724" name="Line 88">
                  <a:extLst>
                    <a:ext uri="{FF2B5EF4-FFF2-40B4-BE49-F238E27FC236}">
                      <a16:creationId xmlns:a16="http://schemas.microsoft.com/office/drawing/2014/main" id="{9AEE17A4-9B6E-473D-AF6B-89B1F1E77CC0}"/>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5" name="Rectangle 89">
                  <a:extLst>
                    <a:ext uri="{FF2B5EF4-FFF2-40B4-BE49-F238E27FC236}">
                      <a16:creationId xmlns:a16="http://schemas.microsoft.com/office/drawing/2014/main" id="{D64DB870-193D-444E-9EC9-3CFE484D8CD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1703" name="Group 90">
                <a:extLst>
                  <a:ext uri="{FF2B5EF4-FFF2-40B4-BE49-F238E27FC236}">
                    <a16:creationId xmlns:a16="http://schemas.microsoft.com/office/drawing/2014/main" id="{B807F606-B3A1-4C90-838A-1EE8EC879749}"/>
                  </a:ext>
                </a:extLst>
              </p:cNvPr>
              <p:cNvGrpSpPr>
                <a:grpSpLocks/>
              </p:cNvGrpSpPr>
              <p:nvPr/>
            </p:nvGrpSpPr>
            <p:grpSpPr bwMode="auto">
              <a:xfrm>
                <a:off x="2305" y="4978"/>
                <a:ext cx="223" cy="1975"/>
                <a:chOff x="743" y="567"/>
                <a:chExt cx="187" cy="1639"/>
              </a:xfrm>
            </p:grpSpPr>
            <p:sp>
              <p:nvSpPr>
                <p:cNvPr id="71722" name="Line 91">
                  <a:extLst>
                    <a:ext uri="{FF2B5EF4-FFF2-40B4-BE49-F238E27FC236}">
                      <a16:creationId xmlns:a16="http://schemas.microsoft.com/office/drawing/2014/main" id="{4CDF6D40-B381-4E14-8ECB-482A5A3AEB3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3" name="Rectangle 92">
                  <a:extLst>
                    <a:ext uri="{FF2B5EF4-FFF2-40B4-BE49-F238E27FC236}">
                      <a16:creationId xmlns:a16="http://schemas.microsoft.com/office/drawing/2014/main" id="{FEE22279-4D4E-41CE-A811-FB93D70D0A7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1704" name="Line 93">
                <a:extLst>
                  <a:ext uri="{FF2B5EF4-FFF2-40B4-BE49-F238E27FC236}">
                    <a16:creationId xmlns:a16="http://schemas.microsoft.com/office/drawing/2014/main" id="{73B21E57-1932-422A-9017-E6906558D42A}"/>
                  </a:ext>
                </a:extLst>
              </p:cNvPr>
              <p:cNvSpPr>
                <a:spLocks noChangeShapeType="1"/>
              </p:cNvSpPr>
              <p:nvPr/>
            </p:nvSpPr>
            <p:spPr bwMode="auto">
              <a:xfrm flipV="1">
                <a:off x="2450" y="3504"/>
                <a:ext cx="3639"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05" name="Line 94">
                <a:extLst>
                  <a:ext uri="{FF2B5EF4-FFF2-40B4-BE49-F238E27FC236}">
                    <a16:creationId xmlns:a16="http://schemas.microsoft.com/office/drawing/2014/main" id="{569EB33B-505F-4F77-969B-4D1CE3EA817F}"/>
                  </a:ext>
                </a:extLst>
              </p:cNvPr>
              <p:cNvSpPr>
                <a:spLocks noChangeShapeType="1"/>
              </p:cNvSpPr>
              <p:nvPr/>
            </p:nvSpPr>
            <p:spPr bwMode="auto">
              <a:xfrm>
                <a:off x="2450" y="6912"/>
                <a:ext cx="3661" cy="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1706" name="Group 95">
                <a:extLst>
                  <a:ext uri="{FF2B5EF4-FFF2-40B4-BE49-F238E27FC236}">
                    <a16:creationId xmlns:a16="http://schemas.microsoft.com/office/drawing/2014/main" id="{4D54CDC0-A765-47E9-B850-044957CAF708}"/>
                  </a:ext>
                </a:extLst>
              </p:cNvPr>
              <p:cNvGrpSpPr>
                <a:grpSpLocks/>
              </p:cNvGrpSpPr>
              <p:nvPr/>
            </p:nvGrpSpPr>
            <p:grpSpPr bwMode="auto">
              <a:xfrm>
                <a:off x="4095" y="3526"/>
                <a:ext cx="223" cy="1975"/>
                <a:chOff x="743" y="567"/>
                <a:chExt cx="187" cy="1639"/>
              </a:xfrm>
            </p:grpSpPr>
            <p:sp>
              <p:nvSpPr>
                <p:cNvPr id="71720" name="Line 96">
                  <a:extLst>
                    <a:ext uri="{FF2B5EF4-FFF2-40B4-BE49-F238E27FC236}">
                      <a16:creationId xmlns:a16="http://schemas.microsoft.com/office/drawing/2014/main" id="{15C7D0AC-40D0-4F46-9EA2-8D008A57349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1" name="Rectangle 97">
                  <a:extLst>
                    <a:ext uri="{FF2B5EF4-FFF2-40B4-BE49-F238E27FC236}">
                      <a16:creationId xmlns:a16="http://schemas.microsoft.com/office/drawing/2014/main" id="{55089DFB-0BD9-41EA-A4D9-2BDCEE71B10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1707" name="Line 98">
                <a:extLst>
                  <a:ext uri="{FF2B5EF4-FFF2-40B4-BE49-F238E27FC236}">
                    <a16:creationId xmlns:a16="http://schemas.microsoft.com/office/drawing/2014/main" id="{BBBB366D-27E8-4B78-BECA-EB021D7D37AF}"/>
                  </a:ext>
                </a:extLst>
              </p:cNvPr>
              <p:cNvSpPr>
                <a:spLocks noChangeShapeType="1"/>
              </p:cNvSpPr>
              <p:nvPr/>
            </p:nvSpPr>
            <p:spPr bwMode="auto">
              <a:xfrm rot="5400000" flipH="1">
                <a:off x="3042" y="3339"/>
                <a:ext cx="0" cy="30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08" name="Line 99">
                <a:extLst>
                  <a:ext uri="{FF2B5EF4-FFF2-40B4-BE49-F238E27FC236}">
                    <a16:creationId xmlns:a16="http://schemas.microsoft.com/office/drawing/2014/main" id="{36790114-6C90-4241-9EE1-282E0C103134}"/>
                  </a:ext>
                </a:extLst>
              </p:cNvPr>
              <p:cNvSpPr>
                <a:spLocks noChangeShapeType="1"/>
              </p:cNvSpPr>
              <p:nvPr/>
            </p:nvSpPr>
            <p:spPr bwMode="auto">
              <a:xfrm rot="-5400000">
                <a:off x="5374" y="3339"/>
                <a:ext cx="0" cy="30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09" name="Line 100">
                <a:extLst>
                  <a:ext uri="{FF2B5EF4-FFF2-40B4-BE49-F238E27FC236}">
                    <a16:creationId xmlns:a16="http://schemas.microsoft.com/office/drawing/2014/main" id="{30835AEF-7084-4C16-9747-C0503E77D23A}"/>
                  </a:ext>
                </a:extLst>
              </p:cNvPr>
              <p:cNvSpPr>
                <a:spLocks noChangeShapeType="1"/>
              </p:cNvSpPr>
              <p:nvPr/>
            </p:nvSpPr>
            <p:spPr bwMode="auto">
              <a:xfrm>
                <a:off x="4208" y="3790"/>
                <a:ext cx="0" cy="30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1710" name="Group 101">
                <a:extLst>
                  <a:ext uri="{FF2B5EF4-FFF2-40B4-BE49-F238E27FC236}">
                    <a16:creationId xmlns:a16="http://schemas.microsoft.com/office/drawing/2014/main" id="{E668F534-B72A-4C7A-86A0-83CA4B3E8920}"/>
                  </a:ext>
                </a:extLst>
              </p:cNvPr>
              <p:cNvGrpSpPr>
                <a:grpSpLocks/>
              </p:cNvGrpSpPr>
              <p:nvPr/>
            </p:nvGrpSpPr>
            <p:grpSpPr bwMode="auto">
              <a:xfrm>
                <a:off x="3897" y="4934"/>
                <a:ext cx="828" cy="1988"/>
                <a:chOff x="4417" y="567"/>
                <a:chExt cx="693" cy="1650"/>
              </a:xfrm>
            </p:grpSpPr>
            <p:grpSp>
              <p:nvGrpSpPr>
                <p:cNvPr id="71713" name="Group 102">
                  <a:extLst>
                    <a:ext uri="{FF2B5EF4-FFF2-40B4-BE49-F238E27FC236}">
                      <a16:creationId xmlns:a16="http://schemas.microsoft.com/office/drawing/2014/main" id="{DEDBBFE4-BF31-45AF-BFDD-75F86B01B497}"/>
                    </a:ext>
                  </a:extLst>
                </p:cNvPr>
                <p:cNvGrpSpPr>
                  <a:grpSpLocks/>
                </p:cNvGrpSpPr>
                <p:nvPr/>
              </p:nvGrpSpPr>
              <p:grpSpPr bwMode="auto">
                <a:xfrm>
                  <a:off x="4417" y="567"/>
                  <a:ext cx="550" cy="1650"/>
                  <a:chOff x="4417" y="567"/>
                  <a:chExt cx="550" cy="1650"/>
                </a:xfrm>
              </p:grpSpPr>
              <p:sp>
                <p:nvSpPr>
                  <p:cNvPr id="71718" name="Oval 103">
                    <a:extLst>
                      <a:ext uri="{FF2B5EF4-FFF2-40B4-BE49-F238E27FC236}">
                        <a16:creationId xmlns:a16="http://schemas.microsoft.com/office/drawing/2014/main" id="{17DC798B-37A4-455A-A325-D2B249EA71ED}"/>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1719" name="Line 104">
                    <a:extLst>
                      <a:ext uri="{FF2B5EF4-FFF2-40B4-BE49-F238E27FC236}">
                        <a16:creationId xmlns:a16="http://schemas.microsoft.com/office/drawing/2014/main" id="{F197324D-AD0D-4AF0-B927-54ED67DF31D9}"/>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714" name="Group 105">
                  <a:extLst>
                    <a:ext uri="{FF2B5EF4-FFF2-40B4-BE49-F238E27FC236}">
                      <a16:creationId xmlns:a16="http://schemas.microsoft.com/office/drawing/2014/main" id="{38529D8F-F229-4F22-999C-6B1B2BC7B270}"/>
                    </a:ext>
                  </a:extLst>
                </p:cNvPr>
                <p:cNvGrpSpPr>
                  <a:grpSpLocks/>
                </p:cNvGrpSpPr>
                <p:nvPr/>
              </p:nvGrpSpPr>
              <p:grpSpPr bwMode="auto">
                <a:xfrm>
                  <a:off x="4956" y="853"/>
                  <a:ext cx="154" cy="979"/>
                  <a:chOff x="4956" y="853"/>
                  <a:chExt cx="154" cy="979"/>
                </a:xfrm>
              </p:grpSpPr>
              <p:sp>
                <p:nvSpPr>
                  <p:cNvPr id="71715" name="Line 106">
                    <a:extLst>
                      <a:ext uri="{FF2B5EF4-FFF2-40B4-BE49-F238E27FC236}">
                        <a16:creationId xmlns:a16="http://schemas.microsoft.com/office/drawing/2014/main" id="{737FB6D1-FE4C-4891-A3F4-3B3F516A01D0}"/>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6" name="Line 107">
                    <a:extLst>
                      <a:ext uri="{FF2B5EF4-FFF2-40B4-BE49-F238E27FC236}">
                        <a16:creationId xmlns:a16="http://schemas.microsoft.com/office/drawing/2014/main" id="{1DAA469F-62EE-4A66-BB91-422C03788F18}"/>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7" name="Line 108">
                    <a:extLst>
                      <a:ext uri="{FF2B5EF4-FFF2-40B4-BE49-F238E27FC236}">
                        <a16:creationId xmlns:a16="http://schemas.microsoft.com/office/drawing/2014/main" id="{853280AE-ABD6-48F1-A42F-40BC913EFF62}"/>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1711" name="Line 109">
                <a:extLst>
                  <a:ext uri="{FF2B5EF4-FFF2-40B4-BE49-F238E27FC236}">
                    <a16:creationId xmlns:a16="http://schemas.microsoft.com/office/drawing/2014/main" id="{C1AFF5D6-8B48-454A-AD2F-7C8AAA66048E}"/>
                  </a:ext>
                </a:extLst>
              </p:cNvPr>
              <p:cNvSpPr>
                <a:spLocks noChangeShapeType="1"/>
              </p:cNvSpPr>
              <p:nvPr/>
            </p:nvSpPr>
            <p:spPr bwMode="auto">
              <a:xfrm>
                <a:off x="3977" y="7200"/>
                <a:ext cx="50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2" name="Line 110">
                <a:extLst>
                  <a:ext uri="{FF2B5EF4-FFF2-40B4-BE49-F238E27FC236}">
                    <a16:creationId xmlns:a16="http://schemas.microsoft.com/office/drawing/2014/main" id="{FA6EF936-06EE-4894-8FF5-8B3A0A0AA7C1}"/>
                  </a:ext>
                </a:extLst>
              </p:cNvPr>
              <p:cNvSpPr>
                <a:spLocks noChangeShapeType="1"/>
              </p:cNvSpPr>
              <p:nvPr/>
            </p:nvSpPr>
            <p:spPr bwMode="auto">
              <a:xfrm>
                <a:off x="4219" y="6738"/>
                <a:ext cx="0" cy="4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1535" name="Text Box 111">
              <a:extLst>
                <a:ext uri="{FF2B5EF4-FFF2-40B4-BE49-F238E27FC236}">
                  <a16:creationId xmlns:a16="http://schemas.microsoft.com/office/drawing/2014/main" id="{3E1D8088-11BE-4B47-B736-AFE3122200F5}"/>
                </a:ext>
              </a:extLst>
            </p:cNvPr>
            <p:cNvSpPr txBox="1">
              <a:spLocks noChangeArrowheads="1"/>
            </p:cNvSpPr>
            <p:nvPr/>
          </p:nvSpPr>
          <p:spPr bwMode="auto">
            <a:xfrm>
              <a:off x="1968" y="1305"/>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S2</a:t>
              </a:r>
              <a:endParaRPr kumimoji="1" lang="en-US" altLang="zh-CN" sz="2800" b="1">
                <a:effectLst>
                  <a:outerShdw blurRad="38100" dist="38100" dir="2700000" algn="tl">
                    <a:srgbClr val="C0C0C0"/>
                  </a:outerShdw>
                </a:effectLst>
                <a:latin typeface="Times New Roman" charset="0"/>
              </a:endParaRPr>
            </a:p>
          </p:txBody>
        </p:sp>
      </p:grpSp>
      <p:sp>
        <p:nvSpPr>
          <p:cNvPr id="25606" name="Text Box 114">
            <a:extLst>
              <a:ext uri="{FF2B5EF4-FFF2-40B4-BE49-F238E27FC236}">
                <a16:creationId xmlns:a16="http://schemas.microsoft.com/office/drawing/2014/main" id="{363830A7-8913-4C5D-8E67-F31E5ABCF0DC}"/>
              </a:ext>
            </a:extLst>
          </p:cNvPr>
          <p:cNvSpPr txBox="1">
            <a:spLocks noChangeArrowheads="1"/>
          </p:cNvSpPr>
          <p:nvPr/>
        </p:nvSpPr>
        <p:spPr bwMode="auto">
          <a:xfrm>
            <a:off x="762000" y="1752600"/>
            <a:ext cx="47244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zh-CN" altLang="en-US" sz="2800" b="1"/>
              <a:t>解：这个例子中只有一个独</a:t>
            </a:r>
          </a:p>
          <a:p>
            <a:pPr eaLnBrk="1" hangingPunct="1">
              <a:spcBef>
                <a:spcPct val="10000"/>
              </a:spcBef>
              <a:buFontTx/>
              <a:buNone/>
            </a:pPr>
            <a:r>
              <a:rPr lang="zh-CN" altLang="en-US" sz="2800" b="1"/>
              <a:t>立节点，只需列一个方程。</a:t>
            </a:r>
          </a:p>
        </p:txBody>
      </p:sp>
      <p:graphicFrame>
        <p:nvGraphicFramePr>
          <p:cNvPr id="25602" name="Object 115">
            <a:extLst>
              <a:ext uri="{FF2B5EF4-FFF2-40B4-BE49-F238E27FC236}">
                <a16:creationId xmlns:a16="http://schemas.microsoft.com/office/drawing/2014/main" id="{8AA43C6C-326B-4805-806E-4131F612B65E}"/>
              </a:ext>
            </a:extLst>
          </p:cNvPr>
          <p:cNvGraphicFramePr>
            <a:graphicFrameLocks noChangeAspect="1"/>
          </p:cNvGraphicFramePr>
          <p:nvPr/>
        </p:nvGraphicFramePr>
        <p:xfrm>
          <a:off x="2133600" y="2865438"/>
          <a:ext cx="2374900" cy="2849562"/>
        </p:xfrm>
        <a:graphic>
          <a:graphicData uri="http://schemas.openxmlformats.org/presentationml/2006/ole">
            <mc:AlternateContent xmlns:mc="http://schemas.openxmlformats.org/markup-compatibility/2006">
              <mc:Choice xmlns:v="urn:schemas-microsoft-com:vml" Requires="v">
                <p:oleObj spid="_x0000_s25631" name="Equation" r:id="rId3" imgW="889000" imgH="1333500" progId="Equation.3">
                  <p:embed/>
                </p:oleObj>
              </mc:Choice>
              <mc:Fallback>
                <p:oleObj name="Equation" r:id="rId3" imgW="889000" imgH="1333500" progId="Equation.3">
                  <p:embed/>
                  <p:pic>
                    <p:nvPicPr>
                      <p:cNvPr id="0" name="Object 1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865438"/>
                        <a:ext cx="2374900" cy="284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Text Box 116">
            <a:extLst>
              <a:ext uri="{FF2B5EF4-FFF2-40B4-BE49-F238E27FC236}">
                <a16:creationId xmlns:a16="http://schemas.microsoft.com/office/drawing/2014/main" id="{BD244531-FA45-4679-BB32-6B4C73495C99}"/>
              </a:ext>
            </a:extLst>
          </p:cNvPr>
          <p:cNvSpPr txBox="1">
            <a:spLocks noChangeArrowheads="1"/>
          </p:cNvSpPr>
          <p:nvPr/>
        </p:nvSpPr>
        <p:spPr bwMode="auto">
          <a:xfrm>
            <a:off x="762000" y="5653088"/>
            <a:ext cx="495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将其代入    </a:t>
            </a:r>
            <a:r>
              <a:rPr lang="zh-CN" altLang="en-US" sz="2800" b="1" i="1"/>
              <a:t> </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a:t>
            </a:r>
            <a:r>
              <a:rPr lang="en-US" altLang="zh-CN" sz="2800" b="1" i="1">
                <a:latin typeface="Times New Roman" panose="02020603050405020304" pitchFamily="18" charset="0"/>
              </a:rPr>
              <a:t>I</a:t>
            </a:r>
            <a:r>
              <a:rPr lang="en-US" altLang="zh-CN" sz="2800" b="1" baseline="-25000">
                <a:latin typeface="Times New Roman" panose="02020603050405020304" pitchFamily="18" charset="0"/>
              </a:rPr>
              <a:t>3</a:t>
            </a:r>
            <a:r>
              <a:rPr lang="en-US" altLang="zh-CN" sz="2800" b="1">
                <a:latin typeface="Times New Roman" panose="02020603050405020304" pitchFamily="18" charset="0"/>
              </a:rPr>
              <a:t>=0</a:t>
            </a:r>
            <a:r>
              <a:rPr lang="en-US" altLang="zh-CN" sz="2800" b="1"/>
              <a:t>   </a:t>
            </a:r>
            <a:r>
              <a:rPr lang="zh-CN" altLang="en-US" sz="2800" b="1"/>
              <a:t>中</a:t>
            </a:r>
          </a:p>
        </p:txBody>
      </p:sp>
      <p:sp>
        <p:nvSpPr>
          <p:cNvPr id="71688" name="Rectangle 118">
            <a:extLst>
              <a:ext uri="{FF2B5EF4-FFF2-40B4-BE49-F238E27FC236}">
                <a16:creationId xmlns:a16="http://schemas.microsoft.com/office/drawing/2014/main" id="{BD9FD082-3FB4-4CCC-B053-7E4CF8239536}"/>
              </a:ext>
            </a:extLst>
          </p:cNvPr>
          <p:cNvSpPr>
            <a:spLocks noGrp="1" noChangeArrowheads="1"/>
          </p:cNvSpPr>
          <p:nvPr>
            <p:ph type="subTitle" idx="1"/>
          </p:nvPr>
        </p:nvSpPr>
        <p:spPr>
          <a:xfrm>
            <a:off x="1524000" y="533400"/>
            <a:ext cx="1447800" cy="533400"/>
          </a:xfrm>
        </p:spPr>
        <p:txBody>
          <a:bodyPr/>
          <a:lstStyle/>
          <a:p>
            <a:pPr eaLnBrk="1" hangingPunct="1"/>
            <a:r>
              <a:rPr lang="en-US" altLang="zh-CN" sz="2800" b="1">
                <a:solidFill>
                  <a:srgbClr val="FF3300"/>
                </a:solidFill>
              </a:rPr>
              <a:t>[</a:t>
            </a:r>
            <a:r>
              <a:rPr lang="zh-CN" altLang="en-US" sz="2800" b="1">
                <a:solidFill>
                  <a:srgbClr val="FF3300"/>
                </a:solidFill>
              </a:rPr>
              <a:t>例</a:t>
            </a:r>
            <a:r>
              <a:rPr lang="en-US" altLang="zh-CN" sz="2800" b="1">
                <a:solidFill>
                  <a:srgbClr val="FF3300"/>
                </a:solidFill>
              </a:rPr>
              <a:t>1-9]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P spid="2560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a:extLst>
              <a:ext uri="{FF2B5EF4-FFF2-40B4-BE49-F238E27FC236}">
                <a16:creationId xmlns:a16="http://schemas.microsoft.com/office/drawing/2014/main" id="{116D84EC-CAC8-4DBB-A0C3-3E44A06B64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B8DF4BB-4067-411E-ACD1-94E73C3F9E5A}" type="slidenum">
              <a:rPr lang="en-US" altLang="zh-CN" sz="1400" smtClean="0"/>
              <a:pPr>
                <a:spcBef>
                  <a:spcPct val="0"/>
                </a:spcBef>
                <a:buFontTx/>
                <a:buNone/>
              </a:pPr>
              <a:t>77</a:t>
            </a:fld>
            <a:endParaRPr lang="en-US" altLang="zh-CN" sz="1400"/>
          </a:p>
        </p:txBody>
      </p:sp>
      <p:grpSp>
        <p:nvGrpSpPr>
          <p:cNvPr id="72707" name="Group 3">
            <a:extLst>
              <a:ext uri="{FF2B5EF4-FFF2-40B4-BE49-F238E27FC236}">
                <a16:creationId xmlns:a16="http://schemas.microsoft.com/office/drawing/2014/main" id="{AF1482E2-4BF1-4BF0-A2C5-F7E4E0D7F5C9}"/>
              </a:ext>
            </a:extLst>
          </p:cNvPr>
          <p:cNvGrpSpPr>
            <a:grpSpLocks/>
          </p:cNvGrpSpPr>
          <p:nvPr/>
        </p:nvGrpSpPr>
        <p:grpSpPr bwMode="auto">
          <a:xfrm>
            <a:off x="5786438" y="2590800"/>
            <a:ext cx="3357562" cy="3262313"/>
            <a:chOff x="1056" y="144"/>
            <a:chExt cx="2115" cy="2055"/>
          </a:xfrm>
        </p:grpSpPr>
        <p:sp>
          <p:nvSpPr>
            <p:cNvPr id="233476" name="Text Box 4">
              <a:extLst>
                <a:ext uri="{FF2B5EF4-FFF2-40B4-BE49-F238E27FC236}">
                  <a16:creationId xmlns:a16="http://schemas.microsoft.com/office/drawing/2014/main" id="{40A37984-D2E8-43AA-932B-E4201A87DF83}"/>
                </a:ext>
              </a:extLst>
            </p:cNvPr>
            <p:cNvSpPr txBox="1">
              <a:spLocks noChangeArrowheads="1"/>
            </p:cNvSpPr>
            <p:nvPr/>
          </p:nvSpPr>
          <p:spPr bwMode="auto">
            <a:xfrm>
              <a:off x="2064" y="1872"/>
              <a:ext cx="228" cy="327"/>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panose="02020603050405020304" pitchFamily="18" charset="0"/>
                </a:rPr>
                <a:t>b</a:t>
              </a:r>
            </a:p>
          </p:txBody>
        </p:sp>
        <p:sp>
          <p:nvSpPr>
            <p:cNvPr id="233477" name="Text Box 5">
              <a:extLst>
                <a:ext uri="{FF2B5EF4-FFF2-40B4-BE49-F238E27FC236}">
                  <a16:creationId xmlns:a16="http://schemas.microsoft.com/office/drawing/2014/main" id="{275C2872-C41B-44DD-B1AB-54BF23568992}"/>
                </a:ext>
              </a:extLst>
            </p:cNvPr>
            <p:cNvSpPr txBox="1">
              <a:spLocks noChangeArrowheads="1"/>
            </p:cNvSpPr>
            <p:nvPr/>
          </p:nvSpPr>
          <p:spPr bwMode="auto">
            <a:xfrm>
              <a:off x="1872" y="201"/>
              <a:ext cx="228" cy="327"/>
            </a:xfrm>
            <a:prstGeom prst="rect">
              <a:avLst/>
            </a:prstGeom>
            <a:noFill/>
            <a:ln w="9525">
              <a:noFill/>
              <a:miter lim="800000"/>
              <a:headEnd/>
              <a:tailEnd/>
            </a:ln>
            <a:effec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panose="02020603050405020304" pitchFamily="18" charset="0"/>
                </a:rPr>
                <a:t>a</a:t>
              </a:r>
            </a:p>
          </p:txBody>
        </p:sp>
        <p:sp>
          <p:nvSpPr>
            <p:cNvPr id="233478" name="Rectangle 6">
              <a:extLst>
                <a:ext uri="{FF2B5EF4-FFF2-40B4-BE49-F238E27FC236}">
                  <a16:creationId xmlns:a16="http://schemas.microsoft.com/office/drawing/2014/main" id="{9AE4456F-78B6-411F-B791-8BEA18097B2F}"/>
                </a:ext>
              </a:extLst>
            </p:cNvPr>
            <p:cNvSpPr>
              <a:spLocks noChangeArrowheads="1"/>
            </p:cNvSpPr>
            <p:nvPr/>
          </p:nvSpPr>
          <p:spPr bwMode="auto">
            <a:xfrm>
              <a:off x="1920" y="537"/>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effectLst>
                  <a:outerShdw blurRad="38100" dist="38100" dir="2700000" algn="tl">
                    <a:srgbClr val="C0C0C0"/>
                  </a:outerShdw>
                </a:effectLst>
                <a:latin typeface="Times New Roman" charset="0"/>
              </a:endParaRPr>
            </a:p>
          </p:txBody>
        </p:sp>
        <p:sp>
          <p:nvSpPr>
            <p:cNvPr id="233479" name="Rectangle 7">
              <a:extLst>
                <a:ext uri="{FF2B5EF4-FFF2-40B4-BE49-F238E27FC236}">
                  <a16:creationId xmlns:a16="http://schemas.microsoft.com/office/drawing/2014/main" id="{023BB08F-F298-4FF9-9299-7AF29A2B65C8}"/>
                </a:ext>
              </a:extLst>
            </p:cNvPr>
            <p:cNvSpPr>
              <a:spLocks noChangeArrowheads="1"/>
            </p:cNvSpPr>
            <p:nvPr/>
          </p:nvSpPr>
          <p:spPr bwMode="auto">
            <a:xfrm>
              <a:off x="2400" y="144"/>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effectLst>
                  <a:outerShdw blurRad="38100" dist="38100" dir="2700000" algn="tl">
                    <a:srgbClr val="C0C0C0"/>
                  </a:outerShdw>
                </a:effectLst>
                <a:latin typeface="Times New Roman" charset="0"/>
              </a:endParaRPr>
            </a:p>
          </p:txBody>
        </p:sp>
        <p:sp>
          <p:nvSpPr>
            <p:cNvPr id="233480" name="Rectangle 8">
              <a:extLst>
                <a:ext uri="{FF2B5EF4-FFF2-40B4-BE49-F238E27FC236}">
                  <a16:creationId xmlns:a16="http://schemas.microsoft.com/office/drawing/2014/main" id="{ED81C5CB-BC89-4DF9-808B-7D2FB2762F9B}"/>
                </a:ext>
              </a:extLst>
            </p:cNvPr>
            <p:cNvSpPr>
              <a:spLocks noChangeArrowheads="1"/>
            </p:cNvSpPr>
            <p:nvPr/>
          </p:nvSpPr>
          <p:spPr bwMode="auto">
            <a:xfrm>
              <a:off x="1536" y="144"/>
              <a:ext cx="279"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1</a:t>
              </a:r>
              <a:endParaRPr kumimoji="1" lang="en-US" altLang="zh-CN" sz="2800" b="1">
                <a:effectLst>
                  <a:outerShdw blurRad="38100" dist="38100" dir="2700000" algn="tl">
                    <a:srgbClr val="C0C0C0"/>
                  </a:outerShdw>
                </a:effectLst>
                <a:latin typeface="Times New Roman" charset="0"/>
              </a:endParaRPr>
            </a:p>
          </p:txBody>
        </p:sp>
        <p:sp>
          <p:nvSpPr>
            <p:cNvPr id="233481" name="Text Box 9">
              <a:extLst>
                <a:ext uri="{FF2B5EF4-FFF2-40B4-BE49-F238E27FC236}">
                  <a16:creationId xmlns:a16="http://schemas.microsoft.com/office/drawing/2014/main" id="{73B096A7-8DE3-46C8-A476-C79E206C10D7}"/>
                </a:ext>
              </a:extLst>
            </p:cNvPr>
            <p:cNvSpPr txBox="1">
              <a:spLocks noChangeArrowheads="1"/>
            </p:cNvSpPr>
            <p:nvPr/>
          </p:nvSpPr>
          <p:spPr bwMode="auto">
            <a:xfrm>
              <a:off x="1104" y="1296"/>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p>
          </p:txBody>
        </p:sp>
        <p:sp>
          <p:nvSpPr>
            <p:cNvPr id="233482" name="Text Box 10">
              <a:extLst>
                <a:ext uri="{FF2B5EF4-FFF2-40B4-BE49-F238E27FC236}">
                  <a16:creationId xmlns:a16="http://schemas.microsoft.com/office/drawing/2014/main" id="{159C8607-480C-4FAA-AB7D-6F7C196DF8E9}"/>
                </a:ext>
              </a:extLst>
            </p:cNvPr>
            <p:cNvSpPr txBox="1">
              <a:spLocks noChangeArrowheads="1"/>
            </p:cNvSpPr>
            <p:nvPr/>
          </p:nvSpPr>
          <p:spPr bwMode="auto">
            <a:xfrm>
              <a:off x="1869" y="864"/>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effectLst>
                  <a:outerShdw blurRad="38100" dist="38100" dir="2700000" algn="tl">
                    <a:srgbClr val="C0C0C0"/>
                  </a:outerShdw>
                </a:effectLst>
                <a:latin typeface="Times New Roman" charset="0"/>
              </a:endParaRPr>
            </a:p>
          </p:txBody>
        </p:sp>
        <p:sp>
          <p:nvSpPr>
            <p:cNvPr id="233483" name="Text Box 11">
              <a:extLst>
                <a:ext uri="{FF2B5EF4-FFF2-40B4-BE49-F238E27FC236}">
                  <a16:creationId xmlns:a16="http://schemas.microsoft.com/office/drawing/2014/main" id="{0EB16112-F050-4245-B3A9-76111BE23A8B}"/>
                </a:ext>
              </a:extLst>
            </p:cNvPr>
            <p:cNvSpPr txBox="1">
              <a:spLocks noChangeArrowheads="1"/>
            </p:cNvSpPr>
            <p:nvPr/>
          </p:nvSpPr>
          <p:spPr bwMode="auto">
            <a:xfrm>
              <a:off x="1248" y="729"/>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S1</a:t>
              </a:r>
              <a:endParaRPr kumimoji="1" lang="en-US" altLang="zh-CN" sz="2800" b="1">
                <a:effectLst>
                  <a:outerShdw blurRad="38100" dist="38100" dir="2700000" algn="tl">
                    <a:srgbClr val="C0C0C0"/>
                  </a:outerShdw>
                </a:effectLst>
                <a:latin typeface="Times New Roman" charset="0"/>
              </a:endParaRPr>
            </a:p>
          </p:txBody>
        </p:sp>
        <p:sp>
          <p:nvSpPr>
            <p:cNvPr id="233484" name="Text Box 12">
              <a:extLst>
                <a:ext uri="{FF2B5EF4-FFF2-40B4-BE49-F238E27FC236}">
                  <a16:creationId xmlns:a16="http://schemas.microsoft.com/office/drawing/2014/main" id="{2E70234F-36BB-4E38-A9C1-F087A4B6546B}"/>
                </a:ext>
              </a:extLst>
            </p:cNvPr>
            <p:cNvSpPr txBox="1">
              <a:spLocks noChangeArrowheads="1"/>
            </p:cNvSpPr>
            <p:nvPr/>
          </p:nvSpPr>
          <p:spPr bwMode="auto">
            <a:xfrm>
              <a:off x="2592" y="1056"/>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effectLst>
                  <a:outerShdw blurRad="38100" dist="38100" dir="2700000" algn="tl">
                    <a:srgbClr val="C0C0C0"/>
                  </a:outerShdw>
                </a:effectLst>
                <a:latin typeface="Times New Roman" charset="0"/>
              </a:endParaRPr>
            </a:p>
          </p:txBody>
        </p:sp>
        <p:grpSp>
          <p:nvGrpSpPr>
            <p:cNvPr id="72721" name="Group 13">
              <a:extLst>
                <a:ext uri="{FF2B5EF4-FFF2-40B4-BE49-F238E27FC236}">
                  <a16:creationId xmlns:a16="http://schemas.microsoft.com/office/drawing/2014/main" id="{4CB42A10-4145-4017-A671-0A6958655A33}"/>
                </a:ext>
              </a:extLst>
            </p:cNvPr>
            <p:cNvGrpSpPr>
              <a:grpSpLocks/>
            </p:cNvGrpSpPr>
            <p:nvPr/>
          </p:nvGrpSpPr>
          <p:grpSpPr bwMode="auto">
            <a:xfrm>
              <a:off x="1056" y="528"/>
              <a:ext cx="1647" cy="1483"/>
              <a:chOff x="2096" y="3493"/>
              <a:chExt cx="4117" cy="3707"/>
            </a:xfrm>
          </p:grpSpPr>
          <p:sp>
            <p:nvSpPr>
              <p:cNvPr id="72723" name="Line 14">
                <a:extLst>
                  <a:ext uri="{FF2B5EF4-FFF2-40B4-BE49-F238E27FC236}">
                    <a16:creationId xmlns:a16="http://schemas.microsoft.com/office/drawing/2014/main" id="{8BCD5788-FAFF-48A7-8FE9-AB7F7A26A590}"/>
                  </a:ext>
                </a:extLst>
              </p:cNvPr>
              <p:cNvSpPr>
                <a:spLocks noChangeShapeType="1"/>
              </p:cNvSpPr>
              <p:nvPr/>
            </p:nvSpPr>
            <p:spPr bwMode="auto">
              <a:xfrm>
                <a:off x="6100" y="3520"/>
                <a:ext cx="5" cy="340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724" name="Group 15">
                <a:extLst>
                  <a:ext uri="{FF2B5EF4-FFF2-40B4-BE49-F238E27FC236}">
                    <a16:creationId xmlns:a16="http://schemas.microsoft.com/office/drawing/2014/main" id="{0EDDD6F5-79F6-4229-8520-849B7D5B5DCF}"/>
                  </a:ext>
                </a:extLst>
              </p:cNvPr>
              <p:cNvGrpSpPr>
                <a:grpSpLocks/>
              </p:cNvGrpSpPr>
              <p:nvPr/>
            </p:nvGrpSpPr>
            <p:grpSpPr bwMode="auto">
              <a:xfrm>
                <a:off x="2096" y="3506"/>
                <a:ext cx="828" cy="1988"/>
                <a:chOff x="4417" y="567"/>
                <a:chExt cx="693" cy="1650"/>
              </a:xfrm>
            </p:grpSpPr>
            <p:grpSp>
              <p:nvGrpSpPr>
                <p:cNvPr id="72749" name="Group 16">
                  <a:extLst>
                    <a:ext uri="{FF2B5EF4-FFF2-40B4-BE49-F238E27FC236}">
                      <a16:creationId xmlns:a16="http://schemas.microsoft.com/office/drawing/2014/main" id="{BF925656-1EE4-4C57-B929-42CA2FCE237E}"/>
                    </a:ext>
                  </a:extLst>
                </p:cNvPr>
                <p:cNvGrpSpPr>
                  <a:grpSpLocks/>
                </p:cNvGrpSpPr>
                <p:nvPr/>
              </p:nvGrpSpPr>
              <p:grpSpPr bwMode="auto">
                <a:xfrm>
                  <a:off x="4417" y="567"/>
                  <a:ext cx="550" cy="1650"/>
                  <a:chOff x="4417" y="567"/>
                  <a:chExt cx="550" cy="1650"/>
                </a:xfrm>
              </p:grpSpPr>
              <p:sp>
                <p:nvSpPr>
                  <p:cNvPr id="72754" name="Oval 17">
                    <a:extLst>
                      <a:ext uri="{FF2B5EF4-FFF2-40B4-BE49-F238E27FC236}">
                        <a16:creationId xmlns:a16="http://schemas.microsoft.com/office/drawing/2014/main" id="{9A5B3BA8-5C73-45F8-9893-586FD16517E0}"/>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2755" name="Line 18">
                    <a:extLst>
                      <a:ext uri="{FF2B5EF4-FFF2-40B4-BE49-F238E27FC236}">
                        <a16:creationId xmlns:a16="http://schemas.microsoft.com/office/drawing/2014/main" id="{D22A8356-21DD-4BA7-8DFD-89461F5E1826}"/>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50" name="Group 19">
                  <a:extLst>
                    <a:ext uri="{FF2B5EF4-FFF2-40B4-BE49-F238E27FC236}">
                      <a16:creationId xmlns:a16="http://schemas.microsoft.com/office/drawing/2014/main" id="{07E9DEFD-C3B6-4D17-839C-6F56F7515AAC}"/>
                    </a:ext>
                  </a:extLst>
                </p:cNvPr>
                <p:cNvGrpSpPr>
                  <a:grpSpLocks/>
                </p:cNvGrpSpPr>
                <p:nvPr/>
              </p:nvGrpSpPr>
              <p:grpSpPr bwMode="auto">
                <a:xfrm>
                  <a:off x="4956" y="853"/>
                  <a:ext cx="154" cy="979"/>
                  <a:chOff x="4956" y="853"/>
                  <a:chExt cx="154" cy="979"/>
                </a:xfrm>
              </p:grpSpPr>
              <p:sp>
                <p:nvSpPr>
                  <p:cNvPr id="72751" name="Line 20">
                    <a:extLst>
                      <a:ext uri="{FF2B5EF4-FFF2-40B4-BE49-F238E27FC236}">
                        <a16:creationId xmlns:a16="http://schemas.microsoft.com/office/drawing/2014/main" id="{CA6E8323-A07A-4B53-A934-E1722A2EEF81}"/>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2" name="Line 21">
                    <a:extLst>
                      <a:ext uri="{FF2B5EF4-FFF2-40B4-BE49-F238E27FC236}">
                        <a16:creationId xmlns:a16="http://schemas.microsoft.com/office/drawing/2014/main" id="{C70BFA34-BF8F-4939-B2DF-0EAF85CF4C93}"/>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3" name="Line 22">
                    <a:extLst>
                      <a:ext uri="{FF2B5EF4-FFF2-40B4-BE49-F238E27FC236}">
                        <a16:creationId xmlns:a16="http://schemas.microsoft.com/office/drawing/2014/main" id="{C576E661-F678-430C-B181-2A3D4A832538}"/>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2725" name="Group 23">
                <a:extLst>
                  <a:ext uri="{FF2B5EF4-FFF2-40B4-BE49-F238E27FC236}">
                    <a16:creationId xmlns:a16="http://schemas.microsoft.com/office/drawing/2014/main" id="{9F908413-4938-4CBB-AD0C-79C81EB4250E}"/>
                  </a:ext>
                </a:extLst>
              </p:cNvPr>
              <p:cNvGrpSpPr>
                <a:grpSpLocks/>
              </p:cNvGrpSpPr>
              <p:nvPr/>
            </p:nvGrpSpPr>
            <p:grpSpPr bwMode="auto">
              <a:xfrm>
                <a:off x="5990" y="4197"/>
                <a:ext cx="223" cy="1974"/>
                <a:chOff x="743" y="567"/>
                <a:chExt cx="187" cy="1639"/>
              </a:xfrm>
            </p:grpSpPr>
            <p:sp>
              <p:nvSpPr>
                <p:cNvPr id="72747" name="Line 24">
                  <a:extLst>
                    <a:ext uri="{FF2B5EF4-FFF2-40B4-BE49-F238E27FC236}">
                      <a16:creationId xmlns:a16="http://schemas.microsoft.com/office/drawing/2014/main" id="{388BA7A8-7C99-43B8-BB27-C8518D9E88BE}"/>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8" name="Rectangle 25">
                  <a:extLst>
                    <a:ext uri="{FF2B5EF4-FFF2-40B4-BE49-F238E27FC236}">
                      <a16:creationId xmlns:a16="http://schemas.microsoft.com/office/drawing/2014/main" id="{ABEEC873-5A16-4DDD-9243-100343766D2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2726" name="Group 26">
                <a:extLst>
                  <a:ext uri="{FF2B5EF4-FFF2-40B4-BE49-F238E27FC236}">
                    <a16:creationId xmlns:a16="http://schemas.microsoft.com/office/drawing/2014/main" id="{8D0D3B73-CA37-491A-855D-799F11DB85C9}"/>
                  </a:ext>
                </a:extLst>
              </p:cNvPr>
              <p:cNvGrpSpPr>
                <a:grpSpLocks/>
              </p:cNvGrpSpPr>
              <p:nvPr/>
            </p:nvGrpSpPr>
            <p:grpSpPr bwMode="auto">
              <a:xfrm>
                <a:off x="2305" y="4978"/>
                <a:ext cx="223" cy="1975"/>
                <a:chOff x="743" y="567"/>
                <a:chExt cx="187" cy="1639"/>
              </a:xfrm>
            </p:grpSpPr>
            <p:sp>
              <p:nvSpPr>
                <p:cNvPr id="72745" name="Line 27">
                  <a:extLst>
                    <a:ext uri="{FF2B5EF4-FFF2-40B4-BE49-F238E27FC236}">
                      <a16:creationId xmlns:a16="http://schemas.microsoft.com/office/drawing/2014/main" id="{37A25E54-5523-4348-B05D-8C7D408C3F3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6" name="Rectangle 28">
                  <a:extLst>
                    <a:ext uri="{FF2B5EF4-FFF2-40B4-BE49-F238E27FC236}">
                      <a16:creationId xmlns:a16="http://schemas.microsoft.com/office/drawing/2014/main" id="{4F281993-7B87-4B7E-AD08-BD61EE72F8F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2727" name="Line 29">
                <a:extLst>
                  <a:ext uri="{FF2B5EF4-FFF2-40B4-BE49-F238E27FC236}">
                    <a16:creationId xmlns:a16="http://schemas.microsoft.com/office/drawing/2014/main" id="{582D5FB8-F30B-40DB-A50F-A952C9B8A31D}"/>
                  </a:ext>
                </a:extLst>
              </p:cNvPr>
              <p:cNvSpPr>
                <a:spLocks noChangeShapeType="1"/>
              </p:cNvSpPr>
              <p:nvPr/>
            </p:nvSpPr>
            <p:spPr bwMode="auto">
              <a:xfrm flipV="1">
                <a:off x="2450" y="3504"/>
                <a:ext cx="3639" cy="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28" name="Line 30">
                <a:extLst>
                  <a:ext uri="{FF2B5EF4-FFF2-40B4-BE49-F238E27FC236}">
                    <a16:creationId xmlns:a16="http://schemas.microsoft.com/office/drawing/2014/main" id="{89473CFC-4887-41A5-AE72-7B0598B18221}"/>
                  </a:ext>
                </a:extLst>
              </p:cNvPr>
              <p:cNvSpPr>
                <a:spLocks noChangeShapeType="1"/>
              </p:cNvSpPr>
              <p:nvPr/>
            </p:nvSpPr>
            <p:spPr bwMode="auto">
              <a:xfrm>
                <a:off x="2450" y="6912"/>
                <a:ext cx="3661" cy="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729" name="Group 31">
                <a:extLst>
                  <a:ext uri="{FF2B5EF4-FFF2-40B4-BE49-F238E27FC236}">
                    <a16:creationId xmlns:a16="http://schemas.microsoft.com/office/drawing/2014/main" id="{40BBDD90-681F-47CA-A18C-7D372C26ACA8}"/>
                  </a:ext>
                </a:extLst>
              </p:cNvPr>
              <p:cNvGrpSpPr>
                <a:grpSpLocks/>
              </p:cNvGrpSpPr>
              <p:nvPr/>
            </p:nvGrpSpPr>
            <p:grpSpPr bwMode="auto">
              <a:xfrm>
                <a:off x="4095" y="3526"/>
                <a:ext cx="223" cy="1975"/>
                <a:chOff x="743" y="567"/>
                <a:chExt cx="187" cy="1639"/>
              </a:xfrm>
            </p:grpSpPr>
            <p:sp>
              <p:nvSpPr>
                <p:cNvPr id="72743" name="Line 32">
                  <a:extLst>
                    <a:ext uri="{FF2B5EF4-FFF2-40B4-BE49-F238E27FC236}">
                      <a16:creationId xmlns:a16="http://schemas.microsoft.com/office/drawing/2014/main" id="{58247389-D916-4C16-B17F-9F1CDD7918EF}"/>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4" name="Rectangle 33">
                  <a:extLst>
                    <a:ext uri="{FF2B5EF4-FFF2-40B4-BE49-F238E27FC236}">
                      <a16:creationId xmlns:a16="http://schemas.microsoft.com/office/drawing/2014/main" id="{999A98C2-1869-41A5-A58A-AB10E6FA677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2730" name="Line 34">
                <a:extLst>
                  <a:ext uri="{FF2B5EF4-FFF2-40B4-BE49-F238E27FC236}">
                    <a16:creationId xmlns:a16="http://schemas.microsoft.com/office/drawing/2014/main" id="{974CF750-5E5C-435D-A78E-88BD6002593B}"/>
                  </a:ext>
                </a:extLst>
              </p:cNvPr>
              <p:cNvSpPr>
                <a:spLocks noChangeShapeType="1"/>
              </p:cNvSpPr>
              <p:nvPr/>
            </p:nvSpPr>
            <p:spPr bwMode="auto">
              <a:xfrm rot="5400000" flipH="1">
                <a:off x="3042" y="3339"/>
                <a:ext cx="0" cy="30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31" name="Line 35">
                <a:extLst>
                  <a:ext uri="{FF2B5EF4-FFF2-40B4-BE49-F238E27FC236}">
                    <a16:creationId xmlns:a16="http://schemas.microsoft.com/office/drawing/2014/main" id="{906F7D89-1448-4333-9DC1-8536F9250DFD}"/>
                  </a:ext>
                </a:extLst>
              </p:cNvPr>
              <p:cNvSpPr>
                <a:spLocks noChangeShapeType="1"/>
              </p:cNvSpPr>
              <p:nvPr/>
            </p:nvSpPr>
            <p:spPr bwMode="auto">
              <a:xfrm rot="-5400000">
                <a:off x="5374" y="3339"/>
                <a:ext cx="0" cy="30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32" name="Line 36">
                <a:extLst>
                  <a:ext uri="{FF2B5EF4-FFF2-40B4-BE49-F238E27FC236}">
                    <a16:creationId xmlns:a16="http://schemas.microsoft.com/office/drawing/2014/main" id="{05E5E950-FDB0-4E32-84FC-8A76FB483935}"/>
                  </a:ext>
                </a:extLst>
              </p:cNvPr>
              <p:cNvSpPr>
                <a:spLocks noChangeShapeType="1"/>
              </p:cNvSpPr>
              <p:nvPr/>
            </p:nvSpPr>
            <p:spPr bwMode="auto">
              <a:xfrm>
                <a:off x="4208" y="3790"/>
                <a:ext cx="0" cy="30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2733" name="Group 37">
                <a:extLst>
                  <a:ext uri="{FF2B5EF4-FFF2-40B4-BE49-F238E27FC236}">
                    <a16:creationId xmlns:a16="http://schemas.microsoft.com/office/drawing/2014/main" id="{5F48623F-D488-4CBD-AE60-7886D6881027}"/>
                  </a:ext>
                </a:extLst>
              </p:cNvPr>
              <p:cNvGrpSpPr>
                <a:grpSpLocks/>
              </p:cNvGrpSpPr>
              <p:nvPr/>
            </p:nvGrpSpPr>
            <p:grpSpPr bwMode="auto">
              <a:xfrm>
                <a:off x="3897" y="4934"/>
                <a:ext cx="828" cy="1988"/>
                <a:chOff x="4417" y="567"/>
                <a:chExt cx="693" cy="1650"/>
              </a:xfrm>
            </p:grpSpPr>
            <p:grpSp>
              <p:nvGrpSpPr>
                <p:cNvPr id="72736" name="Group 38">
                  <a:extLst>
                    <a:ext uri="{FF2B5EF4-FFF2-40B4-BE49-F238E27FC236}">
                      <a16:creationId xmlns:a16="http://schemas.microsoft.com/office/drawing/2014/main" id="{A6BA4A1A-9EA6-400B-B672-361644E366AA}"/>
                    </a:ext>
                  </a:extLst>
                </p:cNvPr>
                <p:cNvGrpSpPr>
                  <a:grpSpLocks/>
                </p:cNvGrpSpPr>
                <p:nvPr/>
              </p:nvGrpSpPr>
              <p:grpSpPr bwMode="auto">
                <a:xfrm>
                  <a:off x="4417" y="567"/>
                  <a:ext cx="550" cy="1650"/>
                  <a:chOff x="4417" y="567"/>
                  <a:chExt cx="550" cy="1650"/>
                </a:xfrm>
              </p:grpSpPr>
              <p:sp>
                <p:nvSpPr>
                  <p:cNvPr id="72741" name="Oval 39">
                    <a:extLst>
                      <a:ext uri="{FF2B5EF4-FFF2-40B4-BE49-F238E27FC236}">
                        <a16:creationId xmlns:a16="http://schemas.microsoft.com/office/drawing/2014/main" id="{10F9C4C4-4580-4F61-976B-49BBE65A6C1B}"/>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2742" name="Line 40">
                    <a:extLst>
                      <a:ext uri="{FF2B5EF4-FFF2-40B4-BE49-F238E27FC236}">
                        <a16:creationId xmlns:a16="http://schemas.microsoft.com/office/drawing/2014/main" id="{3D7AAAB8-9236-422C-ADC4-C1AF713897C9}"/>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37" name="Group 41">
                  <a:extLst>
                    <a:ext uri="{FF2B5EF4-FFF2-40B4-BE49-F238E27FC236}">
                      <a16:creationId xmlns:a16="http://schemas.microsoft.com/office/drawing/2014/main" id="{1380E91C-9F65-459C-BF73-9A04D21996FB}"/>
                    </a:ext>
                  </a:extLst>
                </p:cNvPr>
                <p:cNvGrpSpPr>
                  <a:grpSpLocks/>
                </p:cNvGrpSpPr>
                <p:nvPr/>
              </p:nvGrpSpPr>
              <p:grpSpPr bwMode="auto">
                <a:xfrm>
                  <a:off x="4956" y="853"/>
                  <a:ext cx="154" cy="979"/>
                  <a:chOff x="4956" y="853"/>
                  <a:chExt cx="154" cy="979"/>
                </a:xfrm>
              </p:grpSpPr>
              <p:sp>
                <p:nvSpPr>
                  <p:cNvPr id="72738" name="Line 42">
                    <a:extLst>
                      <a:ext uri="{FF2B5EF4-FFF2-40B4-BE49-F238E27FC236}">
                        <a16:creationId xmlns:a16="http://schemas.microsoft.com/office/drawing/2014/main" id="{072F1C24-8CC3-433A-B0A8-3352FDFC9487}"/>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9" name="Line 43">
                    <a:extLst>
                      <a:ext uri="{FF2B5EF4-FFF2-40B4-BE49-F238E27FC236}">
                        <a16:creationId xmlns:a16="http://schemas.microsoft.com/office/drawing/2014/main" id="{7CB61806-EAF7-466B-BDC4-10BF31C138A1}"/>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0" name="Line 44">
                    <a:extLst>
                      <a:ext uri="{FF2B5EF4-FFF2-40B4-BE49-F238E27FC236}">
                        <a16:creationId xmlns:a16="http://schemas.microsoft.com/office/drawing/2014/main" id="{A07AD2C5-3046-48EF-A929-8E6D4B1C3318}"/>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2734" name="Line 45">
                <a:extLst>
                  <a:ext uri="{FF2B5EF4-FFF2-40B4-BE49-F238E27FC236}">
                    <a16:creationId xmlns:a16="http://schemas.microsoft.com/office/drawing/2014/main" id="{C84588C0-FCEB-4C0A-8112-D06A8812A925}"/>
                  </a:ext>
                </a:extLst>
              </p:cNvPr>
              <p:cNvSpPr>
                <a:spLocks noChangeShapeType="1"/>
              </p:cNvSpPr>
              <p:nvPr/>
            </p:nvSpPr>
            <p:spPr bwMode="auto">
              <a:xfrm>
                <a:off x="3977" y="7200"/>
                <a:ext cx="50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5" name="Line 46">
                <a:extLst>
                  <a:ext uri="{FF2B5EF4-FFF2-40B4-BE49-F238E27FC236}">
                    <a16:creationId xmlns:a16="http://schemas.microsoft.com/office/drawing/2014/main" id="{B30BE64F-CB33-439E-B921-0F96006E764E}"/>
                  </a:ext>
                </a:extLst>
              </p:cNvPr>
              <p:cNvSpPr>
                <a:spLocks noChangeShapeType="1"/>
              </p:cNvSpPr>
              <p:nvPr/>
            </p:nvSpPr>
            <p:spPr bwMode="auto">
              <a:xfrm>
                <a:off x="4219" y="6738"/>
                <a:ext cx="0" cy="46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3519" name="Text Box 47">
              <a:extLst>
                <a:ext uri="{FF2B5EF4-FFF2-40B4-BE49-F238E27FC236}">
                  <a16:creationId xmlns:a16="http://schemas.microsoft.com/office/drawing/2014/main" id="{AEAF794B-D8CA-4F84-8835-EB183D63BD29}"/>
                </a:ext>
              </a:extLst>
            </p:cNvPr>
            <p:cNvSpPr txBox="1">
              <a:spLocks noChangeArrowheads="1"/>
            </p:cNvSpPr>
            <p:nvPr/>
          </p:nvSpPr>
          <p:spPr bwMode="auto">
            <a:xfrm>
              <a:off x="1968" y="1305"/>
              <a:ext cx="579"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S2</a:t>
              </a:r>
              <a:endParaRPr kumimoji="1" lang="en-US" altLang="zh-CN" sz="2800" b="1">
                <a:effectLst>
                  <a:outerShdw blurRad="38100" dist="38100" dir="2700000" algn="tl">
                    <a:srgbClr val="C0C0C0"/>
                  </a:outerShdw>
                </a:effectLst>
                <a:latin typeface="Times New Roman" charset="0"/>
              </a:endParaRPr>
            </a:p>
          </p:txBody>
        </p:sp>
      </p:grpSp>
      <p:sp>
        <p:nvSpPr>
          <p:cNvPr id="72708" name="Text Box 48">
            <a:extLst>
              <a:ext uri="{FF2B5EF4-FFF2-40B4-BE49-F238E27FC236}">
                <a16:creationId xmlns:a16="http://schemas.microsoft.com/office/drawing/2014/main" id="{C99C8114-88A4-4896-8C3A-EB05621C37FE}"/>
              </a:ext>
            </a:extLst>
          </p:cNvPr>
          <p:cNvSpPr txBox="1">
            <a:spLocks noChangeArrowheads="1"/>
          </p:cNvSpPr>
          <p:nvPr/>
        </p:nvSpPr>
        <p:spPr bwMode="auto">
          <a:xfrm>
            <a:off x="685800" y="5334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zh-CN" altLang="en-US" sz="2800" b="1"/>
              <a:t>得到</a:t>
            </a:r>
          </a:p>
        </p:txBody>
      </p:sp>
      <p:graphicFrame>
        <p:nvGraphicFramePr>
          <p:cNvPr id="72709" name="Object 49">
            <a:extLst>
              <a:ext uri="{FF2B5EF4-FFF2-40B4-BE49-F238E27FC236}">
                <a16:creationId xmlns:a16="http://schemas.microsoft.com/office/drawing/2014/main" id="{5A809779-3221-434A-95D4-DF6A587BC93D}"/>
              </a:ext>
            </a:extLst>
          </p:cNvPr>
          <p:cNvGraphicFramePr>
            <a:graphicFrameLocks noChangeAspect="1"/>
          </p:cNvGraphicFramePr>
          <p:nvPr/>
        </p:nvGraphicFramePr>
        <p:xfrm>
          <a:off x="1600200" y="914400"/>
          <a:ext cx="6477000" cy="1143000"/>
        </p:xfrm>
        <a:graphic>
          <a:graphicData uri="http://schemas.openxmlformats.org/presentationml/2006/ole">
            <mc:AlternateContent xmlns:mc="http://schemas.openxmlformats.org/markup-compatibility/2006">
              <mc:Choice xmlns:v="urn:schemas-microsoft-com:vml" Requires="v">
                <p:oleObj spid="_x0000_s26684" name="Equation" r:id="rId3" imgW="1968500" imgH="431800" progId="Equation.3">
                  <p:embed/>
                </p:oleObj>
              </mc:Choice>
              <mc:Fallback>
                <p:oleObj name="Equation" r:id="rId3" imgW="1968500" imgH="431800" progId="Equation.3">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14400"/>
                        <a:ext cx="6477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0" name="Object 51">
            <a:extLst>
              <a:ext uri="{FF2B5EF4-FFF2-40B4-BE49-F238E27FC236}">
                <a16:creationId xmlns:a16="http://schemas.microsoft.com/office/drawing/2014/main" id="{479E91A1-637E-4B7A-A6BC-8A4CD67D193A}"/>
              </a:ext>
            </a:extLst>
          </p:cNvPr>
          <p:cNvGraphicFramePr>
            <a:graphicFrameLocks noChangeAspect="1"/>
          </p:cNvGraphicFramePr>
          <p:nvPr/>
        </p:nvGraphicFramePr>
        <p:xfrm>
          <a:off x="1219200" y="2438400"/>
          <a:ext cx="4343400" cy="3716338"/>
        </p:xfrm>
        <a:graphic>
          <a:graphicData uri="http://schemas.openxmlformats.org/presentationml/2006/ole">
            <mc:AlternateContent xmlns:mc="http://schemas.openxmlformats.org/markup-compatibility/2006">
              <mc:Choice xmlns:v="urn:schemas-microsoft-com:vml" Requires="v">
                <p:oleObj spid="_x0000_s26685" name="Equation" r:id="rId5" imgW="1435100" imgH="1625600" progId="Equation.3">
                  <p:embed/>
                </p:oleObj>
              </mc:Choice>
              <mc:Fallback>
                <p:oleObj name="Equation" r:id="rId5" imgW="1435100" imgH="1625600" progId="Equation.3">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2438400"/>
                        <a:ext cx="4343400" cy="3716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11" name="Text Box 52">
            <a:extLst>
              <a:ext uri="{FF2B5EF4-FFF2-40B4-BE49-F238E27FC236}">
                <a16:creationId xmlns:a16="http://schemas.microsoft.com/office/drawing/2014/main" id="{BFA2F518-969C-41FC-B835-864844CD84CA}"/>
              </a:ext>
            </a:extLst>
          </p:cNvPr>
          <p:cNvSpPr txBox="1">
            <a:spLocks noChangeArrowheads="1"/>
          </p:cNvSpPr>
          <p:nvPr/>
        </p:nvSpPr>
        <p:spPr bwMode="auto">
          <a:xfrm>
            <a:off x="685800" y="21336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FontTx/>
              <a:buNone/>
            </a:pPr>
            <a:r>
              <a:rPr lang="zh-CN" altLang="en-US" sz="2800" b="1"/>
              <a:t>解得</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a:extLst>
              <a:ext uri="{FF2B5EF4-FFF2-40B4-BE49-F238E27FC236}">
                <a16:creationId xmlns:a16="http://schemas.microsoft.com/office/drawing/2014/main" id="{48F94397-0700-49D0-82D8-0B9DE05E58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C24CF4E-9AD7-4031-88F7-E597EB633341}" type="slidenum">
              <a:rPr lang="en-US" altLang="zh-CN" sz="1400" smtClean="0"/>
              <a:pPr>
                <a:spcBef>
                  <a:spcPct val="0"/>
                </a:spcBef>
                <a:buFontTx/>
                <a:buNone/>
              </a:pPr>
              <a:t>78</a:t>
            </a:fld>
            <a:endParaRPr lang="en-US" altLang="zh-CN" sz="1400"/>
          </a:p>
        </p:txBody>
      </p:sp>
      <p:sp>
        <p:nvSpPr>
          <p:cNvPr id="73731" name="Text Box 2">
            <a:extLst>
              <a:ext uri="{FF2B5EF4-FFF2-40B4-BE49-F238E27FC236}">
                <a16:creationId xmlns:a16="http://schemas.microsoft.com/office/drawing/2014/main" id="{BF546BD4-8065-4D4F-AA24-D97A401E506C}"/>
              </a:ext>
            </a:extLst>
          </p:cNvPr>
          <p:cNvSpPr txBox="1">
            <a:spLocks noChangeArrowheads="1"/>
          </p:cNvSpPr>
          <p:nvPr/>
        </p:nvSpPr>
        <p:spPr bwMode="auto">
          <a:xfrm>
            <a:off x="3124200" y="4876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grpSp>
        <p:nvGrpSpPr>
          <p:cNvPr id="73732" name="Group 79">
            <a:extLst>
              <a:ext uri="{FF2B5EF4-FFF2-40B4-BE49-F238E27FC236}">
                <a16:creationId xmlns:a16="http://schemas.microsoft.com/office/drawing/2014/main" id="{9D31DAB4-55A9-48F9-80A4-0BDEB102D8D3}"/>
              </a:ext>
            </a:extLst>
          </p:cNvPr>
          <p:cNvGrpSpPr>
            <a:grpSpLocks/>
          </p:cNvGrpSpPr>
          <p:nvPr/>
        </p:nvGrpSpPr>
        <p:grpSpPr bwMode="auto">
          <a:xfrm>
            <a:off x="2590800" y="990600"/>
            <a:ext cx="4495800" cy="2576513"/>
            <a:chOff x="1632" y="624"/>
            <a:chExt cx="2832" cy="1623"/>
          </a:xfrm>
        </p:grpSpPr>
        <p:sp>
          <p:nvSpPr>
            <p:cNvPr id="303108" name="Text Box 4">
              <a:extLst>
                <a:ext uri="{FF2B5EF4-FFF2-40B4-BE49-F238E27FC236}">
                  <a16:creationId xmlns:a16="http://schemas.microsoft.com/office/drawing/2014/main" id="{AE0963F5-F6BD-49E4-B12A-E06DDCF40CB9}"/>
                </a:ext>
              </a:extLst>
            </p:cNvPr>
            <p:cNvSpPr txBox="1">
              <a:spLocks noChangeArrowheads="1"/>
            </p:cNvSpPr>
            <p:nvPr/>
          </p:nvSpPr>
          <p:spPr bwMode="auto">
            <a:xfrm>
              <a:off x="3888" y="1824"/>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10</a:t>
              </a:r>
              <a:r>
                <a:rPr kumimoji="1" lang="en-US" altLang="zh-CN" b="1">
                  <a:effectLst>
                    <a:outerShdw blurRad="38100" dist="38100" dir="2700000" algn="tl">
                      <a:srgbClr val="C0C0C0"/>
                    </a:outerShdw>
                  </a:effectLst>
                  <a:latin typeface="Times New Roman" charset="0"/>
                  <a:cs typeface="Times New Roman" charset="0"/>
                </a:rPr>
                <a:t>Ω</a:t>
              </a:r>
            </a:p>
          </p:txBody>
        </p:sp>
        <p:grpSp>
          <p:nvGrpSpPr>
            <p:cNvPr id="73738" name="Group 78">
              <a:extLst>
                <a:ext uri="{FF2B5EF4-FFF2-40B4-BE49-F238E27FC236}">
                  <a16:creationId xmlns:a16="http://schemas.microsoft.com/office/drawing/2014/main" id="{A9511327-FCA1-4D1D-83F9-A62A6812AD6E}"/>
                </a:ext>
              </a:extLst>
            </p:cNvPr>
            <p:cNvGrpSpPr>
              <a:grpSpLocks/>
            </p:cNvGrpSpPr>
            <p:nvPr/>
          </p:nvGrpSpPr>
          <p:grpSpPr bwMode="auto">
            <a:xfrm>
              <a:off x="1632" y="624"/>
              <a:ext cx="2640" cy="1623"/>
              <a:chOff x="1632" y="624"/>
              <a:chExt cx="2640" cy="1623"/>
            </a:xfrm>
          </p:grpSpPr>
          <p:sp>
            <p:nvSpPr>
              <p:cNvPr id="73739" name="Text Box 6">
                <a:extLst>
                  <a:ext uri="{FF2B5EF4-FFF2-40B4-BE49-F238E27FC236}">
                    <a16:creationId xmlns:a16="http://schemas.microsoft.com/office/drawing/2014/main" id="{56D0856F-ADBA-4F60-863D-4A11D8D57645}"/>
                  </a:ext>
                </a:extLst>
              </p:cNvPr>
              <p:cNvSpPr txBox="1">
                <a:spLocks noChangeArrowheads="1"/>
              </p:cNvSpPr>
              <p:nvPr/>
            </p:nvSpPr>
            <p:spPr bwMode="auto">
              <a:xfrm>
                <a:off x="1824" y="1287"/>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70V</a:t>
                </a:r>
              </a:p>
            </p:txBody>
          </p:sp>
          <p:sp>
            <p:nvSpPr>
              <p:cNvPr id="73740" name="Text Box 7">
                <a:extLst>
                  <a:ext uri="{FF2B5EF4-FFF2-40B4-BE49-F238E27FC236}">
                    <a16:creationId xmlns:a16="http://schemas.microsoft.com/office/drawing/2014/main" id="{B89605FF-CA7D-43A5-B05A-11BECC73D10D}"/>
                  </a:ext>
                </a:extLst>
              </p:cNvPr>
              <p:cNvSpPr txBox="1">
                <a:spLocks noChangeArrowheads="1"/>
              </p:cNvSpPr>
              <p:nvPr/>
            </p:nvSpPr>
            <p:spPr bwMode="auto">
              <a:xfrm>
                <a:off x="2448" y="663"/>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2V</a:t>
                </a:r>
              </a:p>
            </p:txBody>
          </p:sp>
          <p:grpSp>
            <p:nvGrpSpPr>
              <p:cNvPr id="73741" name="Group 77">
                <a:extLst>
                  <a:ext uri="{FF2B5EF4-FFF2-40B4-BE49-F238E27FC236}">
                    <a16:creationId xmlns:a16="http://schemas.microsoft.com/office/drawing/2014/main" id="{B4F40CE2-514A-4C75-BBC8-4856A2E31681}"/>
                  </a:ext>
                </a:extLst>
              </p:cNvPr>
              <p:cNvGrpSpPr>
                <a:grpSpLocks/>
              </p:cNvGrpSpPr>
              <p:nvPr/>
            </p:nvGrpSpPr>
            <p:grpSpPr bwMode="auto">
              <a:xfrm>
                <a:off x="1632" y="855"/>
                <a:ext cx="2316" cy="1262"/>
                <a:chOff x="1632" y="855"/>
                <a:chExt cx="2316" cy="1262"/>
              </a:xfrm>
            </p:grpSpPr>
            <p:sp>
              <p:nvSpPr>
                <p:cNvPr id="73754" name="Line 9">
                  <a:extLst>
                    <a:ext uri="{FF2B5EF4-FFF2-40B4-BE49-F238E27FC236}">
                      <a16:creationId xmlns:a16="http://schemas.microsoft.com/office/drawing/2014/main" id="{DA621EEF-FF2A-4034-A868-37C364B8CEFB}"/>
                    </a:ext>
                  </a:extLst>
                </p:cNvPr>
                <p:cNvSpPr>
                  <a:spLocks noChangeShapeType="1"/>
                </p:cNvSpPr>
                <p:nvPr/>
              </p:nvSpPr>
              <p:spPr bwMode="auto">
                <a:xfrm flipH="1">
                  <a:off x="1962" y="1022"/>
                  <a:ext cx="106"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73755" name="Group 10">
                  <a:extLst>
                    <a:ext uri="{FF2B5EF4-FFF2-40B4-BE49-F238E27FC236}">
                      <a16:creationId xmlns:a16="http://schemas.microsoft.com/office/drawing/2014/main" id="{84CC680F-9BB6-4E95-879B-39EFBE867C61}"/>
                    </a:ext>
                  </a:extLst>
                </p:cNvPr>
                <p:cNvGrpSpPr>
                  <a:grpSpLocks/>
                </p:cNvGrpSpPr>
                <p:nvPr/>
              </p:nvGrpSpPr>
              <p:grpSpPr bwMode="auto">
                <a:xfrm>
                  <a:off x="1632" y="1208"/>
                  <a:ext cx="286" cy="438"/>
                  <a:chOff x="651" y="1308"/>
                  <a:chExt cx="332" cy="477"/>
                </a:xfrm>
              </p:grpSpPr>
              <p:grpSp>
                <p:nvGrpSpPr>
                  <p:cNvPr id="73800" name="Group 11">
                    <a:extLst>
                      <a:ext uri="{FF2B5EF4-FFF2-40B4-BE49-F238E27FC236}">
                        <a16:creationId xmlns:a16="http://schemas.microsoft.com/office/drawing/2014/main" id="{D5F1ADD1-978B-45B0-8C48-D9295C9E7505}"/>
                      </a:ext>
                    </a:extLst>
                  </p:cNvPr>
                  <p:cNvGrpSpPr>
                    <a:grpSpLocks/>
                  </p:cNvGrpSpPr>
                  <p:nvPr/>
                </p:nvGrpSpPr>
                <p:grpSpPr bwMode="auto">
                  <a:xfrm>
                    <a:off x="871" y="1308"/>
                    <a:ext cx="112" cy="420"/>
                    <a:chOff x="2863" y="624"/>
                    <a:chExt cx="112" cy="420"/>
                  </a:xfrm>
                </p:grpSpPr>
                <p:sp>
                  <p:nvSpPr>
                    <p:cNvPr id="73803" name="Line 12">
                      <a:extLst>
                        <a:ext uri="{FF2B5EF4-FFF2-40B4-BE49-F238E27FC236}">
                          <a16:creationId xmlns:a16="http://schemas.microsoft.com/office/drawing/2014/main" id="{A8365EE6-9BA0-4C52-AD39-7FF24F4BF6F9}"/>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804" name="Line 13">
                      <a:extLst>
                        <a:ext uri="{FF2B5EF4-FFF2-40B4-BE49-F238E27FC236}">
                          <a16:creationId xmlns:a16="http://schemas.microsoft.com/office/drawing/2014/main" id="{3542E89F-B748-4078-81FD-1D00E32C50D6}"/>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805" name="Line 14">
                      <a:extLst>
                        <a:ext uri="{FF2B5EF4-FFF2-40B4-BE49-F238E27FC236}">
                          <a16:creationId xmlns:a16="http://schemas.microsoft.com/office/drawing/2014/main" id="{29ADEAFE-783F-44C5-816C-0158106BFC21}"/>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801" name="Oval 15">
                    <a:extLst>
                      <a:ext uri="{FF2B5EF4-FFF2-40B4-BE49-F238E27FC236}">
                        <a16:creationId xmlns:a16="http://schemas.microsoft.com/office/drawing/2014/main" id="{82E8A374-1549-4071-9A4F-5905E6B6C10C}"/>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3802" name="Line 16">
                    <a:extLst>
                      <a:ext uri="{FF2B5EF4-FFF2-40B4-BE49-F238E27FC236}">
                        <a16:creationId xmlns:a16="http://schemas.microsoft.com/office/drawing/2014/main" id="{843471D7-8C92-4889-BBA6-D1BD84459A72}"/>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756" name="Group 17">
                  <a:extLst>
                    <a:ext uri="{FF2B5EF4-FFF2-40B4-BE49-F238E27FC236}">
                      <a16:creationId xmlns:a16="http://schemas.microsoft.com/office/drawing/2014/main" id="{C94248D4-22A5-4601-BD43-5F60E8ED1CBC}"/>
                    </a:ext>
                  </a:extLst>
                </p:cNvPr>
                <p:cNvGrpSpPr>
                  <a:grpSpLocks/>
                </p:cNvGrpSpPr>
                <p:nvPr/>
              </p:nvGrpSpPr>
              <p:grpSpPr bwMode="auto">
                <a:xfrm>
                  <a:off x="3850" y="1431"/>
                  <a:ext cx="98" cy="471"/>
                  <a:chOff x="795" y="567"/>
                  <a:chExt cx="114" cy="513"/>
                </a:xfrm>
              </p:grpSpPr>
              <p:sp>
                <p:nvSpPr>
                  <p:cNvPr id="73798" name="Line 18">
                    <a:extLst>
                      <a:ext uri="{FF2B5EF4-FFF2-40B4-BE49-F238E27FC236}">
                        <a16:creationId xmlns:a16="http://schemas.microsoft.com/office/drawing/2014/main" id="{1BC453D2-E55A-4BBF-8ACD-1DB87E2A6E1A}"/>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99" name="Rectangle 19">
                    <a:extLst>
                      <a:ext uri="{FF2B5EF4-FFF2-40B4-BE49-F238E27FC236}">
                        <a16:creationId xmlns:a16="http://schemas.microsoft.com/office/drawing/2014/main" id="{C0C77095-7015-4AE2-9110-697D8CE38A0D}"/>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3757" name="Group 20">
                  <a:extLst>
                    <a:ext uri="{FF2B5EF4-FFF2-40B4-BE49-F238E27FC236}">
                      <a16:creationId xmlns:a16="http://schemas.microsoft.com/office/drawing/2014/main" id="{19CAB1B8-D7EF-4638-A487-92F54656A34A}"/>
                    </a:ext>
                  </a:extLst>
                </p:cNvPr>
                <p:cNvGrpSpPr>
                  <a:grpSpLocks/>
                </p:cNvGrpSpPr>
                <p:nvPr/>
              </p:nvGrpSpPr>
              <p:grpSpPr bwMode="auto">
                <a:xfrm rot="-5400000">
                  <a:off x="3125" y="790"/>
                  <a:ext cx="99" cy="471"/>
                  <a:chOff x="795" y="567"/>
                  <a:chExt cx="114" cy="513"/>
                </a:xfrm>
              </p:grpSpPr>
              <p:sp>
                <p:nvSpPr>
                  <p:cNvPr id="73796" name="Line 21">
                    <a:extLst>
                      <a:ext uri="{FF2B5EF4-FFF2-40B4-BE49-F238E27FC236}">
                        <a16:creationId xmlns:a16="http://schemas.microsoft.com/office/drawing/2014/main" id="{7019ED8A-9C98-4B4E-A722-7C3E1932C2BD}"/>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97" name="Rectangle 22">
                    <a:extLst>
                      <a:ext uri="{FF2B5EF4-FFF2-40B4-BE49-F238E27FC236}">
                        <a16:creationId xmlns:a16="http://schemas.microsoft.com/office/drawing/2014/main" id="{7F6B0395-6FD4-4A87-94CD-2BB1ED094733}"/>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3758" name="Line 23">
                  <a:extLst>
                    <a:ext uri="{FF2B5EF4-FFF2-40B4-BE49-F238E27FC236}">
                      <a16:creationId xmlns:a16="http://schemas.microsoft.com/office/drawing/2014/main" id="{5FB03FFC-2E31-4F11-AC09-FD8D87BD253A}"/>
                    </a:ext>
                  </a:extLst>
                </p:cNvPr>
                <p:cNvSpPr>
                  <a:spLocks noChangeShapeType="1"/>
                </p:cNvSpPr>
                <p:nvPr/>
              </p:nvSpPr>
              <p:spPr bwMode="auto">
                <a:xfrm>
                  <a:off x="1729" y="1022"/>
                  <a:ext cx="4" cy="22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9" name="Line 24">
                  <a:extLst>
                    <a:ext uri="{FF2B5EF4-FFF2-40B4-BE49-F238E27FC236}">
                      <a16:creationId xmlns:a16="http://schemas.microsoft.com/office/drawing/2014/main" id="{47D43BCA-A2FF-4165-B742-86DE457125ED}"/>
                    </a:ext>
                  </a:extLst>
                </p:cNvPr>
                <p:cNvSpPr>
                  <a:spLocks noChangeShapeType="1"/>
                </p:cNvSpPr>
                <p:nvPr/>
              </p:nvSpPr>
              <p:spPr bwMode="auto">
                <a:xfrm flipV="1">
                  <a:off x="1729" y="1022"/>
                  <a:ext cx="542" cy="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0" name="Line 25">
                  <a:extLst>
                    <a:ext uri="{FF2B5EF4-FFF2-40B4-BE49-F238E27FC236}">
                      <a16:creationId xmlns:a16="http://schemas.microsoft.com/office/drawing/2014/main" id="{FB0B3E70-C28D-4162-BB95-803410D16638}"/>
                    </a:ext>
                  </a:extLst>
                </p:cNvPr>
                <p:cNvSpPr>
                  <a:spLocks noChangeShapeType="1"/>
                </p:cNvSpPr>
                <p:nvPr/>
              </p:nvSpPr>
              <p:spPr bwMode="auto">
                <a:xfrm>
                  <a:off x="1733" y="1632"/>
                  <a:ext cx="0" cy="2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1" name="Line 26">
                  <a:extLst>
                    <a:ext uri="{FF2B5EF4-FFF2-40B4-BE49-F238E27FC236}">
                      <a16:creationId xmlns:a16="http://schemas.microsoft.com/office/drawing/2014/main" id="{86A73D6F-D121-4986-931E-66B8B7A32D63}"/>
                    </a:ext>
                  </a:extLst>
                </p:cNvPr>
                <p:cNvSpPr>
                  <a:spLocks noChangeShapeType="1"/>
                </p:cNvSpPr>
                <p:nvPr/>
              </p:nvSpPr>
              <p:spPr bwMode="auto">
                <a:xfrm>
                  <a:off x="3897" y="1017"/>
                  <a:ext cx="1" cy="42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2" name="Line 27">
                  <a:extLst>
                    <a:ext uri="{FF2B5EF4-FFF2-40B4-BE49-F238E27FC236}">
                      <a16:creationId xmlns:a16="http://schemas.microsoft.com/office/drawing/2014/main" id="{293A24D2-C93C-49C1-9209-75ADF9A64636}"/>
                    </a:ext>
                  </a:extLst>
                </p:cNvPr>
                <p:cNvSpPr>
                  <a:spLocks noChangeShapeType="1"/>
                </p:cNvSpPr>
                <p:nvPr/>
              </p:nvSpPr>
              <p:spPr bwMode="auto">
                <a:xfrm flipH="1">
                  <a:off x="2363" y="1726"/>
                  <a:ext cx="4" cy="3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3" name="Line 28">
                  <a:extLst>
                    <a:ext uri="{FF2B5EF4-FFF2-40B4-BE49-F238E27FC236}">
                      <a16:creationId xmlns:a16="http://schemas.microsoft.com/office/drawing/2014/main" id="{FBB5F60C-8B48-4110-BAFA-31CE755A22DA}"/>
                    </a:ext>
                  </a:extLst>
                </p:cNvPr>
                <p:cNvSpPr>
                  <a:spLocks noChangeShapeType="1"/>
                </p:cNvSpPr>
                <p:nvPr/>
              </p:nvSpPr>
              <p:spPr bwMode="auto">
                <a:xfrm>
                  <a:off x="2253" y="1026"/>
                  <a:ext cx="40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4" name="Line 29">
                  <a:extLst>
                    <a:ext uri="{FF2B5EF4-FFF2-40B4-BE49-F238E27FC236}">
                      <a16:creationId xmlns:a16="http://schemas.microsoft.com/office/drawing/2014/main" id="{8C254CF4-2F35-4FE4-B1B5-CB9D1A1E2263}"/>
                    </a:ext>
                  </a:extLst>
                </p:cNvPr>
                <p:cNvSpPr>
                  <a:spLocks noChangeShapeType="1"/>
                </p:cNvSpPr>
                <p:nvPr/>
              </p:nvSpPr>
              <p:spPr bwMode="auto">
                <a:xfrm>
                  <a:off x="3335" y="1022"/>
                  <a:ext cx="563"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5" name="Line 30">
                  <a:extLst>
                    <a:ext uri="{FF2B5EF4-FFF2-40B4-BE49-F238E27FC236}">
                      <a16:creationId xmlns:a16="http://schemas.microsoft.com/office/drawing/2014/main" id="{B5D15532-F81D-41ED-9169-42FFD59EBC60}"/>
                    </a:ext>
                  </a:extLst>
                </p:cNvPr>
                <p:cNvSpPr>
                  <a:spLocks noChangeShapeType="1"/>
                </p:cNvSpPr>
                <p:nvPr/>
              </p:nvSpPr>
              <p:spPr bwMode="auto">
                <a:xfrm flipV="1">
                  <a:off x="1733" y="2108"/>
                  <a:ext cx="2161"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6" name="Line 31">
                  <a:extLst>
                    <a:ext uri="{FF2B5EF4-FFF2-40B4-BE49-F238E27FC236}">
                      <a16:creationId xmlns:a16="http://schemas.microsoft.com/office/drawing/2014/main" id="{5BF03C59-5F02-433B-83C1-C88DC0729418}"/>
                    </a:ext>
                  </a:extLst>
                </p:cNvPr>
                <p:cNvSpPr>
                  <a:spLocks noChangeShapeType="1"/>
                </p:cNvSpPr>
                <p:nvPr/>
              </p:nvSpPr>
              <p:spPr bwMode="auto">
                <a:xfrm>
                  <a:off x="3419" y="1734"/>
                  <a:ext cx="4" cy="3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7" name="Line 32">
                  <a:extLst>
                    <a:ext uri="{FF2B5EF4-FFF2-40B4-BE49-F238E27FC236}">
                      <a16:creationId xmlns:a16="http://schemas.microsoft.com/office/drawing/2014/main" id="{A5998D7C-76C7-4D48-A1E4-889E395A7306}"/>
                    </a:ext>
                  </a:extLst>
                </p:cNvPr>
                <p:cNvSpPr>
                  <a:spLocks noChangeShapeType="1"/>
                </p:cNvSpPr>
                <p:nvPr/>
              </p:nvSpPr>
              <p:spPr bwMode="auto">
                <a:xfrm>
                  <a:off x="3897" y="1849"/>
                  <a:ext cx="0" cy="2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8" name="Line 33">
                  <a:extLst>
                    <a:ext uri="{FF2B5EF4-FFF2-40B4-BE49-F238E27FC236}">
                      <a16:creationId xmlns:a16="http://schemas.microsoft.com/office/drawing/2014/main" id="{EDB3E5C3-E88C-4945-9CB3-0267AF1A4B37}"/>
                    </a:ext>
                  </a:extLst>
                </p:cNvPr>
                <p:cNvSpPr>
                  <a:spLocks noChangeShapeType="1"/>
                </p:cNvSpPr>
                <p:nvPr/>
              </p:nvSpPr>
              <p:spPr bwMode="auto">
                <a:xfrm>
                  <a:off x="2367" y="1017"/>
                  <a:ext cx="0" cy="43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3769" name="Group 34">
                  <a:extLst>
                    <a:ext uri="{FF2B5EF4-FFF2-40B4-BE49-F238E27FC236}">
                      <a16:creationId xmlns:a16="http://schemas.microsoft.com/office/drawing/2014/main" id="{9C4633EE-A731-4D5A-9F3F-0CB85678DDFD}"/>
                    </a:ext>
                  </a:extLst>
                </p:cNvPr>
                <p:cNvGrpSpPr>
                  <a:grpSpLocks/>
                </p:cNvGrpSpPr>
                <p:nvPr/>
              </p:nvGrpSpPr>
              <p:grpSpPr bwMode="auto">
                <a:xfrm>
                  <a:off x="1685" y="1638"/>
                  <a:ext cx="98" cy="471"/>
                  <a:chOff x="795" y="567"/>
                  <a:chExt cx="114" cy="513"/>
                </a:xfrm>
              </p:grpSpPr>
              <p:sp>
                <p:nvSpPr>
                  <p:cNvPr id="73794" name="Line 35">
                    <a:extLst>
                      <a:ext uri="{FF2B5EF4-FFF2-40B4-BE49-F238E27FC236}">
                        <a16:creationId xmlns:a16="http://schemas.microsoft.com/office/drawing/2014/main" id="{4AC9BA51-5083-45F7-A98C-28359434983E}"/>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95" name="Rectangle 36">
                    <a:extLst>
                      <a:ext uri="{FF2B5EF4-FFF2-40B4-BE49-F238E27FC236}">
                        <a16:creationId xmlns:a16="http://schemas.microsoft.com/office/drawing/2014/main" id="{CBF89A29-A20C-4143-9DD3-9B1BF34C8F3D}"/>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3770" name="Group 37">
                  <a:extLst>
                    <a:ext uri="{FF2B5EF4-FFF2-40B4-BE49-F238E27FC236}">
                      <a16:creationId xmlns:a16="http://schemas.microsoft.com/office/drawing/2014/main" id="{2C045EE0-599D-44DC-B58D-E5E5332E5B5A}"/>
                    </a:ext>
                  </a:extLst>
                </p:cNvPr>
                <p:cNvGrpSpPr>
                  <a:grpSpLocks/>
                </p:cNvGrpSpPr>
                <p:nvPr/>
              </p:nvGrpSpPr>
              <p:grpSpPr bwMode="auto">
                <a:xfrm>
                  <a:off x="2317" y="1452"/>
                  <a:ext cx="98" cy="471"/>
                  <a:chOff x="795" y="567"/>
                  <a:chExt cx="114" cy="513"/>
                </a:xfrm>
              </p:grpSpPr>
              <p:sp>
                <p:nvSpPr>
                  <p:cNvPr id="73792" name="Line 38">
                    <a:extLst>
                      <a:ext uri="{FF2B5EF4-FFF2-40B4-BE49-F238E27FC236}">
                        <a16:creationId xmlns:a16="http://schemas.microsoft.com/office/drawing/2014/main" id="{1D3DA543-6700-440D-AEF4-D343FEB32770}"/>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93" name="Rectangle 39">
                    <a:extLst>
                      <a:ext uri="{FF2B5EF4-FFF2-40B4-BE49-F238E27FC236}">
                        <a16:creationId xmlns:a16="http://schemas.microsoft.com/office/drawing/2014/main" id="{38447705-7745-4F07-B46C-F54ADC684C41}"/>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3771" name="Group 40">
                  <a:extLst>
                    <a:ext uri="{FF2B5EF4-FFF2-40B4-BE49-F238E27FC236}">
                      <a16:creationId xmlns:a16="http://schemas.microsoft.com/office/drawing/2014/main" id="{673A421A-2E5B-4262-AF0B-43F0CACE934C}"/>
                    </a:ext>
                  </a:extLst>
                </p:cNvPr>
                <p:cNvGrpSpPr>
                  <a:grpSpLocks/>
                </p:cNvGrpSpPr>
                <p:nvPr/>
              </p:nvGrpSpPr>
              <p:grpSpPr bwMode="auto">
                <a:xfrm>
                  <a:off x="3344" y="1387"/>
                  <a:ext cx="163" cy="374"/>
                  <a:chOff x="5605" y="3812"/>
                  <a:chExt cx="407" cy="935"/>
                </a:xfrm>
              </p:grpSpPr>
              <p:sp>
                <p:nvSpPr>
                  <p:cNvPr id="73784" name="Oval 41">
                    <a:extLst>
                      <a:ext uri="{FF2B5EF4-FFF2-40B4-BE49-F238E27FC236}">
                        <a16:creationId xmlns:a16="http://schemas.microsoft.com/office/drawing/2014/main" id="{1731F833-D964-4C8F-B0E5-DEED5B3026A2}"/>
                      </a:ext>
                    </a:extLst>
                  </p:cNvPr>
                  <p:cNvSpPr>
                    <a:spLocks noChangeArrowheads="1"/>
                  </p:cNvSpPr>
                  <p:nvPr/>
                </p:nvSpPr>
                <p:spPr bwMode="auto">
                  <a:xfrm>
                    <a:off x="5605" y="4153"/>
                    <a:ext cx="407" cy="396"/>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3785" name="Line 42">
                    <a:extLst>
                      <a:ext uri="{FF2B5EF4-FFF2-40B4-BE49-F238E27FC236}">
                        <a16:creationId xmlns:a16="http://schemas.microsoft.com/office/drawing/2014/main" id="{E5F0F2B8-E3F9-4BD2-9914-B50B066BB8F2}"/>
                      </a:ext>
                    </a:extLst>
                  </p:cNvPr>
                  <p:cNvSpPr>
                    <a:spLocks noChangeShapeType="1"/>
                  </p:cNvSpPr>
                  <p:nvPr/>
                </p:nvSpPr>
                <p:spPr bwMode="auto">
                  <a:xfrm>
                    <a:off x="5605" y="4351"/>
                    <a:ext cx="40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86" name="Line 43">
                    <a:extLst>
                      <a:ext uri="{FF2B5EF4-FFF2-40B4-BE49-F238E27FC236}">
                        <a16:creationId xmlns:a16="http://schemas.microsoft.com/office/drawing/2014/main" id="{BE0C594D-F91E-4ED4-83F6-6EF6E36E991F}"/>
                      </a:ext>
                    </a:extLst>
                  </p:cNvPr>
                  <p:cNvSpPr>
                    <a:spLocks noChangeShapeType="1"/>
                  </p:cNvSpPr>
                  <p:nvPr/>
                </p:nvSpPr>
                <p:spPr bwMode="auto">
                  <a:xfrm>
                    <a:off x="5809" y="3955"/>
                    <a:ext cx="0"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87" name="Line 44">
                    <a:extLst>
                      <a:ext uri="{FF2B5EF4-FFF2-40B4-BE49-F238E27FC236}">
                        <a16:creationId xmlns:a16="http://schemas.microsoft.com/office/drawing/2014/main" id="{E3531094-88D9-4DD7-AD68-4BA7820501D2}"/>
                      </a:ext>
                    </a:extLst>
                  </p:cNvPr>
                  <p:cNvSpPr>
                    <a:spLocks noChangeShapeType="1"/>
                  </p:cNvSpPr>
                  <p:nvPr/>
                </p:nvSpPr>
                <p:spPr bwMode="auto">
                  <a:xfrm>
                    <a:off x="5809" y="4549"/>
                    <a:ext cx="0"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3788" name="Group 45">
                    <a:extLst>
                      <a:ext uri="{FF2B5EF4-FFF2-40B4-BE49-F238E27FC236}">
                        <a16:creationId xmlns:a16="http://schemas.microsoft.com/office/drawing/2014/main" id="{374814F7-CCEB-46F7-B11B-1F98A6E479E4}"/>
                      </a:ext>
                    </a:extLst>
                  </p:cNvPr>
                  <p:cNvGrpSpPr>
                    <a:grpSpLocks/>
                  </p:cNvGrpSpPr>
                  <p:nvPr/>
                </p:nvGrpSpPr>
                <p:grpSpPr bwMode="auto">
                  <a:xfrm>
                    <a:off x="5758" y="3812"/>
                    <a:ext cx="101" cy="198"/>
                    <a:chOff x="1379" y="738"/>
                    <a:chExt cx="56" cy="114"/>
                  </a:xfrm>
                </p:grpSpPr>
                <p:sp>
                  <p:nvSpPr>
                    <p:cNvPr id="73789" name="Line 46">
                      <a:extLst>
                        <a:ext uri="{FF2B5EF4-FFF2-40B4-BE49-F238E27FC236}">
                          <a16:creationId xmlns:a16="http://schemas.microsoft.com/office/drawing/2014/main" id="{5FFDAE27-AAF0-4077-8A5C-1F0E0B919C44}"/>
                        </a:ext>
                      </a:extLst>
                    </p:cNvPr>
                    <p:cNvSpPr>
                      <a:spLocks noChangeShapeType="1"/>
                    </p:cNvSpPr>
                    <p:nvPr/>
                  </p:nvSpPr>
                  <p:spPr bwMode="auto">
                    <a:xfrm>
                      <a:off x="1407" y="738"/>
                      <a:ext cx="0" cy="1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90" name="Line 47">
                      <a:extLst>
                        <a:ext uri="{FF2B5EF4-FFF2-40B4-BE49-F238E27FC236}">
                          <a16:creationId xmlns:a16="http://schemas.microsoft.com/office/drawing/2014/main" id="{D6CE0A20-AEB8-403D-A9FC-D2DCCF49CE27}"/>
                        </a:ext>
                      </a:extLst>
                    </p:cNvPr>
                    <p:cNvSpPr>
                      <a:spLocks noChangeShapeType="1"/>
                    </p:cNvSpPr>
                    <p:nvPr/>
                  </p:nvSpPr>
                  <p:spPr bwMode="auto">
                    <a:xfrm flipH="1">
                      <a:off x="1379" y="738"/>
                      <a:ext cx="29" cy="1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91" name="Line 48">
                      <a:extLst>
                        <a:ext uri="{FF2B5EF4-FFF2-40B4-BE49-F238E27FC236}">
                          <a16:creationId xmlns:a16="http://schemas.microsoft.com/office/drawing/2014/main" id="{2588C1E0-E81B-489A-8F01-98CF6EDC90D4}"/>
                        </a:ext>
                      </a:extLst>
                    </p:cNvPr>
                    <p:cNvSpPr>
                      <a:spLocks noChangeShapeType="1"/>
                    </p:cNvSpPr>
                    <p:nvPr/>
                  </p:nvSpPr>
                  <p:spPr bwMode="auto">
                    <a:xfrm>
                      <a:off x="1407" y="738"/>
                      <a:ext cx="28" cy="1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3772" name="Group 49">
                  <a:extLst>
                    <a:ext uri="{FF2B5EF4-FFF2-40B4-BE49-F238E27FC236}">
                      <a16:creationId xmlns:a16="http://schemas.microsoft.com/office/drawing/2014/main" id="{3CAD7CC4-68BE-405A-B604-369AF0F568F3}"/>
                    </a:ext>
                  </a:extLst>
                </p:cNvPr>
                <p:cNvGrpSpPr>
                  <a:grpSpLocks/>
                </p:cNvGrpSpPr>
                <p:nvPr/>
              </p:nvGrpSpPr>
              <p:grpSpPr bwMode="auto">
                <a:xfrm>
                  <a:off x="2404" y="855"/>
                  <a:ext cx="438" cy="268"/>
                  <a:chOff x="3535" y="2482"/>
                  <a:chExt cx="1096" cy="669"/>
                </a:xfrm>
              </p:grpSpPr>
              <p:grpSp>
                <p:nvGrpSpPr>
                  <p:cNvPr id="73778" name="Group 50">
                    <a:extLst>
                      <a:ext uri="{FF2B5EF4-FFF2-40B4-BE49-F238E27FC236}">
                        <a16:creationId xmlns:a16="http://schemas.microsoft.com/office/drawing/2014/main" id="{DCAC9ED4-C2D2-4D30-A32C-AA8282941B8F}"/>
                      </a:ext>
                    </a:extLst>
                  </p:cNvPr>
                  <p:cNvGrpSpPr>
                    <a:grpSpLocks/>
                  </p:cNvGrpSpPr>
                  <p:nvPr/>
                </p:nvGrpSpPr>
                <p:grpSpPr bwMode="auto">
                  <a:xfrm>
                    <a:off x="3535" y="2482"/>
                    <a:ext cx="1084" cy="241"/>
                    <a:chOff x="3535" y="2482"/>
                    <a:chExt cx="1084" cy="241"/>
                  </a:xfrm>
                </p:grpSpPr>
                <p:sp>
                  <p:nvSpPr>
                    <p:cNvPr id="73781" name="Line 51">
                      <a:extLst>
                        <a:ext uri="{FF2B5EF4-FFF2-40B4-BE49-F238E27FC236}">
                          <a16:creationId xmlns:a16="http://schemas.microsoft.com/office/drawing/2014/main" id="{28213AE8-AC47-4184-AAFC-A9F873999950}"/>
                        </a:ext>
                      </a:extLst>
                    </p:cNvPr>
                    <p:cNvSpPr>
                      <a:spLocks noChangeShapeType="1"/>
                    </p:cNvSpPr>
                    <p:nvPr/>
                  </p:nvSpPr>
                  <p:spPr bwMode="auto">
                    <a:xfrm rot="-5400000">
                      <a:off x="3543" y="2603"/>
                      <a:ext cx="24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82" name="Line 52">
                      <a:extLst>
                        <a:ext uri="{FF2B5EF4-FFF2-40B4-BE49-F238E27FC236}">
                          <a16:creationId xmlns:a16="http://schemas.microsoft.com/office/drawing/2014/main" id="{8E0E8400-AB00-4EEA-B899-BD01B8798531}"/>
                        </a:ext>
                      </a:extLst>
                    </p:cNvPr>
                    <p:cNvSpPr>
                      <a:spLocks noChangeShapeType="1"/>
                    </p:cNvSpPr>
                    <p:nvPr/>
                  </p:nvSpPr>
                  <p:spPr bwMode="auto">
                    <a:xfrm>
                      <a:off x="4378" y="2602"/>
                      <a:ext cx="24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83" name="Line 53">
                      <a:extLst>
                        <a:ext uri="{FF2B5EF4-FFF2-40B4-BE49-F238E27FC236}">
                          <a16:creationId xmlns:a16="http://schemas.microsoft.com/office/drawing/2014/main" id="{95F32906-4396-4626-8C92-88CD9D400950}"/>
                        </a:ext>
                      </a:extLst>
                    </p:cNvPr>
                    <p:cNvSpPr>
                      <a:spLocks noChangeShapeType="1"/>
                    </p:cNvSpPr>
                    <p:nvPr/>
                  </p:nvSpPr>
                  <p:spPr bwMode="auto">
                    <a:xfrm>
                      <a:off x="3535" y="2602"/>
                      <a:ext cx="25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779" name="Oval 54">
                    <a:extLst>
                      <a:ext uri="{FF2B5EF4-FFF2-40B4-BE49-F238E27FC236}">
                        <a16:creationId xmlns:a16="http://schemas.microsoft.com/office/drawing/2014/main" id="{4B8FABB1-587F-4573-B9BA-37F7E261FEDF}"/>
                      </a:ext>
                    </a:extLst>
                  </p:cNvPr>
                  <p:cNvSpPr>
                    <a:spLocks noChangeArrowheads="1"/>
                  </p:cNvSpPr>
                  <p:nvPr/>
                </p:nvSpPr>
                <p:spPr bwMode="auto">
                  <a:xfrm rot="-5400000">
                    <a:off x="3862" y="2644"/>
                    <a:ext cx="491" cy="52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3780" name="Line 55">
                    <a:extLst>
                      <a:ext uri="{FF2B5EF4-FFF2-40B4-BE49-F238E27FC236}">
                        <a16:creationId xmlns:a16="http://schemas.microsoft.com/office/drawing/2014/main" id="{081B6FF0-09CF-492E-AB21-94D43D3C73D8}"/>
                      </a:ext>
                    </a:extLst>
                  </p:cNvPr>
                  <p:cNvSpPr>
                    <a:spLocks noChangeShapeType="1"/>
                  </p:cNvSpPr>
                  <p:nvPr/>
                </p:nvSpPr>
                <p:spPr bwMode="auto">
                  <a:xfrm rot="-5400000">
                    <a:off x="4108" y="2382"/>
                    <a:ext cx="0" cy="10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773" name="Line 56">
                  <a:extLst>
                    <a:ext uri="{FF2B5EF4-FFF2-40B4-BE49-F238E27FC236}">
                      <a16:creationId xmlns:a16="http://schemas.microsoft.com/office/drawing/2014/main" id="{A8206863-BA8E-43BA-B40D-10457A3964EE}"/>
                    </a:ext>
                  </a:extLst>
                </p:cNvPr>
                <p:cNvSpPr>
                  <a:spLocks noChangeShapeType="1"/>
                </p:cNvSpPr>
                <p:nvPr/>
              </p:nvSpPr>
              <p:spPr bwMode="auto">
                <a:xfrm>
                  <a:off x="3423" y="1035"/>
                  <a:ext cx="0" cy="4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4" name="Line 57">
                  <a:extLst>
                    <a:ext uri="{FF2B5EF4-FFF2-40B4-BE49-F238E27FC236}">
                      <a16:creationId xmlns:a16="http://schemas.microsoft.com/office/drawing/2014/main" id="{FB1A2D57-544C-4379-8809-4A6187F1DB44}"/>
                    </a:ext>
                  </a:extLst>
                </p:cNvPr>
                <p:cNvSpPr>
                  <a:spLocks noChangeShapeType="1"/>
                </p:cNvSpPr>
                <p:nvPr/>
              </p:nvSpPr>
              <p:spPr bwMode="auto">
                <a:xfrm>
                  <a:off x="2798" y="1022"/>
                  <a:ext cx="163"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5" name="Line 58">
                  <a:extLst>
                    <a:ext uri="{FF2B5EF4-FFF2-40B4-BE49-F238E27FC236}">
                      <a16:creationId xmlns:a16="http://schemas.microsoft.com/office/drawing/2014/main" id="{1D141F81-7E5B-4B57-BD71-DCA76EA62419}"/>
                    </a:ext>
                  </a:extLst>
                </p:cNvPr>
                <p:cNvSpPr>
                  <a:spLocks noChangeShapeType="1"/>
                </p:cNvSpPr>
                <p:nvPr/>
              </p:nvSpPr>
              <p:spPr bwMode="auto">
                <a:xfrm>
                  <a:off x="2855" y="1022"/>
                  <a:ext cx="106"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76" name="Line 59">
                  <a:extLst>
                    <a:ext uri="{FF2B5EF4-FFF2-40B4-BE49-F238E27FC236}">
                      <a16:creationId xmlns:a16="http://schemas.microsoft.com/office/drawing/2014/main" id="{32E6F131-1425-4B13-A501-769464EA2DD4}"/>
                    </a:ext>
                  </a:extLst>
                </p:cNvPr>
                <p:cNvSpPr>
                  <a:spLocks noChangeShapeType="1"/>
                </p:cNvSpPr>
                <p:nvPr/>
              </p:nvSpPr>
              <p:spPr bwMode="auto">
                <a:xfrm rot="5400000">
                  <a:off x="2310" y="1251"/>
                  <a:ext cx="105"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77" name="Line 60">
                  <a:extLst>
                    <a:ext uri="{FF2B5EF4-FFF2-40B4-BE49-F238E27FC236}">
                      <a16:creationId xmlns:a16="http://schemas.microsoft.com/office/drawing/2014/main" id="{1067DBB4-7FF6-4D2D-AFC2-B69F566E2651}"/>
                    </a:ext>
                  </a:extLst>
                </p:cNvPr>
                <p:cNvSpPr>
                  <a:spLocks noChangeShapeType="1"/>
                </p:cNvSpPr>
                <p:nvPr/>
              </p:nvSpPr>
              <p:spPr bwMode="auto">
                <a:xfrm rot="5400000">
                  <a:off x="3837" y="1268"/>
                  <a:ext cx="106"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73742" name="Text Box 61">
                <a:extLst>
                  <a:ext uri="{FF2B5EF4-FFF2-40B4-BE49-F238E27FC236}">
                    <a16:creationId xmlns:a16="http://schemas.microsoft.com/office/drawing/2014/main" id="{AF054E8B-B355-4C52-8AF1-BE25469D8CA1}"/>
                  </a:ext>
                </a:extLst>
              </p:cNvPr>
              <p:cNvSpPr txBox="1">
                <a:spLocks noChangeArrowheads="1"/>
              </p:cNvSpPr>
              <p:nvPr/>
            </p:nvSpPr>
            <p:spPr bwMode="auto">
              <a:xfrm>
                <a:off x="2880" y="1767"/>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1.6A</a:t>
                </a:r>
              </a:p>
            </p:txBody>
          </p:sp>
          <p:sp>
            <p:nvSpPr>
              <p:cNvPr id="303166" name="Text Box 62">
                <a:extLst>
                  <a:ext uri="{FF2B5EF4-FFF2-40B4-BE49-F238E27FC236}">
                    <a16:creationId xmlns:a16="http://schemas.microsoft.com/office/drawing/2014/main" id="{FD0CA520-FE28-491F-8F6B-B9A939D46799}"/>
                  </a:ext>
                </a:extLst>
              </p:cNvPr>
              <p:cNvSpPr txBox="1">
                <a:spLocks noChangeArrowheads="1"/>
              </p:cNvSpPr>
              <p:nvPr/>
            </p:nvSpPr>
            <p:spPr bwMode="auto">
              <a:xfrm>
                <a:off x="1776" y="1767"/>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2</a:t>
                </a:r>
                <a:r>
                  <a:rPr kumimoji="1" lang="en-US" altLang="zh-CN" b="1">
                    <a:effectLst>
                      <a:outerShdw blurRad="38100" dist="38100" dir="2700000" algn="tl">
                        <a:srgbClr val="C0C0C0"/>
                      </a:outerShdw>
                    </a:effectLst>
                    <a:latin typeface="Times New Roman" charset="0"/>
                    <a:cs typeface="Times New Roman" charset="0"/>
                  </a:rPr>
                  <a:t>Ω</a:t>
                </a:r>
              </a:p>
            </p:txBody>
          </p:sp>
          <p:sp>
            <p:nvSpPr>
              <p:cNvPr id="303167" name="Text Box 63">
                <a:extLst>
                  <a:ext uri="{FF2B5EF4-FFF2-40B4-BE49-F238E27FC236}">
                    <a16:creationId xmlns:a16="http://schemas.microsoft.com/office/drawing/2014/main" id="{F1ACE11B-1ED3-437F-8517-624B388BFB23}"/>
                  </a:ext>
                </a:extLst>
              </p:cNvPr>
              <p:cNvSpPr txBox="1">
                <a:spLocks noChangeArrowheads="1"/>
              </p:cNvSpPr>
              <p:nvPr/>
            </p:nvSpPr>
            <p:spPr bwMode="auto">
              <a:xfrm>
                <a:off x="3936" y="1143"/>
                <a:ext cx="33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303168" name="Text Box 64">
                <a:extLst>
                  <a:ext uri="{FF2B5EF4-FFF2-40B4-BE49-F238E27FC236}">
                    <a16:creationId xmlns:a16="http://schemas.microsoft.com/office/drawing/2014/main" id="{B39ACED1-79EF-4DCA-8400-C0C9FC917038}"/>
                  </a:ext>
                </a:extLst>
              </p:cNvPr>
              <p:cNvSpPr txBox="1">
                <a:spLocks noChangeArrowheads="1"/>
              </p:cNvSpPr>
              <p:nvPr/>
            </p:nvSpPr>
            <p:spPr bwMode="auto">
              <a:xfrm>
                <a:off x="2976" y="624"/>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3</a:t>
                </a:r>
                <a:r>
                  <a:rPr kumimoji="1" lang="en-US" altLang="zh-CN" b="1">
                    <a:effectLst>
                      <a:outerShdw blurRad="38100" dist="38100" dir="2700000" algn="tl">
                        <a:srgbClr val="C0C0C0"/>
                      </a:outerShdw>
                    </a:effectLst>
                    <a:latin typeface="Times New Roman" charset="0"/>
                    <a:cs typeface="Times New Roman" charset="0"/>
                  </a:rPr>
                  <a:t>Ω</a:t>
                </a:r>
              </a:p>
            </p:txBody>
          </p:sp>
          <p:sp>
            <p:nvSpPr>
              <p:cNvPr id="303169" name="Text Box 65">
                <a:extLst>
                  <a:ext uri="{FF2B5EF4-FFF2-40B4-BE49-F238E27FC236}">
                    <a16:creationId xmlns:a16="http://schemas.microsoft.com/office/drawing/2014/main" id="{83BFF897-E8FE-4917-A8AC-1D7ED1AD4C54}"/>
                  </a:ext>
                </a:extLst>
              </p:cNvPr>
              <p:cNvSpPr txBox="1">
                <a:spLocks noChangeArrowheads="1"/>
              </p:cNvSpPr>
              <p:nvPr/>
            </p:nvSpPr>
            <p:spPr bwMode="auto">
              <a:xfrm>
                <a:off x="2400" y="1575"/>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4</a:t>
                </a:r>
                <a:r>
                  <a:rPr kumimoji="1" lang="en-US" altLang="zh-CN" b="1">
                    <a:effectLst>
                      <a:outerShdw blurRad="38100" dist="38100" dir="2700000" algn="tl">
                        <a:srgbClr val="C0C0C0"/>
                      </a:outerShdw>
                    </a:effectLst>
                    <a:latin typeface="Times New Roman" charset="0"/>
                    <a:cs typeface="Times New Roman" charset="0"/>
                  </a:rPr>
                  <a:t>Ω</a:t>
                </a:r>
              </a:p>
            </p:txBody>
          </p:sp>
          <p:sp>
            <p:nvSpPr>
              <p:cNvPr id="303170" name="Text Box 66">
                <a:extLst>
                  <a:ext uri="{FF2B5EF4-FFF2-40B4-BE49-F238E27FC236}">
                    <a16:creationId xmlns:a16="http://schemas.microsoft.com/office/drawing/2014/main" id="{716605D2-C25A-412F-96ED-3DAD6523022B}"/>
                  </a:ext>
                </a:extLst>
              </p:cNvPr>
              <p:cNvSpPr txBox="1">
                <a:spLocks noChangeArrowheads="1"/>
              </p:cNvSpPr>
              <p:nvPr/>
            </p:nvSpPr>
            <p:spPr bwMode="auto">
              <a:xfrm>
                <a:off x="2832" y="999"/>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303171" name="Text Box 67">
                <a:extLst>
                  <a:ext uri="{FF2B5EF4-FFF2-40B4-BE49-F238E27FC236}">
                    <a16:creationId xmlns:a16="http://schemas.microsoft.com/office/drawing/2014/main" id="{FE3C471C-411B-447D-A960-F3A2BBA29E16}"/>
                  </a:ext>
                </a:extLst>
              </p:cNvPr>
              <p:cNvSpPr txBox="1">
                <a:spLocks noChangeArrowheads="1"/>
              </p:cNvSpPr>
              <p:nvPr/>
            </p:nvSpPr>
            <p:spPr bwMode="auto">
              <a:xfrm>
                <a:off x="2352" y="1191"/>
                <a:ext cx="432"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303172" name="Text Box 68">
                <a:extLst>
                  <a:ext uri="{FF2B5EF4-FFF2-40B4-BE49-F238E27FC236}">
                    <a16:creationId xmlns:a16="http://schemas.microsoft.com/office/drawing/2014/main" id="{74DD93DB-AF58-45C2-AAA6-79E41D3C694C}"/>
                  </a:ext>
                </a:extLst>
              </p:cNvPr>
              <p:cNvSpPr txBox="1">
                <a:spLocks noChangeArrowheads="1"/>
              </p:cNvSpPr>
              <p:nvPr/>
            </p:nvSpPr>
            <p:spPr bwMode="auto">
              <a:xfrm>
                <a:off x="1632" y="663"/>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73750" name="Text Box 69">
                <a:extLst>
                  <a:ext uri="{FF2B5EF4-FFF2-40B4-BE49-F238E27FC236}">
                    <a16:creationId xmlns:a16="http://schemas.microsoft.com/office/drawing/2014/main" id="{AF774747-6BBD-48C3-8213-E7FDE64A315F}"/>
                  </a:ext>
                </a:extLst>
              </p:cNvPr>
              <p:cNvSpPr txBox="1">
                <a:spLocks noChangeArrowheads="1"/>
              </p:cNvSpPr>
              <p:nvPr/>
            </p:nvSpPr>
            <p:spPr bwMode="auto">
              <a:xfrm>
                <a:off x="3360" y="75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cs typeface="Arial" panose="020B0604020202020204" pitchFamily="34" charset="0"/>
                  </a:rPr>
                  <a:t>②</a:t>
                </a:r>
                <a:endParaRPr lang="en-US" altLang="zh-CN" sz="2400" b="1">
                  <a:solidFill>
                    <a:srgbClr val="FF3300"/>
                  </a:solidFill>
                </a:endParaRPr>
              </a:p>
            </p:txBody>
          </p:sp>
          <p:sp>
            <p:nvSpPr>
              <p:cNvPr id="73751" name="Text Box 70">
                <a:extLst>
                  <a:ext uri="{FF2B5EF4-FFF2-40B4-BE49-F238E27FC236}">
                    <a16:creationId xmlns:a16="http://schemas.microsoft.com/office/drawing/2014/main" id="{164E4142-AFD9-407C-93F4-8E01C27E75EC}"/>
                  </a:ext>
                </a:extLst>
              </p:cNvPr>
              <p:cNvSpPr txBox="1">
                <a:spLocks noChangeArrowheads="1"/>
              </p:cNvSpPr>
              <p:nvPr/>
            </p:nvSpPr>
            <p:spPr bwMode="auto">
              <a:xfrm>
                <a:off x="2064" y="75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cs typeface="Arial" panose="020B0604020202020204" pitchFamily="34" charset="0"/>
                  </a:rPr>
                  <a:t>①</a:t>
                </a:r>
                <a:endParaRPr lang="en-US" altLang="zh-CN" sz="2400" b="1">
                  <a:solidFill>
                    <a:srgbClr val="FF3300"/>
                  </a:solidFill>
                </a:endParaRPr>
              </a:p>
            </p:txBody>
          </p:sp>
          <p:sp>
            <p:nvSpPr>
              <p:cNvPr id="73752" name="Line 71">
                <a:extLst>
                  <a:ext uri="{FF2B5EF4-FFF2-40B4-BE49-F238E27FC236}">
                    <a16:creationId xmlns:a16="http://schemas.microsoft.com/office/drawing/2014/main" id="{F0D858D2-C9F8-4B62-8D9A-A2D36DBA3733}"/>
                  </a:ext>
                </a:extLst>
              </p:cNvPr>
              <p:cNvSpPr>
                <a:spLocks noChangeShapeType="1"/>
              </p:cNvSpPr>
              <p:nvPr/>
            </p:nvSpPr>
            <p:spPr bwMode="auto">
              <a:xfrm>
                <a:off x="2544" y="2103"/>
                <a:ext cx="0"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3" name="Line 72">
                <a:extLst>
                  <a:ext uri="{FF2B5EF4-FFF2-40B4-BE49-F238E27FC236}">
                    <a16:creationId xmlns:a16="http://schemas.microsoft.com/office/drawing/2014/main" id="{B8074ACF-9346-4A70-BA6E-DD31841B4579}"/>
                  </a:ext>
                </a:extLst>
              </p:cNvPr>
              <p:cNvSpPr>
                <a:spLocks noChangeShapeType="1"/>
              </p:cNvSpPr>
              <p:nvPr/>
            </p:nvSpPr>
            <p:spPr bwMode="auto">
              <a:xfrm>
                <a:off x="2448" y="224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3733" name="Text Box 73">
            <a:extLst>
              <a:ext uri="{FF2B5EF4-FFF2-40B4-BE49-F238E27FC236}">
                <a16:creationId xmlns:a16="http://schemas.microsoft.com/office/drawing/2014/main" id="{DE1E3E30-DE54-4495-B346-421012F0E195}"/>
              </a:ext>
            </a:extLst>
          </p:cNvPr>
          <p:cNvSpPr txBox="1">
            <a:spLocks noChangeArrowheads="1"/>
          </p:cNvSpPr>
          <p:nvPr/>
        </p:nvSpPr>
        <p:spPr bwMode="auto">
          <a:xfrm>
            <a:off x="2057400" y="381000"/>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rPr>
              <a:t> </a:t>
            </a:r>
            <a:r>
              <a:rPr lang="zh-CN" altLang="en-US" sz="2400" b="1"/>
              <a:t>试计算图中电路的节点电位</a:t>
            </a:r>
            <a:r>
              <a:rPr lang="en-US" altLang="zh-CN" sz="2400" b="1" i="1"/>
              <a:t>V</a:t>
            </a:r>
            <a:r>
              <a:rPr lang="en-US" altLang="zh-CN" sz="2400" b="1" baseline="-25000"/>
              <a:t>1</a:t>
            </a:r>
            <a:r>
              <a:rPr lang="en-US" altLang="zh-CN" sz="2400" b="1"/>
              <a:t> </a:t>
            </a:r>
            <a:r>
              <a:rPr lang="zh-CN" altLang="en-US" sz="2400" b="1"/>
              <a:t>和</a:t>
            </a:r>
            <a:r>
              <a:rPr lang="en-US" altLang="zh-CN" sz="2400" b="1" i="1"/>
              <a:t>V</a:t>
            </a:r>
            <a:r>
              <a:rPr lang="en-US" altLang="zh-CN" sz="2400" b="1" baseline="-25000"/>
              <a:t>2 </a:t>
            </a:r>
            <a:r>
              <a:rPr lang="zh-CN" altLang="en-US" sz="2400" b="1"/>
              <a:t>。</a:t>
            </a:r>
            <a:endParaRPr lang="zh-CN" altLang="en-US" sz="2400" b="1" baseline="-25000"/>
          </a:p>
        </p:txBody>
      </p:sp>
      <p:sp>
        <p:nvSpPr>
          <p:cNvPr id="27655" name="Text Box 74">
            <a:extLst>
              <a:ext uri="{FF2B5EF4-FFF2-40B4-BE49-F238E27FC236}">
                <a16:creationId xmlns:a16="http://schemas.microsoft.com/office/drawing/2014/main" id="{B51EDDDA-91EA-4F50-80AF-33FF41997167}"/>
              </a:ext>
            </a:extLst>
          </p:cNvPr>
          <p:cNvSpPr txBox="1">
            <a:spLocks noChangeArrowheads="1"/>
          </p:cNvSpPr>
          <p:nvPr/>
        </p:nvSpPr>
        <p:spPr bwMode="auto">
          <a:xfrm>
            <a:off x="990600" y="37338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3300"/>
                </a:solidFill>
              </a:rPr>
              <a:t>解：</a:t>
            </a:r>
            <a:r>
              <a:rPr lang="zh-CN" altLang="en-US" sz="2400" b="1"/>
              <a:t>将各支路电流表示为</a:t>
            </a:r>
          </a:p>
        </p:txBody>
      </p:sp>
      <p:graphicFrame>
        <p:nvGraphicFramePr>
          <p:cNvPr id="27650" name="Object 75">
            <a:extLst>
              <a:ext uri="{FF2B5EF4-FFF2-40B4-BE49-F238E27FC236}">
                <a16:creationId xmlns:a16="http://schemas.microsoft.com/office/drawing/2014/main" id="{7969176C-A3BD-4A88-92F9-6CBA6EF21944}"/>
              </a:ext>
            </a:extLst>
          </p:cNvPr>
          <p:cNvGraphicFramePr>
            <a:graphicFrameLocks noChangeAspect="1"/>
          </p:cNvGraphicFramePr>
          <p:nvPr/>
        </p:nvGraphicFramePr>
        <p:xfrm>
          <a:off x="2887663" y="4419600"/>
          <a:ext cx="3970337" cy="1736725"/>
        </p:xfrm>
        <a:graphic>
          <a:graphicData uri="http://schemas.openxmlformats.org/presentationml/2006/ole">
            <mc:AlternateContent xmlns:mc="http://schemas.openxmlformats.org/markup-compatibility/2006">
              <mc:Choice xmlns:v="urn:schemas-microsoft-com:vml" Requires="v">
                <p:oleObj spid="_x0000_s27679" name="Equation" r:id="rId3" imgW="1485900" imgH="812800" progId="Equation.3">
                  <p:embed/>
                </p:oleObj>
              </mc:Choice>
              <mc:Fallback>
                <p:oleObj name="Equation" r:id="rId3" imgW="1485900" imgH="812800" progId="Equation.3">
                  <p:embed/>
                  <p:pic>
                    <p:nvPicPr>
                      <p:cNvPr id="0"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663" y="4419600"/>
                        <a:ext cx="3970337"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6" name="Rectangle 76">
            <a:extLst>
              <a:ext uri="{FF2B5EF4-FFF2-40B4-BE49-F238E27FC236}">
                <a16:creationId xmlns:a16="http://schemas.microsoft.com/office/drawing/2014/main" id="{308B30E6-1FB5-4C51-AD1F-D0994AC34077}"/>
              </a:ext>
            </a:extLst>
          </p:cNvPr>
          <p:cNvSpPr>
            <a:spLocks noGrp="1" noChangeArrowheads="1"/>
          </p:cNvSpPr>
          <p:nvPr>
            <p:ph type="subTitle" idx="1"/>
          </p:nvPr>
        </p:nvSpPr>
        <p:spPr>
          <a:xfrm>
            <a:off x="685800" y="381000"/>
            <a:ext cx="1752600" cy="533400"/>
          </a:xfrm>
        </p:spPr>
        <p:txBody>
          <a:bodyPr/>
          <a:lstStyle/>
          <a:p>
            <a:pPr eaLnBrk="1" hangingPunct="1"/>
            <a:r>
              <a:rPr lang="en-US" altLang="zh-CN" sz="2400" b="1">
                <a:solidFill>
                  <a:srgbClr val="FF3300"/>
                </a:solidFill>
              </a:rPr>
              <a:t>[</a:t>
            </a:r>
            <a:r>
              <a:rPr lang="zh-CN" altLang="en-US" sz="2400" b="1">
                <a:solidFill>
                  <a:srgbClr val="FF3300"/>
                </a:solidFill>
              </a:rPr>
              <a:t>例</a:t>
            </a:r>
            <a:r>
              <a:rPr lang="en-US" altLang="zh-CN" sz="2400" b="1">
                <a:solidFill>
                  <a:srgbClr val="FF3300"/>
                </a:solidFill>
              </a:rPr>
              <a:t>1-10]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a:extLst>
              <a:ext uri="{FF2B5EF4-FFF2-40B4-BE49-F238E27FC236}">
                <a16:creationId xmlns:a16="http://schemas.microsoft.com/office/drawing/2014/main" id="{DA718548-4694-4E82-9CA4-768F28A172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771C5D3-A576-418E-BBA7-A7AE23937850}" type="slidenum">
              <a:rPr lang="en-US" altLang="zh-CN" sz="1400" smtClean="0"/>
              <a:pPr>
                <a:spcBef>
                  <a:spcPct val="0"/>
                </a:spcBef>
                <a:buFontTx/>
                <a:buNone/>
              </a:pPr>
              <a:t>79</a:t>
            </a:fld>
            <a:endParaRPr lang="en-US" altLang="zh-CN" sz="1400"/>
          </a:p>
        </p:txBody>
      </p:sp>
      <p:sp>
        <p:nvSpPr>
          <p:cNvPr id="74755" name="Text Box 2">
            <a:extLst>
              <a:ext uri="{FF2B5EF4-FFF2-40B4-BE49-F238E27FC236}">
                <a16:creationId xmlns:a16="http://schemas.microsoft.com/office/drawing/2014/main" id="{257BCCC6-3CD6-43C7-B6C2-D49B5D296197}"/>
              </a:ext>
            </a:extLst>
          </p:cNvPr>
          <p:cNvSpPr txBox="1">
            <a:spLocks noChangeArrowheads="1"/>
          </p:cNvSpPr>
          <p:nvPr/>
        </p:nvSpPr>
        <p:spPr bwMode="auto">
          <a:xfrm>
            <a:off x="3124200" y="4876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grpSp>
        <p:nvGrpSpPr>
          <p:cNvPr id="74756" name="Group 78">
            <a:extLst>
              <a:ext uri="{FF2B5EF4-FFF2-40B4-BE49-F238E27FC236}">
                <a16:creationId xmlns:a16="http://schemas.microsoft.com/office/drawing/2014/main" id="{2D1552F7-C47C-4A79-9DB5-89E64A4387FF}"/>
              </a:ext>
            </a:extLst>
          </p:cNvPr>
          <p:cNvGrpSpPr>
            <a:grpSpLocks/>
          </p:cNvGrpSpPr>
          <p:nvPr/>
        </p:nvGrpSpPr>
        <p:grpSpPr bwMode="auto">
          <a:xfrm>
            <a:off x="2362200" y="228600"/>
            <a:ext cx="4495800" cy="2576513"/>
            <a:chOff x="1488" y="144"/>
            <a:chExt cx="2832" cy="1623"/>
          </a:xfrm>
        </p:grpSpPr>
        <p:sp>
          <p:nvSpPr>
            <p:cNvPr id="284676" name="Text Box 4">
              <a:extLst>
                <a:ext uri="{FF2B5EF4-FFF2-40B4-BE49-F238E27FC236}">
                  <a16:creationId xmlns:a16="http://schemas.microsoft.com/office/drawing/2014/main" id="{AA21FD48-52EE-4446-B8A2-79156CB01CDB}"/>
                </a:ext>
              </a:extLst>
            </p:cNvPr>
            <p:cNvSpPr txBox="1">
              <a:spLocks noChangeArrowheads="1"/>
            </p:cNvSpPr>
            <p:nvPr/>
          </p:nvSpPr>
          <p:spPr bwMode="auto">
            <a:xfrm>
              <a:off x="3744" y="1344"/>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10</a:t>
              </a:r>
              <a:r>
                <a:rPr kumimoji="1" lang="en-US" altLang="zh-CN" b="1">
                  <a:effectLst>
                    <a:outerShdw blurRad="38100" dist="38100" dir="2700000" algn="tl">
                      <a:srgbClr val="C0C0C0"/>
                    </a:outerShdw>
                  </a:effectLst>
                  <a:latin typeface="Times New Roman" charset="0"/>
                  <a:cs typeface="Times New Roman" charset="0"/>
                </a:rPr>
                <a:t>Ω</a:t>
              </a:r>
            </a:p>
          </p:txBody>
        </p:sp>
        <p:grpSp>
          <p:nvGrpSpPr>
            <p:cNvPr id="74759" name="Group 77">
              <a:extLst>
                <a:ext uri="{FF2B5EF4-FFF2-40B4-BE49-F238E27FC236}">
                  <a16:creationId xmlns:a16="http://schemas.microsoft.com/office/drawing/2014/main" id="{454192BC-62EA-4D8D-A7A3-E3216293D73E}"/>
                </a:ext>
              </a:extLst>
            </p:cNvPr>
            <p:cNvGrpSpPr>
              <a:grpSpLocks/>
            </p:cNvGrpSpPr>
            <p:nvPr/>
          </p:nvGrpSpPr>
          <p:grpSpPr bwMode="auto">
            <a:xfrm>
              <a:off x="1488" y="144"/>
              <a:ext cx="2640" cy="1623"/>
              <a:chOff x="1488" y="144"/>
              <a:chExt cx="2640" cy="1623"/>
            </a:xfrm>
          </p:grpSpPr>
          <p:sp>
            <p:nvSpPr>
              <p:cNvPr id="74760" name="Text Box 6">
                <a:extLst>
                  <a:ext uri="{FF2B5EF4-FFF2-40B4-BE49-F238E27FC236}">
                    <a16:creationId xmlns:a16="http://schemas.microsoft.com/office/drawing/2014/main" id="{C1101AF6-AD21-45D3-B66A-220C3B78D96E}"/>
                  </a:ext>
                </a:extLst>
              </p:cNvPr>
              <p:cNvSpPr txBox="1">
                <a:spLocks noChangeArrowheads="1"/>
              </p:cNvSpPr>
              <p:nvPr/>
            </p:nvSpPr>
            <p:spPr bwMode="auto">
              <a:xfrm>
                <a:off x="1680" y="807"/>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70V</a:t>
                </a:r>
              </a:p>
            </p:txBody>
          </p:sp>
          <p:sp>
            <p:nvSpPr>
              <p:cNvPr id="74761" name="Text Box 7">
                <a:extLst>
                  <a:ext uri="{FF2B5EF4-FFF2-40B4-BE49-F238E27FC236}">
                    <a16:creationId xmlns:a16="http://schemas.microsoft.com/office/drawing/2014/main" id="{F99A2039-BA5C-4D87-8CA8-49585C8D5B44}"/>
                  </a:ext>
                </a:extLst>
              </p:cNvPr>
              <p:cNvSpPr txBox="1">
                <a:spLocks noChangeArrowheads="1"/>
              </p:cNvSpPr>
              <p:nvPr/>
            </p:nvSpPr>
            <p:spPr bwMode="auto">
              <a:xfrm>
                <a:off x="2304" y="183"/>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2V</a:t>
                </a:r>
              </a:p>
            </p:txBody>
          </p:sp>
          <p:grpSp>
            <p:nvGrpSpPr>
              <p:cNvPr id="74762" name="Group 76">
                <a:extLst>
                  <a:ext uri="{FF2B5EF4-FFF2-40B4-BE49-F238E27FC236}">
                    <a16:creationId xmlns:a16="http://schemas.microsoft.com/office/drawing/2014/main" id="{D85D2306-4B4D-437F-9D88-48BF055BBDBB}"/>
                  </a:ext>
                </a:extLst>
              </p:cNvPr>
              <p:cNvGrpSpPr>
                <a:grpSpLocks/>
              </p:cNvGrpSpPr>
              <p:nvPr/>
            </p:nvGrpSpPr>
            <p:grpSpPr bwMode="auto">
              <a:xfrm>
                <a:off x="1488" y="375"/>
                <a:ext cx="2316" cy="1262"/>
                <a:chOff x="1488" y="375"/>
                <a:chExt cx="2316" cy="1262"/>
              </a:xfrm>
            </p:grpSpPr>
            <p:sp>
              <p:nvSpPr>
                <p:cNvPr id="74775" name="Line 9">
                  <a:extLst>
                    <a:ext uri="{FF2B5EF4-FFF2-40B4-BE49-F238E27FC236}">
                      <a16:creationId xmlns:a16="http://schemas.microsoft.com/office/drawing/2014/main" id="{20E3372A-E766-4C71-A563-46D40395539A}"/>
                    </a:ext>
                  </a:extLst>
                </p:cNvPr>
                <p:cNvSpPr>
                  <a:spLocks noChangeShapeType="1"/>
                </p:cNvSpPr>
                <p:nvPr/>
              </p:nvSpPr>
              <p:spPr bwMode="auto">
                <a:xfrm flipH="1">
                  <a:off x="1818" y="542"/>
                  <a:ext cx="106"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74776" name="Group 10">
                  <a:extLst>
                    <a:ext uri="{FF2B5EF4-FFF2-40B4-BE49-F238E27FC236}">
                      <a16:creationId xmlns:a16="http://schemas.microsoft.com/office/drawing/2014/main" id="{3687C59C-266D-44D3-BB43-948E9C3591D4}"/>
                    </a:ext>
                  </a:extLst>
                </p:cNvPr>
                <p:cNvGrpSpPr>
                  <a:grpSpLocks/>
                </p:cNvGrpSpPr>
                <p:nvPr/>
              </p:nvGrpSpPr>
              <p:grpSpPr bwMode="auto">
                <a:xfrm>
                  <a:off x="1488" y="728"/>
                  <a:ext cx="286" cy="438"/>
                  <a:chOff x="651" y="1308"/>
                  <a:chExt cx="332" cy="477"/>
                </a:xfrm>
              </p:grpSpPr>
              <p:grpSp>
                <p:nvGrpSpPr>
                  <p:cNvPr id="74821" name="Group 11">
                    <a:extLst>
                      <a:ext uri="{FF2B5EF4-FFF2-40B4-BE49-F238E27FC236}">
                        <a16:creationId xmlns:a16="http://schemas.microsoft.com/office/drawing/2014/main" id="{89E87463-D0E9-48B7-8AE0-C0616EA22E6B}"/>
                      </a:ext>
                    </a:extLst>
                  </p:cNvPr>
                  <p:cNvGrpSpPr>
                    <a:grpSpLocks/>
                  </p:cNvGrpSpPr>
                  <p:nvPr/>
                </p:nvGrpSpPr>
                <p:grpSpPr bwMode="auto">
                  <a:xfrm>
                    <a:off x="871" y="1308"/>
                    <a:ext cx="112" cy="420"/>
                    <a:chOff x="2863" y="624"/>
                    <a:chExt cx="112" cy="420"/>
                  </a:xfrm>
                </p:grpSpPr>
                <p:sp>
                  <p:nvSpPr>
                    <p:cNvPr id="74824" name="Line 12">
                      <a:extLst>
                        <a:ext uri="{FF2B5EF4-FFF2-40B4-BE49-F238E27FC236}">
                          <a16:creationId xmlns:a16="http://schemas.microsoft.com/office/drawing/2014/main" id="{7935668D-75E4-45B9-8C88-BB6FD1E0D8A7}"/>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25" name="Line 13">
                      <a:extLst>
                        <a:ext uri="{FF2B5EF4-FFF2-40B4-BE49-F238E27FC236}">
                          <a16:creationId xmlns:a16="http://schemas.microsoft.com/office/drawing/2014/main" id="{8F1DD229-1BAE-40C7-AC9F-36DE635846FB}"/>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26" name="Line 14">
                      <a:extLst>
                        <a:ext uri="{FF2B5EF4-FFF2-40B4-BE49-F238E27FC236}">
                          <a16:creationId xmlns:a16="http://schemas.microsoft.com/office/drawing/2014/main" id="{269E51EE-0629-440F-A271-3FD8C2D1EB4F}"/>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4822" name="Oval 15">
                    <a:extLst>
                      <a:ext uri="{FF2B5EF4-FFF2-40B4-BE49-F238E27FC236}">
                        <a16:creationId xmlns:a16="http://schemas.microsoft.com/office/drawing/2014/main" id="{9FCDFC5C-4C2C-41E0-BAF4-F3923B7EF1E2}"/>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4823" name="Line 16">
                    <a:extLst>
                      <a:ext uri="{FF2B5EF4-FFF2-40B4-BE49-F238E27FC236}">
                        <a16:creationId xmlns:a16="http://schemas.microsoft.com/office/drawing/2014/main" id="{207B68F1-F3B5-4984-8CAD-F2E7C8CD1FFF}"/>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4777" name="Group 17">
                  <a:extLst>
                    <a:ext uri="{FF2B5EF4-FFF2-40B4-BE49-F238E27FC236}">
                      <a16:creationId xmlns:a16="http://schemas.microsoft.com/office/drawing/2014/main" id="{E4ABD902-8355-4203-8533-C9E4B917E50E}"/>
                    </a:ext>
                  </a:extLst>
                </p:cNvPr>
                <p:cNvGrpSpPr>
                  <a:grpSpLocks/>
                </p:cNvGrpSpPr>
                <p:nvPr/>
              </p:nvGrpSpPr>
              <p:grpSpPr bwMode="auto">
                <a:xfrm>
                  <a:off x="3706" y="951"/>
                  <a:ext cx="98" cy="471"/>
                  <a:chOff x="795" y="567"/>
                  <a:chExt cx="114" cy="513"/>
                </a:xfrm>
              </p:grpSpPr>
              <p:sp>
                <p:nvSpPr>
                  <p:cNvPr id="74819" name="Line 18">
                    <a:extLst>
                      <a:ext uri="{FF2B5EF4-FFF2-40B4-BE49-F238E27FC236}">
                        <a16:creationId xmlns:a16="http://schemas.microsoft.com/office/drawing/2014/main" id="{D8318CC4-ECE9-4D00-8B92-3B4C2BB3D762}"/>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20" name="Rectangle 19">
                    <a:extLst>
                      <a:ext uri="{FF2B5EF4-FFF2-40B4-BE49-F238E27FC236}">
                        <a16:creationId xmlns:a16="http://schemas.microsoft.com/office/drawing/2014/main" id="{25A00B13-1491-4C63-BF56-FA29705A141A}"/>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4778" name="Group 20">
                  <a:extLst>
                    <a:ext uri="{FF2B5EF4-FFF2-40B4-BE49-F238E27FC236}">
                      <a16:creationId xmlns:a16="http://schemas.microsoft.com/office/drawing/2014/main" id="{95AF17D2-A617-4A9E-8D48-F33DCC839675}"/>
                    </a:ext>
                  </a:extLst>
                </p:cNvPr>
                <p:cNvGrpSpPr>
                  <a:grpSpLocks/>
                </p:cNvGrpSpPr>
                <p:nvPr/>
              </p:nvGrpSpPr>
              <p:grpSpPr bwMode="auto">
                <a:xfrm rot="-5400000">
                  <a:off x="2981" y="310"/>
                  <a:ext cx="99" cy="471"/>
                  <a:chOff x="795" y="567"/>
                  <a:chExt cx="114" cy="513"/>
                </a:xfrm>
              </p:grpSpPr>
              <p:sp>
                <p:nvSpPr>
                  <p:cNvPr id="74817" name="Line 21">
                    <a:extLst>
                      <a:ext uri="{FF2B5EF4-FFF2-40B4-BE49-F238E27FC236}">
                        <a16:creationId xmlns:a16="http://schemas.microsoft.com/office/drawing/2014/main" id="{CE1A0066-E357-4DD4-8F88-173D38F90E60}"/>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8" name="Rectangle 22">
                    <a:extLst>
                      <a:ext uri="{FF2B5EF4-FFF2-40B4-BE49-F238E27FC236}">
                        <a16:creationId xmlns:a16="http://schemas.microsoft.com/office/drawing/2014/main" id="{ECD0D6C2-BB19-4984-A456-07588C504C73}"/>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4779" name="Line 23">
                  <a:extLst>
                    <a:ext uri="{FF2B5EF4-FFF2-40B4-BE49-F238E27FC236}">
                      <a16:creationId xmlns:a16="http://schemas.microsoft.com/office/drawing/2014/main" id="{553C5B63-3A37-44DD-ADAD-9DBB826928B7}"/>
                    </a:ext>
                  </a:extLst>
                </p:cNvPr>
                <p:cNvSpPr>
                  <a:spLocks noChangeShapeType="1"/>
                </p:cNvSpPr>
                <p:nvPr/>
              </p:nvSpPr>
              <p:spPr bwMode="auto">
                <a:xfrm>
                  <a:off x="1585" y="542"/>
                  <a:ext cx="4" cy="22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0" name="Line 24">
                  <a:extLst>
                    <a:ext uri="{FF2B5EF4-FFF2-40B4-BE49-F238E27FC236}">
                      <a16:creationId xmlns:a16="http://schemas.microsoft.com/office/drawing/2014/main" id="{6244B638-5890-4CB6-B722-A3343DAA0BC8}"/>
                    </a:ext>
                  </a:extLst>
                </p:cNvPr>
                <p:cNvSpPr>
                  <a:spLocks noChangeShapeType="1"/>
                </p:cNvSpPr>
                <p:nvPr/>
              </p:nvSpPr>
              <p:spPr bwMode="auto">
                <a:xfrm flipV="1">
                  <a:off x="1585" y="542"/>
                  <a:ext cx="542" cy="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1" name="Line 25">
                  <a:extLst>
                    <a:ext uri="{FF2B5EF4-FFF2-40B4-BE49-F238E27FC236}">
                      <a16:creationId xmlns:a16="http://schemas.microsoft.com/office/drawing/2014/main" id="{EB7B83AF-170B-4CEC-9F88-DBF563DF8CBB}"/>
                    </a:ext>
                  </a:extLst>
                </p:cNvPr>
                <p:cNvSpPr>
                  <a:spLocks noChangeShapeType="1"/>
                </p:cNvSpPr>
                <p:nvPr/>
              </p:nvSpPr>
              <p:spPr bwMode="auto">
                <a:xfrm>
                  <a:off x="1589" y="1152"/>
                  <a:ext cx="0" cy="2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2" name="Line 26">
                  <a:extLst>
                    <a:ext uri="{FF2B5EF4-FFF2-40B4-BE49-F238E27FC236}">
                      <a16:creationId xmlns:a16="http://schemas.microsoft.com/office/drawing/2014/main" id="{DC3BAB4A-3B96-49B1-A545-E4915578EADF}"/>
                    </a:ext>
                  </a:extLst>
                </p:cNvPr>
                <p:cNvSpPr>
                  <a:spLocks noChangeShapeType="1"/>
                </p:cNvSpPr>
                <p:nvPr/>
              </p:nvSpPr>
              <p:spPr bwMode="auto">
                <a:xfrm>
                  <a:off x="3753" y="537"/>
                  <a:ext cx="1" cy="42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3" name="Line 27">
                  <a:extLst>
                    <a:ext uri="{FF2B5EF4-FFF2-40B4-BE49-F238E27FC236}">
                      <a16:creationId xmlns:a16="http://schemas.microsoft.com/office/drawing/2014/main" id="{EED05819-7258-45B3-987F-24262044A39B}"/>
                    </a:ext>
                  </a:extLst>
                </p:cNvPr>
                <p:cNvSpPr>
                  <a:spLocks noChangeShapeType="1"/>
                </p:cNvSpPr>
                <p:nvPr/>
              </p:nvSpPr>
              <p:spPr bwMode="auto">
                <a:xfrm flipH="1">
                  <a:off x="2219" y="1246"/>
                  <a:ext cx="4" cy="3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4" name="Line 28">
                  <a:extLst>
                    <a:ext uri="{FF2B5EF4-FFF2-40B4-BE49-F238E27FC236}">
                      <a16:creationId xmlns:a16="http://schemas.microsoft.com/office/drawing/2014/main" id="{2C33A5E1-F6B3-4440-AB63-E3785AD71795}"/>
                    </a:ext>
                  </a:extLst>
                </p:cNvPr>
                <p:cNvSpPr>
                  <a:spLocks noChangeShapeType="1"/>
                </p:cNvSpPr>
                <p:nvPr/>
              </p:nvSpPr>
              <p:spPr bwMode="auto">
                <a:xfrm>
                  <a:off x="2109" y="546"/>
                  <a:ext cx="40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5" name="Line 29">
                  <a:extLst>
                    <a:ext uri="{FF2B5EF4-FFF2-40B4-BE49-F238E27FC236}">
                      <a16:creationId xmlns:a16="http://schemas.microsoft.com/office/drawing/2014/main" id="{95D995C5-9B6B-4E4E-A478-E5D0C13207F2}"/>
                    </a:ext>
                  </a:extLst>
                </p:cNvPr>
                <p:cNvSpPr>
                  <a:spLocks noChangeShapeType="1"/>
                </p:cNvSpPr>
                <p:nvPr/>
              </p:nvSpPr>
              <p:spPr bwMode="auto">
                <a:xfrm>
                  <a:off x="3191" y="542"/>
                  <a:ext cx="563"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6" name="Line 30">
                  <a:extLst>
                    <a:ext uri="{FF2B5EF4-FFF2-40B4-BE49-F238E27FC236}">
                      <a16:creationId xmlns:a16="http://schemas.microsoft.com/office/drawing/2014/main" id="{D6D04313-1F68-41B6-A918-C9CE4B74D55B}"/>
                    </a:ext>
                  </a:extLst>
                </p:cNvPr>
                <p:cNvSpPr>
                  <a:spLocks noChangeShapeType="1"/>
                </p:cNvSpPr>
                <p:nvPr/>
              </p:nvSpPr>
              <p:spPr bwMode="auto">
                <a:xfrm flipV="1">
                  <a:off x="1589" y="1628"/>
                  <a:ext cx="2161"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7" name="Line 31">
                  <a:extLst>
                    <a:ext uri="{FF2B5EF4-FFF2-40B4-BE49-F238E27FC236}">
                      <a16:creationId xmlns:a16="http://schemas.microsoft.com/office/drawing/2014/main" id="{8CAF7BC7-7812-498A-B8F0-26F43D163067}"/>
                    </a:ext>
                  </a:extLst>
                </p:cNvPr>
                <p:cNvSpPr>
                  <a:spLocks noChangeShapeType="1"/>
                </p:cNvSpPr>
                <p:nvPr/>
              </p:nvSpPr>
              <p:spPr bwMode="auto">
                <a:xfrm>
                  <a:off x="3275" y="1254"/>
                  <a:ext cx="4" cy="3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8" name="Line 32">
                  <a:extLst>
                    <a:ext uri="{FF2B5EF4-FFF2-40B4-BE49-F238E27FC236}">
                      <a16:creationId xmlns:a16="http://schemas.microsoft.com/office/drawing/2014/main" id="{24825B79-7084-43DC-89B4-8E1FC7C65E54}"/>
                    </a:ext>
                  </a:extLst>
                </p:cNvPr>
                <p:cNvSpPr>
                  <a:spLocks noChangeShapeType="1"/>
                </p:cNvSpPr>
                <p:nvPr/>
              </p:nvSpPr>
              <p:spPr bwMode="auto">
                <a:xfrm>
                  <a:off x="3753" y="1369"/>
                  <a:ext cx="0" cy="2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9" name="Line 33">
                  <a:extLst>
                    <a:ext uri="{FF2B5EF4-FFF2-40B4-BE49-F238E27FC236}">
                      <a16:creationId xmlns:a16="http://schemas.microsoft.com/office/drawing/2014/main" id="{51821920-E8B0-4262-9033-9253B5A1E53C}"/>
                    </a:ext>
                  </a:extLst>
                </p:cNvPr>
                <p:cNvSpPr>
                  <a:spLocks noChangeShapeType="1"/>
                </p:cNvSpPr>
                <p:nvPr/>
              </p:nvSpPr>
              <p:spPr bwMode="auto">
                <a:xfrm>
                  <a:off x="2223" y="537"/>
                  <a:ext cx="0" cy="43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4790" name="Group 34">
                  <a:extLst>
                    <a:ext uri="{FF2B5EF4-FFF2-40B4-BE49-F238E27FC236}">
                      <a16:creationId xmlns:a16="http://schemas.microsoft.com/office/drawing/2014/main" id="{591ACEBA-19B6-4946-B2D8-286C943AF8D9}"/>
                    </a:ext>
                  </a:extLst>
                </p:cNvPr>
                <p:cNvGrpSpPr>
                  <a:grpSpLocks/>
                </p:cNvGrpSpPr>
                <p:nvPr/>
              </p:nvGrpSpPr>
              <p:grpSpPr bwMode="auto">
                <a:xfrm>
                  <a:off x="1541" y="1158"/>
                  <a:ext cx="98" cy="471"/>
                  <a:chOff x="795" y="567"/>
                  <a:chExt cx="114" cy="513"/>
                </a:xfrm>
              </p:grpSpPr>
              <p:sp>
                <p:nvSpPr>
                  <p:cNvPr id="74815" name="Line 35">
                    <a:extLst>
                      <a:ext uri="{FF2B5EF4-FFF2-40B4-BE49-F238E27FC236}">
                        <a16:creationId xmlns:a16="http://schemas.microsoft.com/office/drawing/2014/main" id="{11676D60-5802-4CBA-8F20-EE085CC3BEC0}"/>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6" name="Rectangle 36">
                    <a:extLst>
                      <a:ext uri="{FF2B5EF4-FFF2-40B4-BE49-F238E27FC236}">
                        <a16:creationId xmlns:a16="http://schemas.microsoft.com/office/drawing/2014/main" id="{8DFEEB35-129F-4788-9B97-91BE0BB9609B}"/>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4791" name="Group 37">
                  <a:extLst>
                    <a:ext uri="{FF2B5EF4-FFF2-40B4-BE49-F238E27FC236}">
                      <a16:creationId xmlns:a16="http://schemas.microsoft.com/office/drawing/2014/main" id="{7E10072E-C692-4688-96EC-C5B955C03D90}"/>
                    </a:ext>
                  </a:extLst>
                </p:cNvPr>
                <p:cNvGrpSpPr>
                  <a:grpSpLocks/>
                </p:cNvGrpSpPr>
                <p:nvPr/>
              </p:nvGrpSpPr>
              <p:grpSpPr bwMode="auto">
                <a:xfrm>
                  <a:off x="2173" y="972"/>
                  <a:ext cx="98" cy="471"/>
                  <a:chOff x="795" y="567"/>
                  <a:chExt cx="114" cy="513"/>
                </a:xfrm>
              </p:grpSpPr>
              <p:sp>
                <p:nvSpPr>
                  <p:cNvPr id="74813" name="Line 38">
                    <a:extLst>
                      <a:ext uri="{FF2B5EF4-FFF2-40B4-BE49-F238E27FC236}">
                        <a16:creationId xmlns:a16="http://schemas.microsoft.com/office/drawing/2014/main" id="{C8184812-EE0F-44D8-933B-6E16707853F7}"/>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4" name="Rectangle 39">
                    <a:extLst>
                      <a:ext uri="{FF2B5EF4-FFF2-40B4-BE49-F238E27FC236}">
                        <a16:creationId xmlns:a16="http://schemas.microsoft.com/office/drawing/2014/main" id="{83C39F12-70EB-4202-858A-E4789D3ED70C}"/>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4792" name="Group 40">
                  <a:extLst>
                    <a:ext uri="{FF2B5EF4-FFF2-40B4-BE49-F238E27FC236}">
                      <a16:creationId xmlns:a16="http://schemas.microsoft.com/office/drawing/2014/main" id="{636C7084-4E01-4118-8E97-04B01D1A85C8}"/>
                    </a:ext>
                  </a:extLst>
                </p:cNvPr>
                <p:cNvGrpSpPr>
                  <a:grpSpLocks/>
                </p:cNvGrpSpPr>
                <p:nvPr/>
              </p:nvGrpSpPr>
              <p:grpSpPr bwMode="auto">
                <a:xfrm>
                  <a:off x="3200" y="907"/>
                  <a:ext cx="163" cy="374"/>
                  <a:chOff x="5605" y="3812"/>
                  <a:chExt cx="407" cy="935"/>
                </a:xfrm>
              </p:grpSpPr>
              <p:sp>
                <p:nvSpPr>
                  <p:cNvPr id="74805" name="Oval 41">
                    <a:extLst>
                      <a:ext uri="{FF2B5EF4-FFF2-40B4-BE49-F238E27FC236}">
                        <a16:creationId xmlns:a16="http://schemas.microsoft.com/office/drawing/2014/main" id="{AD00EB7E-B333-4C81-9AB2-2680A5784FC6}"/>
                      </a:ext>
                    </a:extLst>
                  </p:cNvPr>
                  <p:cNvSpPr>
                    <a:spLocks noChangeArrowheads="1"/>
                  </p:cNvSpPr>
                  <p:nvPr/>
                </p:nvSpPr>
                <p:spPr bwMode="auto">
                  <a:xfrm>
                    <a:off x="5605" y="4153"/>
                    <a:ext cx="407" cy="396"/>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4806" name="Line 42">
                    <a:extLst>
                      <a:ext uri="{FF2B5EF4-FFF2-40B4-BE49-F238E27FC236}">
                        <a16:creationId xmlns:a16="http://schemas.microsoft.com/office/drawing/2014/main" id="{E308FF2B-8C9E-4C27-9A97-5B384FC62A21}"/>
                      </a:ext>
                    </a:extLst>
                  </p:cNvPr>
                  <p:cNvSpPr>
                    <a:spLocks noChangeShapeType="1"/>
                  </p:cNvSpPr>
                  <p:nvPr/>
                </p:nvSpPr>
                <p:spPr bwMode="auto">
                  <a:xfrm>
                    <a:off x="5605" y="4351"/>
                    <a:ext cx="40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7" name="Line 43">
                    <a:extLst>
                      <a:ext uri="{FF2B5EF4-FFF2-40B4-BE49-F238E27FC236}">
                        <a16:creationId xmlns:a16="http://schemas.microsoft.com/office/drawing/2014/main" id="{AC372A89-D063-4525-936F-E64D584DC19B}"/>
                      </a:ext>
                    </a:extLst>
                  </p:cNvPr>
                  <p:cNvSpPr>
                    <a:spLocks noChangeShapeType="1"/>
                  </p:cNvSpPr>
                  <p:nvPr/>
                </p:nvSpPr>
                <p:spPr bwMode="auto">
                  <a:xfrm>
                    <a:off x="5809" y="3955"/>
                    <a:ext cx="0"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8" name="Line 44">
                    <a:extLst>
                      <a:ext uri="{FF2B5EF4-FFF2-40B4-BE49-F238E27FC236}">
                        <a16:creationId xmlns:a16="http://schemas.microsoft.com/office/drawing/2014/main" id="{81EB1609-2755-42CD-BB01-CA1AB693F76F}"/>
                      </a:ext>
                    </a:extLst>
                  </p:cNvPr>
                  <p:cNvSpPr>
                    <a:spLocks noChangeShapeType="1"/>
                  </p:cNvSpPr>
                  <p:nvPr/>
                </p:nvSpPr>
                <p:spPr bwMode="auto">
                  <a:xfrm>
                    <a:off x="5809" y="4549"/>
                    <a:ext cx="0"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4809" name="Group 45">
                    <a:extLst>
                      <a:ext uri="{FF2B5EF4-FFF2-40B4-BE49-F238E27FC236}">
                        <a16:creationId xmlns:a16="http://schemas.microsoft.com/office/drawing/2014/main" id="{A961896C-3422-4AC0-AE8C-4DA5FA20FA70}"/>
                      </a:ext>
                    </a:extLst>
                  </p:cNvPr>
                  <p:cNvGrpSpPr>
                    <a:grpSpLocks/>
                  </p:cNvGrpSpPr>
                  <p:nvPr/>
                </p:nvGrpSpPr>
                <p:grpSpPr bwMode="auto">
                  <a:xfrm>
                    <a:off x="5758" y="3812"/>
                    <a:ext cx="101" cy="198"/>
                    <a:chOff x="1379" y="738"/>
                    <a:chExt cx="56" cy="114"/>
                  </a:xfrm>
                </p:grpSpPr>
                <p:sp>
                  <p:nvSpPr>
                    <p:cNvPr id="74810" name="Line 46">
                      <a:extLst>
                        <a:ext uri="{FF2B5EF4-FFF2-40B4-BE49-F238E27FC236}">
                          <a16:creationId xmlns:a16="http://schemas.microsoft.com/office/drawing/2014/main" id="{EFA6C557-AA8A-4B31-B057-E4BE3903FAE4}"/>
                        </a:ext>
                      </a:extLst>
                    </p:cNvPr>
                    <p:cNvSpPr>
                      <a:spLocks noChangeShapeType="1"/>
                    </p:cNvSpPr>
                    <p:nvPr/>
                  </p:nvSpPr>
                  <p:spPr bwMode="auto">
                    <a:xfrm>
                      <a:off x="1407" y="738"/>
                      <a:ext cx="0" cy="1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1" name="Line 47">
                      <a:extLst>
                        <a:ext uri="{FF2B5EF4-FFF2-40B4-BE49-F238E27FC236}">
                          <a16:creationId xmlns:a16="http://schemas.microsoft.com/office/drawing/2014/main" id="{697545EB-4E2E-4343-9515-17B5E06B4491}"/>
                        </a:ext>
                      </a:extLst>
                    </p:cNvPr>
                    <p:cNvSpPr>
                      <a:spLocks noChangeShapeType="1"/>
                    </p:cNvSpPr>
                    <p:nvPr/>
                  </p:nvSpPr>
                  <p:spPr bwMode="auto">
                    <a:xfrm flipH="1">
                      <a:off x="1379" y="738"/>
                      <a:ext cx="29" cy="1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12" name="Line 48">
                      <a:extLst>
                        <a:ext uri="{FF2B5EF4-FFF2-40B4-BE49-F238E27FC236}">
                          <a16:creationId xmlns:a16="http://schemas.microsoft.com/office/drawing/2014/main" id="{464A36AE-F1DA-4FA3-B891-16743113D5A7}"/>
                        </a:ext>
                      </a:extLst>
                    </p:cNvPr>
                    <p:cNvSpPr>
                      <a:spLocks noChangeShapeType="1"/>
                    </p:cNvSpPr>
                    <p:nvPr/>
                  </p:nvSpPr>
                  <p:spPr bwMode="auto">
                    <a:xfrm>
                      <a:off x="1407" y="738"/>
                      <a:ext cx="28" cy="1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4793" name="Group 49">
                  <a:extLst>
                    <a:ext uri="{FF2B5EF4-FFF2-40B4-BE49-F238E27FC236}">
                      <a16:creationId xmlns:a16="http://schemas.microsoft.com/office/drawing/2014/main" id="{4E20C170-61E3-45E6-89C9-CDA7FBE87A73}"/>
                    </a:ext>
                  </a:extLst>
                </p:cNvPr>
                <p:cNvGrpSpPr>
                  <a:grpSpLocks/>
                </p:cNvGrpSpPr>
                <p:nvPr/>
              </p:nvGrpSpPr>
              <p:grpSpPr bwMode="auto">
                <a:xfrm>
                  <a:off x="2260" y="375"/>
                  <a:ext cx="438" cy="268"/>
                  <a:chOff x="3535" y="2482"/>
                  <a:chExt cx="1096" cy="669"/>
                </a:xfrm>
              </p:grpSpPr>
              <p:grpSp>
                <p:nvGrpSpPr>
                  <p:cNvPr id="74799" name="Group 50">
                    <a:extLst>
                      <a:ext uri="{FF2B5EF4-FFF2-40B4-BE49-F238E27FC236}">
                        <a16:creationId xmlns:a16="http://schemas.microsoft.com/office/drawing/2014/main" id="{17899187-950A-4204-A20D-53BF7CF3355E}"/>
                      </a:ext>
                    </a:extLst>
                  </p:cNvPr>
                  <p:cNvGrpSpPr>
                    <a:grpSpLocks/>
                  </p:cNvGrpSpPr>
                  <p:nvPr/>
                </p:nvGrpSpPr>
                <p:grpSpPr bwMode="auto">
                  <a:xfrm>
                    <a:off x="3535" y="2482"/>
                    <a:ext cx="1084" cy="241"/>
                    <a:chOff x="3535" y="2482"/>
                    <a:chExt cx="1084" cy="241"/>
                  </a:xfrm>
                </p:grpSpPr>
                <p:sp>
                  <p:nvSpPr>
                    <p:cNvPr id="74802" name="Line 51">
                      <a:extLst>
                        <a:ext uri="{FF2B5EF4-FFF2-40B4-BE49-F238E27FC236}">
                          <a16:creationId xmlns:a16="http://schemas.microsoft.com/office/drawing/2014/main" id="{D8085FA0-2017-47C4-9B1B-793FD6C116DE}"/>
                        </a:ext>
                      </a:extLst>
                    </p:cNvPr>
                    <p:cNvSpPr>
                      <a:spLocks noChangeShapeType="1"/>
                    </p:cNvSpPr>
                    <p:nvPr/>
                  </p:nvSpPr>
                  <p:spPr bwMode="auto">
                    <a:xfrm rot="-5400000">
                      <a:off x="3543" y="2603"/>
                      <a:ext cx="24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3" name="Line 52">
                      <a:extLst>
                        <a:ext uri="{FF2B5EF4-FFF2-40B4-BE49-F238E27FC236}">
                          <a16:creationId xmlns:a16="http://schemas.microsoft.com/office/drawing/2014/main" id="{1C138C8B-5FC5-4D0E-8CEE-BCB0C45DF902}"/>
                        </a:ext>
                      </a:extLst>
                    </p:cNvPr>
                    <p:cNvSpPr>
                      <a:spLocks noChangeShapeType="1"/>
                    </p:cNvSpPr>
                    <p:nvPr/>
                  </p:nvSpPr>
                  <p:spPr bwMode="auto">
                    <a:xfrm>
                      <a:off x="4378" y="2602"/>
                      <a:ext cx="24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804" name="Line 53">
                      <a:extLst>
                        <a:ext uri="{FF2B5EF4-FFF2-40B4-BE49-F238E27FC236}">
                          <a16:creationId xmlns:a16="http://schemas.microsoft.com/office/drawing/2014/main" id="{D9EDDF08-AA63-4340-82C7-72281CD658F0}"/>
                        </a:ext>
                      </a:extLst>
                    </p:cNvPr>
                    <p:cNvSpPr>
                      <a:spLocks noChangeShapeType="1"/>
                    </p:cNvSpPr>
                    <p:nvPr/>
                  </p:nvSpPr>
                  <p:spPr bwMode="auto">
                    <a:xfrm>
                      <a:off x="3535" y="2602"/>
                      <a:ext cx="25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4800" name="Oval 54">
                    <a:extLst>
                      <a:ext uri="{FF2B5EF4-FFF2-40B4-BE49-F238E27FC236}">
                        <a16:creationId xmlns:a16="http://schemas.microsoft.com/office/drawing/2014/main" id="{9197A759-9278-4F68-8C63-89E48E938ED3}"/>
                      </a:ext>
                    </a:extLst>
                  </p:cNvPr>
                  <p:cNvSpPr>
                    <a:spLocks noChangeArrowheads="1"/>
                  </p:cNvSpPr>
                  <p:nvPr/>
                </p:nvSpPr>
                <p:spPr bwMode="auto">
                  <a:xfrm rot="-5400000">
                    <a:off x="3862" y="2644"/>
                    <a:ext cx="491" cy="52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4801" name="Line 55">
                    <a:extLst>
                      <a:ext uri="{FF2B5EF4-FFF2-40B4-BE49-F238E27FC236}">
                        <a16:creationId xmlns:a16="http://schemas.microsoft.com/office/drawing/2014/main" id="{3B5E9B9B-FBDC-4CB4-86E5-91E97AF3DF65}"/>
                      </a:ext>
                    </a:extLst>
                  </p:cNvPr>
                  <p:cNvSpPr>
                    <a:spLocks noChangeShapeType="1"/>
                  </p:cNvSpPr>
                  <p:nvPr/>
                </p:nvSpPr>
                <p:spPr bwMode="auto">
                  <a:xfrm rot="-5400000">
                    <a:off x="4108" y="2382"/>
                    <a:ext cx="0" cy="10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4794" name="Line 56">
                  <a:extLst>
                    <a:ext uri="{FF2B5EF4-FFF2-40B4-BE49-F238E27FC236}">
                      <a16:creationId xmlns:a16="http://schemas.microsoft.com/office/drawing/2014/main" id="{B1615DBE-77F5-468C-B373-7ECE34CB060B}"/>
                    </a:ext>
                  </a:extLst>
                </p:cNvPr>
                <p:cNvSpPr>
                  <a:spLocks noChangeShapeType="1"/>
                </p:cNvSpPr>
                <p:nvPr/>
              </p:nvSpPr>
              <p:spPr bwMode="auto">
                <a:xfrm>
                  <a:off x="3279" y="555"/>
                  <a:ext cx="0" cy="4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5" name="Line 57">
                  <a:extLst>
                    <a:ext uri="{FF2B5EF4-FFF2-40B4-BE49-F238E27FC236}">
                      <a16:creationId xmlns:a16="http://schemas.microsoft.com/office/drawing/2014/main" id="{2CAE3DCD-B4C4-4BBB-BD72-F99C9CAA2107}"/>
                    </a:ext>
                  </a:extLst>
                </p:cNvPr>
                <p:cNvSpPr>
                  <a:spLocks noChangeShapeType="1"/>
                </p:cNvSpPr>
                <p:nvPr/>
              </p:nvSpPr>
              <p:spPr bwMode="auto">
                <a:xfrm>
                  <a:off x="2654" y="542"/>
                  <a:ext cx="163"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6" name="Line 58">
                  <a:extLst>
                    <a:ext uri="{FF2B5EF4-FFF2-40B4-BE49-F238E27FC236}">
                      <a16:creationId xmlns:a16="http://schemas.microsoft.com/office/drawing/2014/main" id="{4AF2F4EF-D826-49AF-BB62-DE59AC477C2C}"/>
                    </a:ext>
                  </a:extLst>
                </p:cNvPr>
                <p:cNvSpPr>
                  <a:spLocks noChangeShapeType="1"/>
                </p:cNvSpPr>
                <p:nvPr/>
              </p:nvSpPr>
              <p:spPr bwMode="auto">
                <a:xfrm>
                  <a:off x="2711" y="542"/>
                  <a:ext cx="106"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4797" name="Line 59">
                  <a:extLst>
                    <a:ext uri="{FF2B5EF4-FFF2-40B4-BE49-F238E27FC236}">
                      <a16:creationId xmlns:a16="http://schemas.microsoft.com/office/drawing/2014/main" id="{0BEABDF0-87E7-4F1B-A143-8CDFB0C454A2}"/>
                    </a:ext>
                  </a:extLst>
                </p:cNvPr>
                <p:cNvSpPr>
                  <a:spLocks noChangeShapeType="1"/>
                </p:cNvSpPr>
                <p:nvPr/>
              </p:nvSpPr>
              <p:spPr bwMode="auto">
                <a:xfrm rot="5400000">
                  <a:off x="2166" y="771"/>
                  <a:ext cx="105"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4798" name="Line 60">
                  <a:extLst>
                    <a:ext uri="{FF2B5EF4-FFF2-40B4-BE49-F238E27FC236}">
                      <a16:creationId xmlns:a16="http://schemas.microsoft.com/office/drawing/2014/main" id="{FCACC3E3-9AB1-46C0-8F5A-F5000B38B8E1}"/>
                    </a:ext>
                  </a:extLst>
                </p:cNvPr>
                <p:cNvSpPr>
                  <a:spLocks noChangeShapeType="1"/>
                </p:cNvSpPr>
                <p:nvPr/>
              </p:nvSpPr>
              <p:spPr bwMode="auto">
                <a:xfrm rot="5400000">
                  <a:off x="3693" y="788"/>
                  <a:ext cx="106"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74763" name="Text Box 61">
                <a:extLst>
                  <a:ext uri="{FF2B5EF4-FFF2-40B4-BE49-F238E27FC236}">
                    <a16:creationId xmlns:a16="http://schemas.microsoft.com/office/drawing/2014/main" id="{F138B9B5-AE65-43E4-BF0B-9E74B883EEC9}"/>
                  </a:ext>
                </a:extLst>
              </p:cNvPr>
              <p:cNvSpPr txBox="1">
                <a:spLocks noChangeArrowheads="1"/>
              </p:cNvSpPr>
              <p:nvPr/>
            </p:nvSpPr>
            <p:spPr bwMode="auto">
              <a:xfrm>
                <a:off x="2736" y="1287"/>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1.6A</a:t>
                </a:r>
              </a:p>
            </p:txBody>
          </p:sp>
          <p:sp>
            <p:nvSpPr>
              <p:cNvPr id="284734" name="Text Box 62">
                <a:extLst>
                  <a:ext uri="{FF2B5EF4-FFF2-40B4-BE49-F238E27FC236}">
                    <a16:creationId xmlns:a16="http://schemas.microsoft.com/office/drawing/2014/main" id="{3EA961F0-3891-4899-A022-63F0EDF1A747}"/>
                  </a:ext>
                </a:extLst>
              </p:cNvPr>
              <p:cNvSpPr txBox="1">
                <a:spLocks noChangeArrowheads="1"/>
              </p:cNvSpPr>
              <p:nvPr/>
            </p:nvSpPr>
            <p:spPr bwMode="auto">
              <a:xfrm>
                <a:off x="1632" y="1287"/>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2</a:t>
                </a:r>
                <a:r>
                  <a:rPr kumimoji="1" lang="en-US" altLang="zh-CN" b="1">
                    <a:effectLst>
                      <a:outerShdw blurRad="38100" dist="38100" dir="2700000" algn="tl">
                        <a:srgbClr val="C0C0C0"/>
                      </a:outerShdw>
                    </a:effectLst>
                    <a:latin typeface="Times New Roman" charset="0"/>
                    <a:cs typeface="Times New Roman" charset="0"/>
                  </a:rPr>
                  <a:t>Ω</a:t>
                </a:r>
              </a:p>
            </p:txBody>
          </p:sp>
          <p:sp>
            <p:nvSpPr>
              <p:cNvPr id="284735" name="Text Box 63">
                <a:extLst>
                  <a:ext uri="{FF2B5EF4-FFF2-40B4-BE49-F238E27FC236}">
                    <a16:creationId xmlns:a16="http://schemas.microsoft.com/office/drawing/2014/main" id="{E51EF85B-2A96-47B1-8F1E-0541EFA6F11B}"/>
                  </a:ext>
                </a:extLst>
              </p:cNvPr>
              <p:cNvSpPr txBox="1">
                <a:spLocks noChangeArrowheads="1"/>
              </p:cNvSpPr>
              <p:nvPr/>
            </p:nvSpPr>
            <p:spPr bwMode="auto">
              <a:xfrm>
                <a:off x="3792" y="663"/>
                <a:ext cx="33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4736" name="Text Box 64">
                <a:extLst>
                  <a:ext uri="{FF2B5EF4-FFF2-40B4-BE49-F238E27FC236}">
                    <a16:creationId xmlns:a16="http://schemas.microsoft.com/office/drawing/2014/main" id="{3721605B-792A-4C0B-A999-D40CB8C6042E}"/>
                  </a:ext>
                </a:extLst>
              </p:cNvPr>
              <p:cNvSpPr txBox="1">
                <a:spLocks noChangeArrowheads="1"/>
              </p:cNvSpPr>
              <p:nvPr/>
            </p:nvSpPr>
            <p:spPr bwMode="auto">
              <a:xfrm>
                <a:off x="2832" y="144"/>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3</a:t>
                </a:r>
                <a:r>
                  <a:rPr kumimoji="1" lang="en-US" altLang="zh-CN" b="1">
                    <a:effectLst>
                      <a:outerShdw blurRad="38100" dist="38100" dir="2700000" algn="tl">
                        <a:srgbClr val="C0C0C0"/>
                      </a:outerShdw>
                    </a:effectLst>
                    <a:latin typeface="Times New Roman" charset="0"/>
                    <a:cs typeface="Times New Roman" charset="0"/>
                  </a:rPr>
                  <a:t>Ω</a:t>
                </a:r>
              </a:p>
            </p:txBody>
          </p:sp>
          <p:sp>
            <p:nvSpPr>
              <p:cNvPr id="284737" name="Text Box 65">
                <a:extLst>
                  <a:ext uri="{FF2B5EF4-FFF2-40B4-BE49-F238E27FC236}">
                    <a16:creationId xmlns:a16="http://schemas.microsoft.com/office/drawing/2014/main" id="{5C0C4983-3F85-4332-BD71-48A4F50D4334}"/>
                  </a:ext>
                </a:extLst>
              </p:cNvPr>
              <p:cNvSpPr txBox="1">
                <a:spLocks noChangeArrowheads="1"/>
              </p:cNvSpPr>
              <p:nvPr/>
            </p:nvSpPr>
            <p:spPr bwMode="auto">
              <a:xfrm>
                <a:off x="2256" y="1095"/>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4</a:t>
                </a:r>
                <a:r>
                  <a:rPr kumimoji="1" lang="en-US" altLang="zh-CN" b="1">
                    <a:effectLst>
                      <a:outerShdw blurRad="38100" dist="38100" dir="2700000" algn="tl">
                        <a:srgbClr val="C0C0C0"/>
                      </a:outerShdw>
                    </a:effectLst>
                    <a:latin typeface="Times New Roman" charset="0"/>
                    <a:cs typeface="Times New Roman" charset="0"/>
                  </a:rPr>
                  <a:t>Ω</a:t>
                </a:r>
              </a:p>
            </p:txBody>
          </p:sp>
          <p:sp>
            <p:nvSpPr>
              <p:cNvPr id="284738" name="Text Box 66">
                <a:extLst>
                  <a:ext uri="{FF2B5EF4-FFF2-40B4-BE49-F238E27FC236}">
                    <a16:creationId xmlns:a16="http://schemas.microsoft.com/office/drawing/2014/main" id="{915311D5-489D-4781-8A99-941F0240434F}"/>
                  </a:ext>
                </a:extLst>
              </p:cNvPr>
              <p:cNvSpPr txBox="1">
                <a:spLocks noChangeArrowheads="1"/>
              </p:cNvSpPr>
              <p:nvPr/>
            </p:nvSpPr>
            <p:spPr bwMode="auto">
              <a:xfrm>
                <a:off x="2688" y="519"/>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4739" name="Text Box 67">
                <a:extLst>
                  <a:ext uri="{FF2B5EF4-FFF2-40B4-BE49-F238E27FC236}">
                    <a16:creationId xmlns:a16="http://schemas.microsoft.com/office/drawing/2014/main" id="{FE575B5F-58A2-4837-9682-31838BF1AB72}"/>
                  </a:ext>
                </a:extLst>
              </p:cNvPr>
              <p:cNvSpPr txBox="1">
                <a:spLocks noChangeArrowheads="1"/>
              </p:cNvSpPr>
              <p:nvPr/>
            </p:nvSpPr>
            <p:spPr bwMode="auto">
              <a:xfrm>
                <a:off x="2208" y="711"/>
                <a:ext cx="432"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4740" name="Text Box 68">
                <a:extLst>
                  <a:ext uri="{FF2B5EF4-FFF2-40B4-BE49-F238E27FC236}">
                    <a16:creationId xmlns:a16="http://schemas.microsoft.com/office/drawing/2014/main" id="{3B38C458-0F2F-4461-9EC9-5D180FBFCBAD}"/>
                  </a:ext>
                </a:extLst>
              </p:cNvPr>
              <p:cNvSpPr txBox="1">
                <a:spLocks noChangeArrowheads="1"/>
              </p:cNvSpPr>
              <p:nvPr/>
            </p:nvSpPr>
            <p:spPr bwMode="auto">
              <a:xfrm>
                <a:off x="1488" y="183"/>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74771" name="Text Box 69">
                <a:extLst>
                  <a:ext uri="{FF2B5EF4-FFF2-40B4-BE49-F238E27FC236}">
                    <a16:creationId xmlns:a16="http://schemas.microsoft.com/office/drawing/2014/main" id="{EA219059-2864-42DE-9643-9EBE8EE6D9F0}"/>
                  </a:ext>
                </a:extLst>
              </p:cNvPr>
              <p:cNvSpPr txBox="1">
                <a:spLocks noChangeArrowheads="1"/>
              </p:cNvSpPr>
              <p:nvPr/>
            </p:nvSpPr>
            <p:spPr bwMode="auto">
              <a:xfrm>
                <a:off x="3216" y="27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cs typeface="Arial" panose="020B0604020202020204" pitchFamily="34" charset="0"/>
                  </a:rPr>
                  <a:t>②</a:t>
                </a:r>
                <a:endParaRPr lang="en-US" altLang="zh-CN" sz="2400" b="1">
                  <a:solidFill>
                    <a:srgbClr val="FF3300"/>
                  </a:solidFill>
                </a:endParaRPr>
              </a:p>
            </p:txBody>
          </p:sp>
          <p:sp>
            <p:nvSpPr>
              <p:cNvPr id="74772" name="Text Box 70">
                <a:extLst>
                  <a:ext uri="{FF2B5EF4-FFF2-40B4-BE49-F238E27FC236}">
                    <a16:creationId xmlns:a16="http://schemas.microsoft.com/office/drawing/2014/main" id="{CDB1290D-FA92-4ECC-A84E-E4ED8D9AE525}"/>
                  </a:ext>
                </a:extLst>
              </p:cNvPr>
              <p:cNvSpPr txBox="1">
                <a:spLocks noChangeArrowheads="1"/>
              </p:cNvSpPr>
              <p:nvPr/>
            </p:nvSpPr>
            <p:spPr bwMode="auto">
              <a:xfrm>
                <a:off x="1920" y="27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cs typeface="Arial" panose="020B0604020202020204" pitchFamily="34" charset="0"/>
                  </a:rPr>
                  <a:t>①</a:t>
                </a:r>
                <a:endParaRPr lang="en-US" altLang="zh-CN" sz="2400" b="1">
                  <a:solidFill>
                    <a:srgbClr val="FF3300"/>
                  </a:solidFill>
                </a:endParaRPr>
              </a:p>
            </p:txBody>
          </p:sp>
          <p:sp>
            <p:nvSpPr>
              <p:cNvPr id="74773" name="Line 71">
                <a:extLst>
                  <a:ext uri="{FF2B5EF4-FFF2-40B4-BE49-F238E27FC236}">
                    <a16:creationId xmlns:a16="http://schemas.microsoft.com/office/drawing/2014/main" id="{657AF3BF-5438-4312-9C98-654420323470}"/>
                  </a:ext>
                </a:extLst>
              </p:cNvPr>
              <p:cNvSpPr>
                <a:spLocks noChangeShapeType="1"/>
              </p:cNvSpPr>
              <p:nvPr/>
            </p:nvSpPr>
            <p:spPr bwMode="auto">
              <a:xfrm>
                <a:off x="2400" y="1623"/>
                <a:ext cx="0"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4" name="Line 72">
                <a:extLst>
                  <a:ext uri="{FF2B5EF4-FFF2-40B4-BE49-F238E27FC236}">
                    <a16:creationId xmlns:a16="http://schemas.microsoft.com/office/drawing/2014/main" id="{BC51C227-B74C-4F5D-9878-53A7175DBCF7}"/>
                  </a:ext>
                </a:extLst>
              </p:cNvPr>
              <p:cNvSpPr>
                <a:spLocks noChangeShapeType="1"/>
              </p:cNvSpPr>
              <p:nvPr/>
            </p:nvSpPr>
            <p:spPr bwMode="auto">
              <a:xfrm>
                <a:off x="2304" y="176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28674" name="Object 75">
            <a:extLst>
              <a:ext uri="{FF2B5EF4-FFF2-40B4-BE49-F238E27FC236}">
                <a16:creationId xmlns:a16="http://schemas.microsoft.com/office/drawing/2014/main" id="{EE850710-C175-4421-A217-8CF0A0737D69}"/>
              </a:ext>
            </a:extLst>
          </p:cNvPr>
          <p:cNvGraphicFramePr>
            <a:graphicFrameLocks noChangeAspect="1"/>
          </p:cNvGraphicFramePr>
          <p:nvPr/>
        </p:nvGraphicFramePr>
        <p:xfrm>
          <a:off x="1928813" y="3124200"/>
          <a:ext cx="5462587" cy="3473450"/>
        </p:xfrm>
        <a:graphic>
          <a:graphicData uri="http://schemas.openxmlformats.org/presentationml/2006/ole">
            <mc:AlternateContent xmlns:mc="http://schemas.openxmlformats.org/markup-compatibility/2006">
              <mc:Choice xmlns:v="urn:schemas-microsoft-com:vml" Requires="v">
                <p:oleObj spid="_x0000_s28703" name="Equation" r:id="rId3" imgW="2044700" imgH="1625600" progId="Equation.3">
                  <p:embed/>
                </p:oleObj>
              </mc:Choice>
              <mc:Fallback>
                <p:oleObj name="Equation" r:id="rId3" imgW="2044700" imgH="1625600" progId="Equation.3">
                  <p:embed/>
                  <p:pic>
                    <p:nvPicPr>
                      <p:cNvPr id="0"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3124200"/>
                        <a:ext cx="5462587" cy="347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426C04C-950C-4D9E-83E4-8B6F9F0AF5DB}"/>
              </a:ext>
            </a:extLst>
          </p:cNvPr>
          <p:cNvSpPr>
            <a:spLocks noGrp="1" noChangeArrowheads="1"/>
          </p:cNvSpPr>
          <p:nvPr>
            <p:ph type="ctrTitle"/>
          </p:nvPr>
        </p:nvSpPr>
        <p:spPr>
          <a:xfrm>
            <a:off x="1371600" y="1219200"/>
            <a:ext cx="6161088" cy="3505200"/>
          </a:xfrm>
        </p:spPr>
        <p:txBody>
          <a:bodyPr/>
          <a:lstStyle/>
          <a:p>
            <a:pPr eaLnBrk="1" hangingPunct="1">
              <a:lnSpc>
                <a:spcPct val="200000"/>
              </a:lnSpc>
            </a:pPr>
            <a:r>
              <a:rPr lang="zh-CN" altLang="en-US" sz="6000" b="1">
                <a:solidFill>
                  <a:schemeClr val="tx1"/>
                </a:solidFill>
                <a:latin typeface="华文新魏" panose="02010800040101010101" pitchFamily="2" charset="-122"/>
                <a:ea typeface="华文新魏" panose="02010800040101010101" pitchFamily="2" charset="-122"/>
              </a:rPr>
              <a:t>第 </a:t>
            </a:r>
            <a:r>
              <a:rPr lang="en-US" altLang="zh-CN" sz="6000" b="1">
                <a:solidFill>
                  <a:schemeClr val="tx1"/>
                </a:solidFill>
                <a:latin typeface="华文新魏" panose="02010800040101010101" pitchFamily="2" charset="-122"/>
                <a:ea typeface="华文新魏" panose="02010800040101010101" pitchFamily="2" charset="-122"/>
              </a:rPr>
              <a:t>1 </a:t>
            </a:r>
            <a:r>
              <a:rPr lang="zh-CN" altLang="en-US" sz="6000" b="1">
                <a:solidFill>
                  <a:schemeClr val="tx1"/>
                </a:solidFill>
                <a:latin typeface="华文新魏" panose="02010800040101010101" pitchFamily="2" charset="-122"/>
                <a:ea typeface="华文新魏" panose="02010800040101010101" pitchFamily="2" charset="-122"/>
              </a:rPr>
              <a:t>章</a:t>
            </a:r>
            <a:br>
              <a:rPr lang="zh-CN" altLang="en-US" sz="6000" b="1">
                <a:solidFill>
                  <a:schemeClr val="tx1"/>
                </a:solidFill>
                <a:latin typeface="华文新魏" panose="02010800040101010101" pitchFamily="2" charset="-122"/>
                <a:ea typeface="华文新魏" panose="02010800040101010101" pitchFamily="2" charset="-122"/>
              </a:rPr>
            </a:br>
            <a:r>
              <a:rPr lang="zh-CN" altLang="en-US" sz="6000" b="1">
                <a:solidFill>
                  <a:schemeClr val="tx1"/>
                </a:solidFill>
                <a:latin typeface="华文新魏" panose="02010800040101010101" pitchFamily="2" charset="-122"/>
                <a:ea typeface="华文新魏" panose="02010800040101010101" pitchFamily="2" charset="-122"/>
              </a:rPr>
              <a:t>直 流 电 路</a:t>
            </a:r>
            <a:endParaRPr lang="zh-CN" altLang="en-US" sz="2000" b="1">
              <a:solidFill>
                <a:schemeClr val="tx1"/>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a:extLst>
              <a:ext uri="{FF2B5EF4-FFF2-40B4-BE49-F238E27FC236}">
                <a16:creationId xmlns:a16="http://schemas.microsoft.com/office/drawing/2014/main" id="{426027BF-EB11-41E7-8FCA-A661E3A4AC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A3B598F-F8D7-44A7-988D-33688E6768FD}" type="slidenum">
              <a:rPr lang="en-US" altLang="zh-CN" sz="1400" smtClean="0"/>
              <a:pPr>
                <a:spcBef>
                  <a:spcPct val="0"/>
                </a:spcBef>
                <a:buFontTx/>
                <a:buNone/>
              </a:pPr>
              <a:t>80</a:t>
            </a:fld>
            <a:endParaRPr lang="en-US" altLang="zh-CN" sz="1400"/>
          </a:p>
        </p:txBody>
      </p:sp>
      <p:sp>
        <p:nvSpPr>
          <p:cNvPr id="75779" name="Text Box 2">
            <a:extLst>
              <a:ext uri="{FF2B5EF4-FFF2-40B4-BE49-F238E27FC236}">
                <a16:creationId xmlns:a16="http://schemas.microsoft.com/office/drawing/2014/main" id="{CCC31A62-DDCD-4A26-8DAC-D311421FB690}"/>
              </a:ext>
            </a:extLst>
          </p:cNvPr>
          <p:cNvSpPr txBox="1">
            <a:spLocks noChangeArrowheads="1"/>
          </p:cNvSpPr>
          <p:nvPr/>
        </p:nvSpPr>
        <p:spPr bwMode="auto">
          <a:xfrm>
            <a:off x="3124200" y="4876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graphicFrame>
        <p:nvGraphicFramePr>
          <p:cNvPr id="75780" name="Object 73">
            <a:extLst>
              <a:ext uri="{FF2B5EF4-FFF2-40B4-BE49-F238E27FC236}">
                <a16:creationId xmlns:a16="http://schemas.microsoft.com/office/drawing/2014/main" id="{60D58946-53FA-4633-8B56-799B7AC4CA32}"/>
              </a:ext>
            </a:extLst>
          </p:cNvPr>
          <p:cNvGraphicFramePr>
            <a:graphicFrameLocks noChangeAspect="1"/>
          </p:cNvGraphicFramePr>
          <p:nvPr/>
        </p:nvGraphicFramePr>
        <p:xfrm>
          <a:off x="1371600" y="1219200"/>
          <a:ext cx="2986088" cy="976313"/>
        </p:xfrm>
        <a:graphic>
          <a:graphicData uri="http://schemas.openxmlformats.org/presentationml/2006/ole">
            <mc:AlternateContent xmlns:mc="http://schemas.openxmlformats.org/markup-compatibility/2006">
              <mc:Choice xmlns:v="urn:schemas-microsoft-com:vml" Requires="v">
                <p:oleObj spid="_x0000_s29785" name="Equation" r:id="rId3" imgW="1117600" imgH="457200" progId="Equation.3">
                  <p:embed/>
                </p:oleObj>
              </mc:Choice>
              <mc:Fallback>
                <p:oleObj name="Equation" r:id="rId3" imgW="1117600" imgH="457200" progId="Equation.3">
                  <p:embed/>
                  <p:pic>
                    <p:nvPicPr>
                      <p:cNvPr id="0" name="Object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219200"/>
                        <a:ext cx="2986088"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1" name="Text Box 74">
            <a:extLst>
              <a:ext uri="{FF2B5EF4-FFF2-40B4-BE49-F238E27FC236}">
                <a16:creationId xmlns:a16="http://schemas.microsoft.com/office/drawing/2014/main" id="{A2E87DC2-65A9-48BC-8DF2-5D6BC3D2086F}"/>
              </a:ext>
            </a:extLst>
          </p:cNvPr>
          <p:cNvSpPr txBox="1">
            <a:spLocks noChangeArrowheads="1"/>
          </p:cNvSpPr>
          <p:nvPr/>
        </p:nvSpPr>
        <p:spPr bwMode="auto">
          <a:xfrm>
            <a:off x="609600" y="6096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将各支路电流代入下列节点方程</a:t>
            </a:r>
          </a:p>
        </p:txBody>
      </p:sp>
      <p:sp>
        <p:nvSpPr>
          <p:cNvPr id="75782" name="Text Box 75">
            <a:extLst>
              <a:ext uri="{FF2B5EF4-FFF2-40B4-BE49-F238E27FC236}">
                <a16:creationId xmlns:a16="http://schemas.microsoft.com/office/drawing/2014/main" id="{236E4F30-4716-4B89-9D66-B2FCF1D2FD3F}"/>
              </a:ext>
            </a:extLst>
          </p:cNvPr>
          <p:cNvSpPr txBox="1">
            <a:spLocks noChangeArrowheads="1"/>
          </p:cNvSpPr>
          <p:nvPr/>
        </p:nvSpPr>
        <p:spPr bwMode="auto">
          <a:xfrm>
            <a:off x="609600" y="2286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经整理后得</a:t>
            </a:r>
          </a:p>
        </p:txBody>
      </p:sp>
      <p:graphicFrame>
        <p:nvGraphicFramePr>
          <p:cNvPr id="75783" name="Object 76">
            <a:extLst>
              <a:ext uri="{FF2B5EF4-FFF2-40B4-BE49-F238E27FC236}">
                <a16:creationId xmlns:a16="http://schemas.microsoft.com/office/drawing/2014/main" id="{A357779E-9E84-43E6-8006-5F1972492C21}"/>
              </a:ext>
            </a:extLst>
          </p:cNvPr>
          <p:cNvGraphicFramePr>
            <a:graphicFrameLocks noChangeAspect="1"/>
          </p:cNvGraphicFramePr>
          <p:nvPr/>
        </p:nvGraphicFramePr>
        <p:xfrm>
          <a:off x="1143000" y="2895600"/>
          <a:ext cx="3154363" cy="976313"/>
        </p:xfrm>
        <a:graphic>
          <a:graphicData uri="http://schemas.openxmlformats.org/presentationml/2006/ole">
            <mc:AlternateContent xmlns:mc="http://schemas.openxmlformats.org/markup-compatibility/2006">
              <mc:Choice xmlns:v="urn:schemas-microsoft-com:vml" Requires="v">
                <p:oleObj spid="_x0000_s29786" name="Equation" r:id="rId5" imgW="1181100" imgH="457200" progId="Equation.3">
                  <p:embed/>
                </p:oleObj>
              </mc:Choice>
              <mc:Fallback>
                <p:oleObj name="Equation" r:id="rId5" imgW="1181100" imgH="457200" progId="Equation.3">
                  <p:embed/>
                  <p:pic>
                    <p:nvPicPr>
                      <p:cNvPr id="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895600"/>
                        <a:ext cx="3154363"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4" name="Text Box 77">
            <a:extLst>
              <a:ext uri="{FF2B5EF4-FFF2-40B4-BE49-F238E27FC236}">
                <a16:creationId xmlns:a16="http://schemas.microsoft.com/office/drawing/2014/main" id="{D82274D5-2620-4033-AB26-13ADD22EC015}"/>
              </a:ext>
            </a:extLst>
          </p:cNvPr>
          <p:cNvSpPr txBox="1">
            <a:spLocks noChangeArrowheads="1"/>
          </p:cNvSpPr>
          <p:nvPr/>
        </p:nvSpPr>
        <p:spPr bwMode="auto">
          <a:xfrm>
            <a:off x="685800" y="38862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解得</a:t>
            </a:r>
          </a:p>
        </p:txBody>
      </p:sp>
      <p:graphicFrame>
        <p:nvGraphicFramePr>
          <p:cNvPr id="75785" name="Object 78">
            <a:extLst>
              <a:ext uri="{FF2B5EF4-FFF2-40B4-BE49-F238E27FC236}">
                <a16:creationId xmlns:a16="http://schemas.microsoft.com/office/drawing/2014/main" id="{3A16A308-62FF-451E-9780-D772362BE87D}"/>
              </a:ext>
            </a:extLst>
          </p:cNvPr>
          <p:cNvGraphicFramePr>
            <a:graphicFrameLocks noChangeAspect="1"/>
          </p:cNvGraphicFramePr>
          <p:nvPr/>
        </p:nvGraphicFramePr>
        <p:xfrm>
          <a:off x="1371600" y="4495800"/>
          <a:ext cx="1900238" cy="976313"/>
        </p:xfrm>
        <a:graphic>
          <a:graphicData uri="http://schemas.openxmlformats.org/presentationml/2006/ole">
            <mc:AlternateContent xmlns:mc="http://schemas.openxmlformats.org/markup-compatibility/2006">
              <mc:Choice xmlns:v="urn:schemas-microsoft-com:vml" Requires="v">
                <p:oleObj spid="_x0000_s29787" name="Equation" r:id="rId7" imgW="711200" imgH="457200" progId="Equation.3">
                  <p:embed/>
                </p:oleObj>
              </mc:Choice>
              <mc:Fallback>
                <p:oleObj name="Equation" r:id="rId7" imgW="711200" imgH="457200" progId="Equation.3">
                  <p:embed/>
                  <p:pic>
                    <p:nvPicPr>
                      <p:cNvPr id="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4495800"/>
                        <a:ext cx="1900238"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5786" name="Group 80">
            <a:extLst>
              <a:ext uri="{FF2B5EF4-FFF2-40B4-BE49-F238E27FC236}">
                <a16:creationId xmlns:a16="http://schemas.microsoft.com/office/drawing/2014/main" id="{1F9BA5D9-D781-432D-A050-BF4F934D0B40}"/>
              </a:ext>
            </a:extLst>
          </p:cNvPr>
          <p:cNvGrpSpPr>
            <a:grpSpLocks/>
          </p:cNvGrpSpPr>
          <p:nvPr/>
        </p:nvGrpSpPr>
        <p:grpSpPr bwMode="auto">
          <a:xfrm>
            <a:off x="4572000" y="3048000"/>
            <a:ext cx="4495800" cy="2576513"/>
            <a:chOff x="1488" y="144"/>
            <a:chExt cx="2832" cy="1623"/>
          </a:xfrm>
        </p:grpSpPr>
        <p:sp>
          <p:nvSpPr>
            <p:cNvPr id="285777" name="Text Box 81">
              <a:extLst>
                <a:ext uri="{FF2B5EF4-FFF2-40B4-BE49-F238E27FC236}">
                  <a16:creationId xmlns:a16="http://schemas.microsoft.com/office/drawing/2014/main" id="{F421B1A2-4FE7-4A31-8728-4CB9B01C933A}"/>
                </a:ext>
              </a:extLst>
            </p:cNvPr>
            <p:cNvSpPr txBox="1">
              <a:spLocks noChangeArrowheads="1"/>
            </p:cNvSpPr>
            <p:nvPr/>
          </p:nvSpPr>
          <p:spPr bwMode="auto">
            <a:xfrm>
              <a:off x="3744" y="1344"/>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10</a:t>
              </a:r>
              <a:r>
                <a:rPr kumimoji="1" lang="en-US" altLang="zh-CN" b="1">
                  <a:effectLst>
                    <a:outerShdw blurRad="38100" dist="38100" dir="2700000" algn="tl">
                      <a:srgbClr val="C0C0C0"/>
                    </a:outerShdw>
                  </a:effectLst>
                  <a:latin typeface="Times New Roman" charset="0"/>
                  <a:cs typeface="Times New Roman" charset="0"/>
                </a:rPr>
                <a:t>Ω</a:t>
              </a:r>
            </a:p>
          </p:txBody>
        </p:sp>
        <p:grpSp>
          <p:nvGrpSpPr>
            <p:cNvPr id="75788" name="Group 82">
              <a:extLst>
                <a:ext uri="{FF2B5EF4-FFF2-40B4-BE49-F238E27FC236}">
                  <a16:creationId xmlns:a16="http://schemas.microsoft.com/office/drawing/2014/main" id="{7D38D236-10FC-4BDC-BE25-14EDCF948289}"/>
                </a:ext>
              </a:extLst>
            </p:cNvPr>
            <p:cNvGrpSpPr>
              <a:grpSpLocks/>
            </p:cNvGrpSpPr>
            <p:nvPr/>
          </p:nvGrpSpPr>
          <p:grpSpPr bwMode="auto">
            <a:xfrm>
              <a:off x="1488" y="144"/>
              <a:ext cx="2640" cy="1623"/>
              <a:chOff x="1488" y="144"/>
              <a:chExt cx="2640" cy="1623"/>
            </a:xfrm>
          </p:grpSpPr>
          <p:sp>
            <p:nvSpPr>
              <p:cNvPr id="75789" name="Text Box 83">
                <a:extLst>
                  <a:ext uri="{FF2B5EF4-FFF2-40B4-BE49-F238E27FC236}">
                    <a16:creationId xmlns:a16="http://schemas.microsoft.com/office/drawing/2014/main" id="{92FABFF0-2C8E-4034-99BE-28E7EF713C3C}"/>
                  </a:ext>
                </a:extLst>
              </p:cNvPr>
              <p:cNvSpPr txBox="1">
                <a:spLocks noChangeArrowheads="1"/>
              </p:cNvSpPr>
              <p:nvPr/>
            </p:nvSpPr>
            <p:spPr bwMode="auto">
              <a:xfrm>
                <a:off x="1680" y="807"/>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70V</a:t>
                </a:r>
              </a:p>
            </p:txBody>
          </p:sp>
          <p:sp>
            <p:nvSpPr>
              <p:cNvPr id="75790" name="Text Box 84">
                <a:extLst>
                  <a:ext uri="{FF2B5EF4-FFF2-40B4-BE49-F238E27FC236}">
                    <a16:creationId xmlns:a16="http://schemas.microsoft.com/office/drawing/2014/main" id="{319AAF38-68DE-4033-B5A6-DF4F65F050AF}"/>
                  </a:ext>
                </a:extLst>
              </p:cNvPr>
              <p:cNvSpPr txBox="1">
                <a:spLocks noChangeArrowheads="1"/>
              </p:cNvSpPr>
              <p:nvPr/>
            </p:nvSpPr>
            <p:spPr bwMode="auto">
              <a:xfrm>
                <a:off x="2304" y="183"/>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2V</a:t>
                </a:r>
              </a:p>
            </p:txBody>
          </p:sp>
          <p:grpSp>
            <p:nvGrpSpPr>
              <p:cNvPr id="75791" name="Group 85">
                <a:extLst>
                  <a:ext uri="{FF2B5EF4-FFF2-40B4-BE49-F238E27FC236}">
                    <a16:creationId xmlns:a16="http://schemas.microsoft.com/office/drawing/2014/main" id="{E58FCC39-A1D9-44E7-8F1E-7C666C9E955A}"/>
                  </a:ext>
                </a:extLst>
              </p:cNvPr>
              <p:cNvGrpSpPr>
                <a:grpSpLocks/>
              </p:cNvGrpSpPr>
              <p:nvPr/>
            </p:nvGrpSpPr>
            <p:grpSpPr bwMode="auto">
              <a:xfrm>
                <a:off x="1488" y="375"/>
                <a:ext cx="2316" cy="1262"/>
                <a:chOff x="1488" y="375"/>
                <a:chExt cx="2316" cy="1262"/>
              </a:xfrm>
            </p:grpSpPr>
            <p:sp>
              <p:nvSpPr>
                <p:cNvPr id="75804" name="Line 86">
                  <a:extLst>
                    <a:ext uri="{FF2B5EF4-FFF2-40B4-BE49-F238E27FC236}">
                      <a16:creationId xmlns:a16="http://schemas.microsoft.com/office/drawing/2014/main" id="{B132881E-8953-4873-A6BE-4F104487093C}"/>
                    </a:ext>
                  </a:extLst>
                </p:cNvPr>
                <p:cNvSpPr>
                  <a:spLocks noChangeShapeType="1"/>
                </p:cNvSpPr>
                <p:nvPr/>
              </p:nvSpPr>
              <p:spPr bwMode="auto">
                <a:xfrm flipH="1">
                  <a:off x="1818" y="542"/>
                  <a:ext cx="106"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75805" name="Group 87">
                  <a:extLst>
                    <a:ext uri="{FF2B5EF4-FFF2-40B4-BE49-F238E27FC236}">
                      <a16:creationId xmlns:a16="http://schemas.microsoft.com/office/drawing/2014/main" id="{60821886-A123-401D-A6EC-DB108287782F}"/>
                    </a:ext>
                  </a:extLst>
                </p:cNvPr>
                <p:cNvGrpSpPr>
                  <a:grpSpLocks/>
                </p:cNvGrpSpPr>
                <p:nvPr/>
              </p:nvGrpSpPr>
              <p:grpSpPr bwMode="auto">
                <a:xfrm>
                  <a:off x="1488" y="728"/>
                  <a:ext cx="286" cy="438"/>
                  <a:chOff x="651" y="1308"/>
                  <a:chExt cx="332" cy="477"/>
                </a:xfrm>
              </p:grpSpPr>
              <p:grpSp>
                <p:nvGrpSpPr>
                  <p:cNvPr id="75850" name="Group 88">
                    <a:extLst>
                      <a:ext uri="{FF2B5EF4-FFF2-40B4-BE49-F238E27FC236}">
                        <a16:creationId xmlns:a16="http://schemas.microsoft.com/office/drawing/2014/main" id="{286265F0-F3EC-441D-A4D9-64B9E770E646}"/>
                      </a:ext>
                    </a:extLst>
                  </p:cNvPr>
                  <p:cNvGrpSpPr>
                    <a:grpSpLocks/>
                  </p:cNvGrpSpPr>
                  <p:nvPr/>
                </p:nvGrpSpPr>
                <p:grpSpPr bwMode="auto">
                  <a:xfrm>
                    <a:off x="871" y="1308"/>
                    <a:ext cx="112" cy="420"/>
                    <a:chOff x="2863" y="624"/>
                    <a:chExt cx="112" cy="420"/>
                  </a:xfrm>
                </p:grpSpPr>
                <p:sp>
                  <p:nvSpPr>
                    <p:cNvPr id="75853" name="Line 89">
                      <a:extLst>
                        <a:ext uri="{FF2B5EF4-FFF2-40B4-BE49-F238E27FC236}">
                          <a16:creationId xmlns:a16="http://schemas.microsoft.com/office/drawing/2014/main" id="{6AC9A350-E043-466A-B778-C9B082E85A1F}"/>
                        </a:ext>
                      </a:extLst>
                    </p:cNvPr>
                    <p:cNvSpPr>
                      <a:spLocks noChangeShapeType="1"/>
                    </p:cNvSpPr>
                    <p:nvPr/>
                  </p:nvSpPr>
                  <p:spPr bwMode="auto">
                    <a:xfrm>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54" name="Line 90">
                      <a:extLst>
                        <a:ext uri="{FF2B5EF4-FFF2-40B4-BE49-F238E27FC236}">
                          <a16:creationId xmlns:a16="http://schemas.microsoft.com/office/drawing/2014/main" id="{CD187D0B-37F9-40C9-89E0-185587579EAA}"/>
                        </a:ext>
                      </a:extLst>
                    </p:cNvPr>
                    <p:cNvSpPr>
                      <a:spLocks noChangeShapeType="1"/>
                    </p:cNvSpPr>
                    <p:nvPr/>
                  </p:nvSpPr>
                  <p:spPr bwMode="auto">
                    <a:xfrm>
                      <a:off x="2863" y="1044"/>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55" name="Line 91">
                      <a:extLst>
                        <a:ext uri="{FF2B5EF4-FFF2-40B4-BE49-F238E27FC236}">
                          <a16:creationId xmlns:a16="http://schemas.microsoft.com/office/drawing/2014/main" id="{CD9B79B4-3AF4-4CA0-8DC2-8BD24A5281CF}"/>
                        </a:ext>
                      </a:extLst>
                    </p:cNvPr>
                    <p:cNvSpPr>
                      <a:spLocks noChangeShapeType="1"/>
                    </p:cNvSpPr>
                    <p:nvPr/>
                  </p:nvSpPr>
                  <p:spPr bwMode="auto">
                    <a:xfrm rot="5400000">
                      <a:off x="2863" y="680"/>
                      <a:ext cx="11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51" name="Oval 92">
                    <a:extLst>
                      <a:ext uri="{FF2B5EF4-FFF2-40B4-BE49-F238E27FC236}">
                        <a16:creationId xmlns:a16="http://schemas.microsoft.com/office/drawing/2014/main" id="{AEA4E90B-A810-42AE-B00B-8E3BB2546821}"/>
                      </a:ext>
                    </a:extLst>
                  </p:cNvPr>
                  <p:cNvSpPr>
                    <a:spLocks noChangeArrowheads="1"/>
                  </p:cNvSpPr>
                  <p:nvPr/>
                </p:nvSpPr>
                <p:spPr bwMode="auto">
                  <a:xfrm>
                    <a:off x="651" y="1443"/>
                    <a:ext cx="228" cy="228"/>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5852" name="Line 93">
                    <a:extLst>
                      <a:ext uri="{FF2B5EF4-FFF2-40B4-BE49-F238E27FC236}">
                        <a16:creationId xmlns:a16="http://schemas.microsoft.com/office/drawing/2014/main" id="{F30AD949-9253-45FE-BA0B-07D2BF1BA907}"/>
                      </a:ext>
                    </a:extLst>
                  </p:cNvPr>
                  <p:cNvSpPr>
                    <a:spLocks noChangeShapeType="1"/>
                  </p:cNvSpPr>
                  <p:nvPr/>
                </p:nvSpPr>
                <p:spPr bwMode="auto">
                  <a:xfrm>
                    <a:off x="765" y="1329"/>
                    <a:ext cx="0" cy="45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806" name="Group 94">
                  <a:extLst>
                    <a:ext uri="{FF2B5EF4-FFF2-40B4-BE49-F238E27FC236}">
                      <a16:creationId xmlns:a16="http://schemas.microsoft.com/office/drawing/2014/main" id="{326DCB95-F801-4699-A060-246A5603B8AA}"/>
                    </a:ext>
                  </a:extLst>
                </p:cNvPr>
                <p:cNvGrpSpPr>
                  <a:grpSpLocks/>
                </p:cNvGrpSpPr>
                <p:nvPr/>
              </p:nvGrpSpPr>
              <p:grpSpPr bwMode="auto">
                <a:xfrm>
                  <a:off x="3706" y="951"/>
                  <a:ext cx="98" cy="471"/>
                  <a:chOff x="795" y="567"/>
                  <a:chExt cx="114" cy="513"/>
                </a:xfrm>
              </p:grpSpPr>
              <p:sp>
                <p:nvSpPr>
                  <p:cNvPr id="75848" name="Line 95">
                    <a:extLst>
                      <a:ext uri="{FF2B5EF4-FFF2-40B4-BE49-F238E27FC236}">
                        <a16:creationId xmlns:a16="http://schemas.microsoft.com/office/drawing/2014/main" id="{3B032D22-7923-497C-A22C-D39394D32EBE}"/>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9" name="Rectangle 96">
                    <a:extLst>
                      <a:ext uri="{FF2B5EF4-FFF2-40B4-BE49-F238E27FC236}">
                        <a16:creationId xmlns:a16="http://schemas.microsoft.com/office/drawing/2014/main" id="{94069BF3-E044-40BE-87C1-31578E7A2D33}"/>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5807" name="Group 97">
                  <a:extLst>
                    <a:ext uri="{FF2B5EF4-FFF2-40B4-BE49-F238E27FC236}">
                      <a16:creationId xmlns:a16="http://schemas.microsoft.com/office/drawing/2014/main" id="{D362A790-A711-4DF5-BE34-B5DF35BA5CA3}"/>
                    </a:ext>
                  </a:extLst>
                </p:cNvPr>
                <p:cNvGrpSpPr>
                  <a:grpSpLocks/>
                </p:cNvGrpSpPr>
                <p:nvPr/>
              </p:nvGrpSpPr>
              <p:grpSpPr bwMode="auto">
                <a:xfrm rot="-5400000">
                  <a:off x="2981" y="310"/>
                  <a:ext cx="99" cy="471"/>
                  <a:chOff x="795" y="567"/>
                  <a:chExt cx="114" cy="513"/>
                </a:xfrm>
              </p:grpSpPr>
              <p:sp>
                <p:nvSpPr>
                  <p:cNvPr id="75846" name="Line 98">
                    <a:extLst>
                      <a:ext uri="{FF2B5EF4-FFF2-40B4-BE49-F238E27FC236}">
                        <a16:creationId xmlns:a16="http://schemas.microsoft.com/office/drawing/2014/main" id="{1FE68D44-5107-413F-B7F6-694F8D691D37}"/>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7" name="Rectangle 99">
                    <a:extLst>
                      <a:ext uri="{FF2B5EF4-FFF2-40B4-BE49-F238E27FC236}">
                        <a16:creationId xmlns:a16="http://schemas.microsoft.com/office/drawing/2014/main" id="{EDFFBE02-48C7-48A9-8EDC-96CEF2DD86D7}"/>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sp>
              <p:nvSpPr>
                <p:cNvPr id="75808" name="Line 100">
                  <a:extLst>
                    <a:ext uri="{FF2B5EF4-FFF2-40B4-BE49-F238E27FC236}">
                      <a16:creationId xmlns:a16="http://schemas.microsoft.com/office/drawing/2014/main" id="{C6A7A7BD-38EC-401B-871D-CFED64EC3C9B}"/>
                    </a:ext>
                  </a:extLst>
                </p:cNvPr>
                <p:cNvSpPr>
                  <a:spLocks noChangeShapeType="1"/>
                </p:cNvSpPr>
                <p:nvPr/>
              </p:nvSpPr>
              <p:spPr bwMode="auto">
                <a:xfrm>
                  <a:off x="1585" y="542"/>
                  <a:ext cx="4" cy="22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9" name="Line 101">
                  <a:extLst>
                    <a:ext uri="{FF2B5EF4-FFF2-40B4-BE49-F238E27FC236}">
                      <a16:creationId xmlns:a16="http://schemas.microsoft.com/office/drawing/2014/main" id="{13F2B24F-210E-4310-AC93-7D40FDCF7061}"/>
                    </a:ext>
                  </a:extLst>
                </p:cNvPr>
                <p:cNvSpPr>
                  <a:spLocks noChangeShapeType="1"/>
                </p:cNvSpPr>
                <p:nvPr/>
              </p:nvSpPr>
              <p:spPr bwMode="auto">
                <a:xfrm flipV="1">
                  <a:off x="1585" y="542"/>
                  <a:ext cx="542" cy="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0" name="Line 102">
                  <a:extLst>
                    <a:ext uri="{FF2B5EF4-FFF2-40B4-BE49-F238E27FC236}">
                      <a16:creationId xmlns:a16="http://schemas.microsoft.com/office/drawing/2014/main" id="{5561ABB2-E906-4AD9-AC45-A761ECD0D119}"/>
                    </a:ext>
                  </a:extLst>
                </p:cNvPr>
                <p:cNvSpPr>
                  <a:spLocks noChangeShapeType="1"/>
                </p:cNvSpPr>
                <p:nvPr/>
              </p:nvSpPr>
              <p:spPr bwMode="auto">
                <a:xfrm>
                  <a:off x="1589" y="1152"/>
                  <a:ext cx="0" cy="2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1" name="Line 103">
                  <a:extLst>
                    <a:ext uri="{FF2B5EF4-FFF2-40B4-BE49-F238E27FC236}">
                      <a16:creationId xmlns:a16="http://schemas.microsoft.com/office/drawing/2014/main" id="{5F8331B9-74E0-426D-B967-EB61997EAF5F}"/>
                    </a:ext>
                  </a:extLst>
                </p:cNvPr>
                <p:cNvSpPr>
                  <a:spLocks noChangeShapeType="1"/>
                </p:cNvSpPr>
                <p:nvPr/>
              </p:nvSpPr>
              <p:spPr bwMode="auto">
                <a:xfrm>
                  <a:off x="3753" y="537"/>
                  <a:ext cx="1" cy="42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2" name="Line 104">
                  <a:extLst>
                    <a:ext uri="{FF2B5EF4-FFF2-40B4-BE49-F238E27FC236}">
                      <a16:creationId xmlns:a16="http://schemas.microsoft.com/office/drawing/2014/main" id="{89B49CC7-7FF0-4608-8803-946E0C418360}"/>
                    </a:ext>
                  </a:extLst>
                </p:cNvPr>
                <p:cNvSpPr>
                  <a:spLocks noChangeShapeType="1"/>
                </p:cNvSpPr>
                <p:nvPr/>
              </p:nvSpPr>
              <p:spPr bwMode="auto">
                <a:xfrm flipH="1">
                  <a:off x="2219" y="1246"/>
                  <a:ext cx="4" cy="3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3" name="Line 105">
                  <a:extLst>
                    <a:ext uri="{FF2B5EF4-FFF2-40B4-BE49-F238E27FC236}">
                      <a16:creationId xmlns:a16="http://schemas.microsoft.com/office/drawing/2014/main" id="{4A72F75C-65D9-49FD-8DFF-04A8B8B22554}"/>
                    </a:ext>
                  </a:extLst>
                </p:cNvPr>
                <p:cNvSpPr>
                  <a:spLocks noChangeShapeType="1"/>
                </p:cNvSpPr>
                <p:nvPr/>
              </p:nvSpPr>
              <p:spPr bwMode="auto">
                <a:xfrm>
                  <a:off x="2109" y="546"/>
                  <a:ext cx="40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4" name="Line 106">
                  <a:extLst>
                    <a:ext uri="{FF2B5EF4-FFF2-40B4-BE49-F238E27FC236}">
                      <a16:creationId xmlns:a16="http://schemas.microsoft.com/office/drawing/2014/main" id="{AEA860B3-D391-47E4-8D91-2E23CD83DEE0}"/>
                    </a:ext>
                  </a:extLst>
                </p:cNvPr>
                <p:cNvSpPr>
                  <a:spLocks noChangeShapeType="1"/>
                </p:cNvSpPr>
                <p:nvPr/>
              </p:nvSpPr>
              <p:spPr bwMode="auto">
                <a:xfrm>
                  <a:off x="3191" y="542"/>
                  <a:ext cx="563"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5" name="Line 107">
                  <a:extLst>
                    <a:ext uri="{FF2B5EF4-FFF2-40B4-BE49-F238E27FC236}">
                      <a16:creationId xmlns:a16="http://schemas.microsoft.com/office/drawing/2014/main" id="{AD930C8E-A033-435A-8457-614E665CA4BA}"/>
                    </a:ext>
                  </a:extLst>
                </p:cNvPr>
                <p:cNvSpPr>
                  <a:spLocks noChangeShapeType="1"/>
                </p:cNvSpPr>
                <p:nvPr/>
              </p:nvSpPr>
              <p:spPr bwMode="auto">
                <a:xfrm flipV="1">
                  <a:off x="1589" y="1628"/>
                  <a:ext cx="2161"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6" name="Line 108">
                  <a:extLst>
                    <a:ext uri="{FF2B5EF4-FFF2-40B4-BE49-F238E27FC236}">
                      <a16:creationId xmlns:a16="http://schemas.microsoft.com/office/drawing/2014/main" id="{E740F9D6-53BE-402D-A989-9417F5526790}"/>
                    </a:ext>
                  </a:extLst>
                </p:cNvPr>
                <p:cNvSpPr>
                  <a:spLocks noChangeShapeType="1"/>
                </p:cNvSpPr>
                <p:nvPr/>
              </p:nvSpPr>
              <p:spPr bwMode="auto">
                <a:xfrm>
                  <a:off x="3275" y="1254"/>
                  <a:ext cx="4" cy="3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109">
                  <a:extLst>
                    <a:ext uri="{FF2B5EF4-FFF2-40B4-BE49-F238E27FC236}">
                      <a16:creationId xmlns:a16="http://schemas.microsoft.com/office/drawing/2014/main" id="{A0B00E4D-4A8D-4B7D-A16A-3A2ECF19ACF9}"/>
                    </a:ext>
                  </a:extLst>
                </p:cNvPr>
                <p:cNvSpPr>
                  <a:spLocks noChangeShapeType="1"/>
                </p:cNvSpPr>
                <p:nvPr/>
              </p:nvSpPr>
              <p:spPr bwMode="auto">
                <a:xfrm>
                  <a:off x="3753" y="1369"/>
                  <a:ext cx="0" cy="25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Line 110">
                  <a:extLst>
                    <a:ext uri="{FF2B5EF4-FFF2-40B4-BE49-F238E27FC236}">
                      <a16:creationId xmlns:a16="http://schemas.microsoft.com/office/drawing/2014/main" id="{81CC4184-F94D-4E24-9FC1-EA8F46AE6041}"/>
                    </a:ext>
                  </a:extLst>
                </p:cNvPr>
                <p:cNvSpPr>
                  <a:spLocks noChangeShapeType="1"/>
                </p:cNvSpPr>
                <p:nvPr/>
              </p:nvSpPr>
              <p:spPr bwMode="auto">
                <a:xfrm>
                  <a:off x="2223" y="537"/>
                  <a:ext cx="0" cy="43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5819" name="Group 111">
                  <a:extLst>
                    <a:ext uri="{FF2B5EF4-FFF2-40B4-BE49-F238E27FC236}">
                      <a16:creationId xmlns:a16="http://schemas.microsoft.com/office/drawing/2014/main" id="{7497323F-ED59-422A-9B3C-256C1424646C}"/>
                    </a:ext>
                  </a:extLst>
                </p:cNvPr>
                <p:cNvGrpSpPr>
                  <a:grpSpLocks/>
                </p:cNvGrpSpPr>
                <p:nvPr/>
              </p:nvGrpSpPr>
              <p:grpSpPr bwMode="auto">
                <a:xfrm>
                  <a:off x="1541" y="1158"/>
                  <a:ext cx="98" cy="471"/>
                  <a:chOff x="795" y="567"/>
                  <a:chExt cx="114" cy="513"/>
                </a:xfrm>
              </p:grpSpPr>
              <p:sp>
                <p:nvSpPr>
                  <p:cNvPr id="75844" name="Line 112">
                    <a:extLst>
                      <a:ext uri="{FF2B5EF4-FFF2-40B4-BE49-F238E27FC236}">
                        <a16:creationId xmlns:a16="http://schemas.microsoft.com/office/drawing/2014/main" id="{6F8B5095-E1DF-4AB7-B040-0CC04775E9F1}"/>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5" name="Rectangle 113">
                    <a:extLst>
                      <a:ext uri="{FF2B5EF4-FFF2-40B4-BE49-F238E27FC236}">
                        <a16:creationId xmlns:a16="http://schemas.microsoft.com/office/drawing/2014/main" id="{F32E6350-7419-4032-893E-EF4E56466FB5}"/>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5820" name="Group 114">
                  <a:extLst>
                    <a:ext uri="{FF2B5EF4-FFF2-40B4-BE49-F238E27FC236}">
                      <a16:creationId xmlns:a16="http://schemas.microsoft.com/office/drawing/2014/main" id="{40FEDDB2-DED3-4189-B4A7-C0D882BBF708}"/>
                    </a:ext>
                  </a:extLst>
                </p:cNvPr>
                <p:cNvGrpSpPr>
                  <a:grpSpLocks/>
                </p:cNvGrpSpPr>
                <p:nvPr/>
              </p:nvGrpSpPr>
              <p:grpSpPr bwMode="auto">
                <a:xfrm>
                  <a:off x="2173" y="972"/>
                  <a:ext cx="98" cy="471"/>
                  <a:chOff x="795" y="567"/>
                  <a:chExt cx="114" cy="513"/>
                </a:xfrm>
              </p:grpSpPr>
              <p:sp>
                <p:nvSpPr>
                  <p:cNvPr id="75842" name="Line 115">
                    <a:extLst>
                      <a:ext uri="{FF2B5EF4-FFF2-40B4-BE49-F238E27FC236}">
                        <a16:creationId xmlns:a16="http://schemas.microsoft.com/office/drawing/2014/main" id="{DF4203AA-5C33-4D21-BA33-43E35E7FFC4A}"/>
                      </a:ext>
                    </a:extLst>
                  </p:cNvPr>
                  <p:cNvSpPr>
                    <a:spLocks noChangeShapeType="1"/>
                  </p:cNvSpPr>
                  <p:nvPr/>
                </p:nvSpPr>
                <p:spPr bwMode="auto">
                  <a:xfrm>
                    <a:off x="852" y="567"/>
                    <a:ext cx="0" cy="51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3" name="Rectangle 116">
                    <a:extLst>
                      <a:ext uri="{FF2B5EF4-FFF2-40B4-BE49-F238E27FC236}">
                        <a16:creationId xmlns:a16="http://schemas.microsoft.com/office/drawing/2014/main" id="{D8D9DCFA-619D-47C1-B2A7-1C9A5F0213B2}"/>
                      </a:ext>
                    </a:extLst>
                  </p:cNvPr>
                  <p:cNvSpPr>
                    <a:spLocks noChangeArrowheads="1"/>
                  </p:cNvSpPr>
                  <p:nvPr/>
                </p:nvSpPr>
                <p:spPr bwMode="auto">
                  <a:xfrm>
                    <a:off x="795" y="681"/>
                    <a:ext cx="114" cy="285"/>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75821" name="Group 117">
                  <a:extLst>
                    <a:ext uri="{FF2B5EF4-FFF2-40B4-BE49-F238E27FC236}">
                      <a16:creationId xmlns:a16="http://schemas.microsoft.com/office/drawing/2014/main" id="{11FBFD7B-C4C8-4B35-AC0E-2348B8787BAC}"/>
                    </a:ext>
                  </a:extLst>
                </p:cNvPr>
                <p:cNvGrpSpPr>
                  <a:grpSpLocks/>
                </p:cNvGrpSpPr>
                <p:nvPr/>
              </p:nvGrpSpPr>
              <p:grpSpPr bwMode="auto">
                <a:xfrm>
                  <a:off x="3200" y="907"/>
                  <a:ext cx="163" cy="374"/>
                  <a:chOff x="5605" y="3812"/>
                  <a:chExt cx="407" cy="935"/>
                </a:xfrm>
              </p:grpSpPr>
              <p:sp>
                <p:nvSpPr>
                  <p:cNvPr id="75834" name="Oval 118">
                    <a:extLst>
                      <a:ext uri="{FF2B5EF4-FFF2-40B4-BE49-F238E27FC236}">
                        <a16:creationId xmlns:a16="http://schemas.microsoft.com/office/drawing/2014/main" id="{899F5D3E-CCA4-4133-90A3-9AA7F981B4E0}"/>
                      </a:ext>
                    </a:extLst>
                  </p:cNvPr>
                  <p:cNvSpPr>
                    <a:spLocks noChangeArrowheads="1"/>
                  </p:cNvSpPr>
                  <p:nvPr/>
                </p:nvSpPr>
                <p:spPr bwMode="auto">
                  <a:xfrm>
                    <a:off x="5605" y="4153"/>
                    <a:ext cx="407" cy="396"/>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5835" name="Line 119">
                    <a:extLst>
                      <a:ext uri="{FF2B5EF4-FFF2-40B4-BE49-F238E27FC236}">
                        <a16:creationId xmlns:a16="http://schemas.microsoft.com/office/drawing/2014/main" id="{7F7A942D-BFF5-478B-A6D7-F61A31AD7E92}"/>
                      </a:ext>
                    </a:extLst>
                  </p:cNvPr>
                  <p:cNvSpPr>
                    <a:spLocks noChangeShapeType="1"/>
                  </p:cNvSpPr>
                  <p:nvPr/>
                </p:nvSpPr>
                <p:spPr bwMode="auto">
                  <a:xfrm>
                    <a:off x="5605" y="4351"/>
                    <a:ext cx="40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6" name="Line 120">
                    <a:extLst>
                      <a:ext uri="{FF2B5EF4-FFF2-40B4-BE49-F238E27FC236}">
                        <a16:creationId xmlns:a16="http://schemas.microsoft.com/office/drawing/2014/main" id="{A90E4CEC-418A-4262-8EFE-B22234130540}"/>
                      </a:ext>
                    </a:extLst>
                  </p:cNvPr>
                  <p:cNvSpPr>
                    <a:spLocks noChangeShapeType="1"/>
                  </p:cNvSpPr>
                  <p:nvPr/>
                </p:nvSpPr>
                <p:spPr bwMode="auto">
                  <a:xfrm>
                    <a:off x="5809" y="3955"/>
                    <a:ext cx="0"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7" name="Line 121">
                    <a:extLst>
                      <a:ext uri="{FF2B5EF4-FFF2-40B4-BE49-F238E27FC236}">
                        <a16:creationId xmlns:a16="http://schemas.microsoft.com/office/drawing/2014/main" id="{8A4074D4-B4D7-4CD3-99DC-31F68580FBC7}"/>
                      </a:ext>
                    </a:extLst>
                  </p:cNvPr>
                  <p:cNvSpPr>
                    <a:spLocks noChangeShapeType="1"/>
                  </p:cNvSpPr>
                  <p:nvPr/>
                </p:nvSpPr>
                <p:spPr bwMode="auto">
                  <a:xfrm>
                    <a:off x="5809" y="4549"/>
                    <a:ext cx="0" cy="19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5838" name="Group 122">
                    <a:extLst>
                      <a:ext uri="{FF2B5EF4-FFF2-40B4-BE49-F238E27FC236}">
                        <a16:creationId xmlns:a16="http://schemas.microsoft.com/office/drawing/2014/main" id="{C13FC4EA-7746-4BA2-B4CA-DD72EC3B0487}"/>
                      </a:ext>
                    </a:extLst>
                  </p:cNvPr>
                  <p:cNvGrpSpPr>
                    <a:grpSpLocks/>
                  </p:cNvGrpSpPr>
                  <p:nvPr/>
                </p:nvGrpSpPr>
                <p:grpSpPr bwMode="auto">
                  <a:xfrm>
                    <a:off x="5758" y="3812"/>
                    <a:ext cx="101" cy="198"/>
                    <a:chOff x="1379" y="738"/>
                    <a:chExt cx="56" cy="114"/>
                  </a:xfrm>
                </p:grpSpPr>
                <p:sp>
                  <p:nvSpPr>
                    <p:cNvPr id="75839" name="Line 123">
                      <a:extLst>
                        <a:ext uri="{FF2B5EF4-FFF2-40B4-BE49-F238E27FC236}">
                          <a16:creationId xmlns:a16="http://schemas.microsoft.com/office/drawing/2014/main" id="{9FA4C9BF-62D8-4405-B232-C91E84694965}"/>
                        </a:ext>
                      </a:extLst>
                    </p:cNvPr>
                    <p:cNvSpPr>
                      <a:spLocks noChangeShapeType="1"/>
                    </p:cNvSpPr>
                    <p:nvPr/>
                  </p:nvSpPr>
                  <p:spPr bwMode="auto">
                    <a:xfrm>
                      <a:off x="1407" y="738"/>
                      <a:ext cx="0" cy="1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0" name="Line 124">
                      <a:extLst>
                        <a:ext uri="{FF2B5EF4-FFF2-40B4-BE49-F238E27FC236}">
                          <a16:creationId xmlns:a16="http://schemas.microsoft.com/office/drawing/2014/main" id="{6E24DEFE-690B-40ED-A9D0-F77D93480209}"/>
                        </a:ext>
                      </a:extLst>
                    </p:cNvPr>
                    <p:cNvSpPr>
                      <a:spLocks noChangeShapeType="1"/>
                    </p:cNvSpPr>
                    <p:nvPr/>
                  </p:nvSpPr>
                  <p:spPr bwMode="auto">
                    <a:xfrm flipH="1">
                      <a:off x="1379" y="738"/>
                      <a:ext cx="29" cy="1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1" name="Line 125">
                      <a:extLst>
                        <a:ext uri="{FF2B5EF4-FFF2-40B4-BE49-F238E27FC236}">
                          <a16:creationId xmlns:a16="http://schemas.microsoft.com/office/drawing/2014/main" id="{477B2ABA-26E5-40C4-B55F-B52366C73166}"/>
                        </a:ext>
                      </a:extLst>
                    </p:cNvPr>
                    <p:cNvSpPr>
                      <a:spLocks noChangeShapeType="1"/>
                    </p:cNvSpPr>
                    <p:nvPr/>
                  </p:nvSpPr>
                  <p:spPr bwMode="auto">
                    <a:xfrm>
                      <a:off x="1407" y="738"/>
                      <a:ext cx="28" cy="11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5822" name="Group 126">
                  <a:extLst>
                    <a:ext uri="{FF2B5EF4-FFF2-40B4-BE49-F238E27FC236}">
                      <a16:creationId xmlns:a16="http://schemas.microsoft.com/office/drawing/2014/main" id="{FB07B8E7-994C-40FA-9D23-8D6860774D2A}"/>
                    </a:ext>
                  </a:extLst>
                </p:cNvPr>
                <p:cNvGrpSpPr>
                  <a:grpSpLocks/>
                </p:cNvGrpSpPr>
                <p:nvPr/>
              </p:nvGrpSpPr>
              <p:grpSpPr bwMode="auto">
                <a:xfrm>
                  <a:off x="2260" y="375"/>
                  <a:ext cx="438" cy="268"/>
                  <a:chOff x="3535" y="2482"/>
                  <a:chExt cx="1096" cy="669"/>
                </a:xfrm>
              </p:grpSpPr>
              <p:grpSp>
                <p:nvGrpSpPr>
                  <p:cNvPr id="75828" name="Group 127">
                    <a:extLst>
                      <a:ext uri="{FF2B5EF4-FFF2-40B4-BE49-F238E27FC236}">
                        <a16:creationId xmlns:a16="http://schemas.microsoft.com/office/drawing/2014/main" id="{646FF54A-716A-4A3C-BECC-17FB7C11982D}"/>
                      </a:ext>
                    </a:extLst>
                  </p:cNvPr>
                  <p:cNvGrpSpPr>
                    <a:grpSpLocks/>
                  </p:cNvGrpSpPr>
                  <p:nvPr/>
                </p:nvGrpSpPr>
                <p:grpSpPr bwMode="auto">
                  <a:xfrm>
                    <a:off x="3535" y="2482"/>
                    <a:ext cx="1084" cy="241"/>
                    <a:chOff x="3535" y="2482"/>
                    <a:chExt cx="1084" cy="241"/>
                  </a:xfrm>
                </p:grpSpPr>
                <p:sp>
                  <p:nvSpPr>
                    <p:cNvPr id="75831" name="Line 128">
                      <a:extLst>
                        <a:ext uri="{FF2B5EF4-FFF2-40B4-BE49-F238E27FC236}">
                          <a16:creationId xmlns:a16="http://schemas.microsoft.com/office/drawing/2014/main" id="{E31D9188-DF98-4431-AA92-B493A429BBC9}"/>
                        </a:ext>
                      </a:extLst>
                    </p:cNvPr>
                    <p:cNvSpPr>
                      <a:spLocks noChangeShapeType="1"/>
                    </p:cNvSpPr>
                    <p:nvPr/>
                  </p:nvSpPr>
                  <p:spPr bwMode="auto">
                    <a:xfrm rot="-5400000">
                      <a:off x="3543" y="2603"/>
                      <a:ext cx="24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2" name="Line 129">
                      <a:extLst>
                        <a:ext uri="{FF2B5EF4-FFF2-40B4-BE49-F238E27FC236}">
                          <a16:creationId xmlns:a16="http://schemas.microsoft.com/office/drawing/2014/main" id="{7B3FDE96-3932-4CD6-A99C-7F02AE8FF58B}"/>
                        </a:ext>
                      </a:extLst>
                    </p:cNvPr>
                    <p:cNvSpPr>
                      <a:spLocks noChangeShapeType="1"/>
                    </p:cNvSpPr>
                    <p:nvPr/>
                  </p:nvSpPr>
                  <p:spPr bwMode="auto">
                    <a:xfrm>
                      <a:off x="4378" y="2602"/>
                      <a:ext cx="24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3" name="Line 130">
                      <a:extLst>
                        <a:ext uri="{FF2B5EF4-FFF2-40B4-BE49-F238E27FC236}">
                          <a16:creationId xmlns:a16="http://schemas.microsoft.com/office/drawing/2014/main" id="{7D1961DF-09E5-4D7E-9470-A36405596F13}"/>
                        </a:ext>
                      </a:extLst>
                    </p:cNvPr>
                    <p:cNvSpPr>
                      <a:spLocks noChangeShapeType="1"/>
                    </p:cNvSpPr>
                    <p:nvPr/>
                  </p:nvSpPr>
                  <p:spPr bwMode="auto">
                    <a:xfrm>
                      <a:off x="3535" y="2602"/>
                      <a:ext cx="25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29" name="Oval 131">
                    <a:extLst>
                      <a:ext uri="{FF2B5EF4-FFF2-40B4-BE49-F238E27FC236}">
                        <a16:creationId xmlns:a16="http://schemas.microsoft.com/office/drawing/2014/main" id="{E21890D0-755A-4ECC-AD75-37682EC5A55D}"/>
                      </a:ext>
                    </a:extLst>
                  </p:cNvPr>
                  <p:cNvSpPr>
                    <a:spLocks noChangeArrowheads="1"/>
                  </p:cNvSpPr>
                  <p:nvPr/>
                </p:nvSpPr>
                <p:spPr bwMode="auto">
                  <a:xfrm rot="-5400000">
                    <a:off x="3862" y="2644"/>
                    <a:ext cx="491" cy="52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75830" name="Line 132">
                    <a:extLst>
                      <a:ext uri="{FF2B5EF4-FFF2-40B4-BE49-F238E27FC236}">
                        <a16:creationId xmlns:a16="http://schemas.microsoft.com/office/drawing/2014/main" id="{B6191566-A146-4B51-B3B2-D21882B85E05}"/>
                      </a:ext>
                    </a:extLst>
                  </p:cNvPr>
                  <p:cNvSpPr>
                    <a:spLocks noChangeShapeType="1"/>
                  </p:cNvSpPr>
                  <p:nvPr/>
                </p:nvSpPr>
                <p:spPr bwMode="auto">
                  <a:xfrm rot="-5400000">
                    <a:off x="4108" y="2382"/>
                    <a:ext cx="0" cy="104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23" name="Line 133">
                  <a:extLst>
                    <a:ext uri="{FF2B5EF4-FFF2-40B4-BE49-F238E27FC236}">
                      <a16:creationId xmlns:a16="http://schemas.microsoft.com/office/drawing/2014/main" id="{5081DA35-6E2A-4D83-A77D-A1FBA97CA7E9}"/>
                    </a:ext>
                  </a:extLst>
                </p:cNvPr>
                <p:cNvSpPr>
                  <a:spLocks noChangeShapeType="1"/>
                </p:cNvSpPr>
                <p:nvPr/>
              </p:nvSpPr>
              <p:spPr bwMode="auto">
                <a:xfrm>
                  <a:off x="3279" y="555"/>
                  <a:ext cx="0" cy="4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4" name="Line 134">
                  <a:extLst>
                    <a:ext uri="{FF2B5EF4-FFF2-40B4-BE49-F238E27FC236}">
                      <a16:creationId xmlns:a16="http://schemas.microsoft.com/office/drawing/2014/main" id="{E44E3F13-2409-4A9D-AB5F-28180BD4240A}"/>
                    </a:ext>
                  </a:extLst>
                </p:cNvPr>
                <p:cNvSpPr>
                  <a:spLocks noChangeShapeType="1"/>
                </p:cNvSpPr>
                <p:nvPr/>
              </p:nvSpPr>
              <p:spPr bwMode="auto">
                <a:xfrm>
                  <a:off x="2654" y="542"/>
                  <a:ext cx="163" cy="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5" name="Line 135">
                  <a:extLst>
                    <a:ext uri="{FF2B5EF4-FFF2-40B4-BE49-F238E27FC236}">
                      <a16:creationId xmlns:a16="http://schemas.microsoft.com/office/drawing/2014/main" id="{6CE305EE-8978-4C2D-8E13-31D72D40DD89}"/>
                    </a:ext>
                  </a:extLst>
                </p:cNvPr>
                <p:cNvSpPr>
                  <a:spLocks noChangeShapeType="1"/>
                </p:cNvSpPr>
                <p:nvPr/>
              </p:nvSpPr>
              <p:spPr bwMode="auto">
                <a:xfrm>
                  <a:off x="2711" y="542"/>
                  <a:ext cx="106"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5826" name="Line 136">
                  <a:extLst>
                    <a:ext uri="{FF2B5EF4-FFF2-40B4-BE49-F238E27FC236}">
                      <a16:creationId xmlns:a16="http://schemas.microsoft.com/office/drawing/2014/main" id="{A7DF0654-C590-454F-A4CD-B49C62E861BF}"/>
                    </a:ext>
                  </a:extLst>
                </p:cNvPr>
                <p:cNvSpPr>
                  <a:spLocks noChangeShapeType="1"/>
                </p:cNvSpPr>
                <p:nvPr/>
              </p:nvSpPr>
              <p:spPr bwMode="auto">
                <a:xfrm rot="5400000">
                  <a:off x="2166" y="771"/>
                  <a:ext cx="105"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5827" name="Line 137">
                  <a:extLst>
                    <a:ext uri="{FF2B5EF4-FFF2-40B4-BE49-F238E27FC236}">
                      <a16:creationId xmlns:a16="http://schemas.microsoft.com/office/drawing/2014/main" id="{9EAB3C6A-6C6C-449A-998F-5B011AB063AF}"/>
                    </a:ext>
                  </a:extLst>
                </p:cNvPr>
                <p:cNvSpPr>
                  <a:spLocks noChangeShapeType="1"/>
                </p:cNvSpPr>
                <p:nvPr/>
              </p:nvSpPr>
              <p:spPr bwMode="auto">
                <a:xfrm rot="5400000">
                  <a:off x="3693" y="788"/>
                  <a:ext cx="106" cy="0"/>
                </a:xfrm>
                <a:prstGeom prst="line">
                  <a:avLst/>
                </a:prstGeom>
                <a:noFill/>
                <a:ln w="381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75792" name="Text Box 138">
                <a:extLst>
                  <a:ext uri="{FF2B5EF4-FFF2-40B4-BE49-F238E27FC236}">
                    <a16:creationId xmlns:a16="http://schemas.microsoft.com/office/drawing/2014/main" id="{B4502D9D-7AE3-4731-BFCC-849932E2A450}"/>
                  </a:ext>
                </a:extLst>
              </p:cNvPr>
              <p:cNvSpPr txBox="1">
                <a:spLocks noChangeArrowheads="1"/>
              </p:cNvSpPr>
              <p:nvPr/>
            </p:nvSpPr>
            <p:spPr bwMode="auto">
              <a:xfrm>
                <a:off x="2736" y="1287"/>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1.6A</a:t>
                </a:r>
              </a:p>
            </p:txBody>
          </p:sp>
          <p:sp>
            <p:nvSpPr>
              <p:cNvPr id="285835" name="Text Box 139">
                <a:extLst>
                  <a:ext uri="{FF2B5EF4-FFF2-40B4-BE49-F238E27FC236}">
                    <a16:creationId xmlns:a16="http://schemas.microsoft.com/office/drawing/2014/main" id="{00571F7E-3051-4792-B3D3-3C12A005D8B4}"/>
                  </a:ext>
                </a:extLst>
              </p:cNvPr>
              <p:cNvSpPr txBox="1">
                <a:spLocks noChangeArrowheads="1"/>
              </p:cNvSpPr>
              <p:nvPr/>
            </p:nvSpPr>
            <p:spPr bwMode="auto">
              <a:xfrm>
                <a:off x="1632" y="1287"/>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2</a:t>
                </a:r>
                <a:r>
                  <a:rPr kumimoji="1" lang="en-US" altLang="zh-CN" b="1">
                    <a:effectLst>
                      <a:outerShdw blurRad="38100" dist="38100" dir="2700000" algn="tl">
                        <a:srgbClr val="C0C0C0"/>
                      </a:outerShdw>
                    </a:effectLst>
                    <a:latin typeface="Times New Roman" charset="0"/>
                    <a:cs typeface="Times New Roman" charset="0"/>
                  </a:rPr>
                  <a:t>Ω</a:t>
                </a:r>
              </a:p>
            </p:txBody>
          </p:sp>
          <p:sp>
            <p:nvSpPr>
              <p:cNvPr id="285836" name="Text Box 140">
                <a:extLst>
                  <a:ext uri="{FF2B5EF4-FFF2-40B4-BE49-F238E27FC236}">
                    <a16:creationId xmlns:a16="http://schemas.microsoft.com/office/drawing/2014/main" id="{AC4E44A7-BDC2-4E5D-9506-BBB35C359C06}"/>
                  </a:ext>
                </a:extLst>
              </p:cNvPr>
              <p:cNvSpPr txBox="1">
                <a:spLocks noChangeArrowheads="1"/>
              </p:cNvSpPr>
              <p:nvPr/>
            </p:nvSpPr>
            <p:spPr bwMode="auto">
              <a:xfrm>
                <a:off x="3792" y="663"/>
                <a:ext cx="33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5837" name="Text Box 141">
                <a:extLst>
                  <a:ext uri="{FF2B5EF4-FFF2-40B4-BE49-F238E27FC236}">
                    <a16:creationId xmlns:a16="http://schemas.microsoft.com/office/drawing/2014/main" id="{F9DF9602-0F0E-46D9-B70B-75467740EED8}"/>
                  </a:ext>
                </a:extLst>
              </p:cNvPr>
              <p:cNvSpPr txBox="1">
                <a:spLocks noChangeArrowheads="1"/>
              </p:cNvSpPr>
              <p:nvPr/>
            </p:nvSpPr>
            <p:spPr bwMode="auto">
              <a:xfrm>
                <a:off x="2832" y="144"/>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3</a:t>
                </a:r>
                <a:r>
                  <a:rPr kumimoji="1" lang="en-US" altLang="zh-CN" b="1">
                    <a:effectLst>
                      <a:outerShdw blurRad="38100" dist="38100" dir="2700000" algn="tl">
                        <a:srgbClr val="C0C0C0"/>
                      </a:outerShdw>
                    </a:effectLst>
                    <a:latin typeface="Times New Roman" charset="0"/>
                    <a:cs typeface="Times New Roman" charset="0"/>
                  </a:rPr>
                  <a:t>Ω</a:t>
                </a:r>
              </a:p>
            </p:txBody>
          </p:sp>
          <p:sp>
            <p:nvSpPr>
              <p:cNvPr id="285838" name="Text Box 142">
                <a:extLst>
                  <a:ext uri="{FF2B5EF4-FFF2-40B4-BE49-F238E27FC236}">
                    <a16:creationId xmlns:a16="http://schemas.microsoft.com/office/drawing/2014/main" id="{3B2BBF61-DA50-4869-A074-36C10AD5E5F1}"/>
                  </a:ext>
                </a:extLst>
              </p:cNvPr>
              <p:cNvSpPr txBox="1">
                <a:spLocks noChangeArrowheads="1"/>
              </p:cNvSpPr>
              <p:nvPr/>
            </p:nvSpPr>
            <p:spPr bwMode="auto">
              <a:xfrm>
                <a:off x="2256" y="1095"/>
                <a:ext cx="576"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a:effectLst>
                      <a:outerShdw blurRad="38100" dist="38100" dir="2700000" algn="tl">
                        <a:srgbClr val="C0C0C0"/>
                      </a:outerShdw>
                    </a:effectLst>
                    <a:latin typeface="Times New Roman" charset="0"/>
                  </a:rPr>
                  <a:t>4</a:t>
                </a:r>
                <a:r>
                  <a:rPr kumimoji="1" lang="en-US" altLang="zh-CN" b="1">
                    <a:effectLst>
                      <a:outerShdw blurRad="38100" dist="38100" dir="2700000" algn="tl">
                        <a:srgbClr val="C0C0C0"/>
                      </a:outerShdw>
                    </a:effectLst>
                    <a:latin typeface="Times New Roman" charset="0"/>
                    <a:cs typeface="Times New Roman" charset="0"/>
                  </a:rPr>
                  <a:t>Ω</a:t>
                </a:r>
              </a:p>
            </p:txBody>
          </p:sp>
          <p:sp>
            <p:nvSpPr>
              <p:cNvPr id="285839" name="Text Box 143">
                <a:extLst>
                  <a:ext uri="{FF2B5EF4-FFF2-40B4-BE49-F238E27FC236}">
                    <a16:creationId xmlns:a16="http://schemas.microsoft.com/office/drawing/2014/main" id="{16970D35-0700-446F-96E0-98F0A725E378}"/>
                  </a:ext>
                </a:extLst>
              </p:cNvPr>
              <p:cNvSpPr txBox="1">
                <a:spLocks noChangeArrowheads="1"/>
              </p:cNvSpPr>
              <p:nvPr/>
            </p:nvSpPr>
            <p:spPr bwMode="auto">
              <a:xfrm>
                <a:off x="2688" y="519"/>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5840" name="Text Box 144">
                <a:extLst>
                  <a:ext uri="{FF2B5EF4-FFF2-40B4-BE49-F238E27FC236}">
                    <a16:creationId xmlns:a16="http://schemas.microsoft.com/office/drawing/2014/main" id="{415509D0-4478-4971-9077-37FBAA625740}"/>
                  </a:ext>
                </a:extLst>
              </p:cNvPr>
              <p:cNvSpPr txBox="1">
                <a:spLocks noChangeArrowheads="1"/>
              </p:cNvSpPr>
              <p:nvPr/>
            </p:nvSpPr>
            <p:spPr bwMode="auto">
              <a:xfrm>
                <a:off x="2208" y="711"/>
                <a:ext cx="432"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5841" name="Text Box 145">
                <a:extLst>
                  <a:ext uri="{FF2B5EF4-FFF2-40B4-BE49-F238E27FC236}">
                    <a16:creationId xmlns:a16="http://schemas.microsoft.com/office/drawing/2014/main" id="{4D4BC445-4288-4211-86D9-0E3D2E077A62}"/>
                  </a:ext>
                </a:extLst>
              </p:cNvPr>
              <p:cNvSpPr txBox="1">
                <a:spLocks noChangeArrowheads="1"/>
              </p:cNvSpPr>
              <p:nvPr/>
            </p:nvSpPr>
            <p:spPr bwMode="auto">
              <a:xfrm>
                <a:off x="1488" y="183"/>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75800" name="Text Box 146">
                <a:extLst>
                  <a:ext uri="{FF2B5EF4-FFF2-40B4-BE49-F238E27FC236}">
                    <a16:creationId xmlns:a16="http://schemas.microsoft.com/office/drawing/2014/main" id="{2E55BAFB-F7D0-4A91-B777-648E4C03F3F7}"/>
                  </a:ext>
                </a:extLst>
              </p:cNvPr>
              <p:cNvSpPr txBox="1">
                <a:spLocks noChangeArrowheads="1"/>
              </p:cNvSpPr>
              <p:nvPr/>
            </p:nvSpPr>
            <p:spPr bwMode="auto">
              <a:xfrm>
                <a:off x="3216" y="27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cs typeface="Arial" panose="020B0604020202020204" pitchFamily="34" charset="0"/>
                  </a:rPr>
                  <a:t>②</a:t>
                </a:r>
                <a:endParaRPr lang="en-US" altLang="zh-CN" sz="2400" b="1">
                  <a:solidFill>
                    <a:srgbClr val="FF3300"/>
                  </a:solidFill>
                </a:endParaRPr>
              </a:p>
            </p:txBody>
          </p:sp>
          <p:sp>
            <p:nvSpPr>
              <p:cNvPr id="75801" name="Text Box 147">
                <a:extLst>
                  <a:ext uri="{FF2B5EF4-FFF2-40B4-BE49-F238E27FC236}">
                    <a16:creationId xmlns:a16="http://schemas.microsoft.com/office/drawing/2014/main" id="{3D1B8B98-6982-4029-9FB1-F6CF364453D3}"/>
                  </a:ext>
                </a:extLst>
              </p:cNvPr>
              <p:cNvSpPr txBox="1">
                <a:spLocks noChangeArrowheads="1"/>
              </p:cNvSpPr>
              <p:nvPr/>
            </p:nvSpPr>
            <p:spPr bwMode="auto">
              <a:xfrm>
                <a:off x="1920" y="27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FF3300"/>
                    </a:solidFill>
                    <a:cs typeface="Arial" panose="020B0604020202020204" pitchFamily="34" charset="0"/>
                  </a:rPr>
                  <a:t>①</a:t>
                </a:r>
                <a:endParaRPr lang="en-US" altLang="zh-CN" sz="2400" b="1">
                  <a:solidFill>
                    <a:srgbClr val="FF3300"/>
                  </a:solidFill>
                </a:endParaRPr>
              </a:p>
            </p:txBody>
          </p:sp>
          <p:sp>
            <p:nvSpPr>
              <p:cNvPr id="75802" name="Line 148">
                <a:extLst>
                  <a:ext uri="{FF2B5EF4-FFF2-40B4-BE49-F238E27FC236}">
                    <a16:creationId xmlns:a16="http://schemas.microsoft.com/office/drawing/2014/main" id="{2664D688-899A-4372-AD19-31FCCC7D0759}"/>
                  </a:ext>
                </a:extLst>
              </p:cNvPr>
              <p:cNvSpPr>
                <a:spLocks noChangeShapeType="1"/>
              </p:cNvSpPr>
              <p:nvPr/>
            </p:nvSpPr>
            <p:spPr bwMode="auto">
              <a:xfrm>
                <a:off x="2400" y="1623"/>
                <a:ext cx="0"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149">
                <a:extLst>
                  <a:ext uri="{FF2B5EF4-FFF2-40B4-BE49-F238E27FC236}">
                    <a16:creationId xmlns:a16="http://schemas.microsoft.com/office/drawing/2014/main" id="{3CC9C6EB-3220-442A-A039-C2243F8E0861}"/>
                  </a:ext>
                </a:extLst>
              </p:cNvPr>
              <p:cNvSpPr>
                <a:spLocks noChangeShapeType="1"/>
              </p:cNvSpPr>
              <p:nvPr/>
            </p:nvSpPr>
            <p:spPr bwMode="auto">
              <a:xfrm>
                <a:off x="2304" y="1767"/>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5D4985-AE84-46AC-B7EC-D83256344B6C}"/>
              </a:ext>
            </a:extLst>
          </p:cNvPr>
          <p:cNvSpPr>
            <a:spLocks noGrp="1"/>
          </p:cNvSpPr>
          <p:nvPr>
            <p:ph type="sldNum" sz="quarter" idx="12"/>
          </p:nvPr>
        </p:nvSpPr>
        <p:spPr/>
        <p:txBody>
          <a:bodyPr/>
          <a:lstStyle/>
          <a:p>
            <a:pPr>
              <a:defRPr/>
            </a:pPr>
            <a:fld id="{CAF93B98-CBDD-489E-AD44-27DEE2987C5E}" type="slidenum">
              <a:rPr lang="en-US" altLang="zh-CN" smtClean="0"/>
              <a:pPr>
                <a:defRPr/>
              </a:pPr>
              <a:t>81</a:t>
            </a:fld>
            <a:endParaRPr lang="en-US" altLang="zh-CN"/>
          </a:p>
        </p:txBody>
      </p:sp>
      <p:sp>
        <p:nvSpPr>
          <p:cNvPr id="3" name="Rectangle 2">
            <a:extLst>
              <a:ext uri="{FF2B5EF4-FFF2-40B4-BE49-F238E27FC236}">
                <a16:creationId xmlns:a16="http://schemas.microsoft.com/office/drawing/2014/main" id="{183D73B6-97E3-40FD-9381-26B86C2F9B15}"/>
              </a:ext>
            </a:extLst>
          </p:cNvPr>
          <p:cNvSpPr>
            <a:spLocks noChangeArrowheads="1"/>
          </p:cNvSpPr>
          <p:nvPr/>
        </p:nvSpPr>
        <p:spPr bwMode="auto">
          <a:xfrm>
            <a:off x="0" y="453735"/>
            <a:ext cx="766834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0002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8288"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下</a:t>
            </a:r>
            <a:r>
              <a:rPr kumimoji="0" lang="zh-CN" altLang="zh-CN"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所示电路中如果元件</a:t>
            </a:r>
            <a:r>
              <a:rPr kumimoji="0" lang="en-US" altLang="zh-CN"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是一个上端为正极的</a:t>
            </a:r>
            <a:r>
              <a:rPr kumimoji="0" lang="en-US" altLang="zh-CN"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4V</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独立电压源，用节点分析法求电压</a:t>
            </a:r>
            <a:r>
              <a:rPr kumimoji="0" lang="en-US" altLang="zh-CN"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b="0" i="0" u="none" strike="noStrike" cap="none" normalizeH="0" baseline="0" dirty="0">
              <a:ln>
                <a:noFill/>
              </a:ln>
              <a:solidFill>
                <a:schemeClr val="tx1"/>
              </a:solidFill>
              <a:effectLst/>
            </a:endParaRPr>
          </a:p>
          <a:p>
            <a:pPr marL="0" marR="0" lvl="0" indent="268288"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对象 3">
            <a:extLst>
              <a:ext uri="{FF2B5EF4-FFF2-40B4-BE49-F238E27FC236}">
                <a16:creationId xmlns:a16="http://schemas.microsoft.com/office/drawing/2014/main" id="{FD6575B1-777E-4688-B1F3-7CAA9472173B}"/>
              </a:ext>
            </a:extLst>
          </p:cNvPr>
          <p:cNvGraphicFramePr>
            <a:graphicFrameLocks noChangeAspect="1"/>
          </p:cNvGraphicFramePr>
          <p:nvPr>
            <p:extLst>
              <p:ext uri="{D42A27DB-BD31-4B8C-83A1-F6EECF244321}">
                <p14:modId xmlns:p14="http://schemas.microsoft.com/office/powerpoint/2010/main" val="2421020259"/>
              </p:ext>
            </p:extLst>
          </p:nvPr>
        </p:nvGraphicFramePr>
        <p:xfrm>
          <a:off x="0" y="1639842"/>
          <a:ext cx="3888432" cy="3757976"/>
        </p:xfrm>
        <a:graphic>
          <a:graphicData uri="http://schemas.openxmlformats.org/presentationml/2006/ole">
            <mc:AlternateContent xmlns:mc="http://schemas.openxmlformats.org/markup-compatibility/2006">
              <mc:Choice xmlns:v="urn:schemas-microsoft-com:vml" Requires="v">
                <p:oleObj spid="_x0000_s30867" name="Visio" r:id="rId3" imgW="2607202" imgH="2525382" progId="Visio.Drawing.11">
                  <p:embed/>
                </p:oleObj>
              </mc:Choice>
              <mc:Fallback>
                <p:oleObj name="Visio" r:id="rId3" imgW="2607202" imgH="2525382" progId="Visio.Drawing.11">
                  <p:embed/>
                  <p:pic>
                    <p:nvPicPr>
                      <p:cNvPr id="0" name="Object 1"/>
                      <p:cNvPicPr>
                        <a:picLocks noChangeAspect="1" noChangeArrowheads="1"/>
                      </p:cNvPicPr>
                      <p:nvPr/>
                    </p:nvPicPr>
                    <p:blipFill>
                      <a:blip r:embed="rId4"/>
                      <a:srcRect/>
                      <a:stretch>
                        <a:fillRect/>
                      </a:stretch>
                    </p:blipFill>
                    <p:spPr bwMode="auto">
                      <a:xfrm>
                        <a:off x="0" y="1639842"/>
                        <a:ext cx="3888432" cy="3757976"/>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D6DDF5A1-560E-4E9F-BAB5-9ADDAA7AA671}"/>
              </a:ext>
            </a:extLst>
          </p:cNvPr>
          <p:cNvGraphicFramePr>
            <a:graphicFrameLocks noChangeAspect="1"/>
          </p:cNvGraphicFramePr>
          <p:nvPr>
            <p:extLst>
              <p:ext uri="{D42A27DB-BD31-4B8C-83A1-F6EECF244321}">
                <p14:modId xmlns:p14="http://schemas.microsoft.com/office/powerpoint/2010/main" val="3213248526"/>
              </p:ext>
            </p:extLst>
          </p:nvPr>
        </p:nvGraphicFramePr>
        <p:xfrm>
          <a:off x="3802916" y="5968392"/>
          <a:ext cx="1697018" cy="665859"/>
        </p:xfrm>
        <a:graphic>
          <a:graphicData uri="http://schemas.openxmlformats.org/presentationml/2006/ole">
            <mc:AlternateContent xmlns:mc="http://schemas.openxmlformats.org/markup-compatibility/2006">
              <mc:Choice xmlns:v="urn:schemas-microsoft-com:vml" Requires="v">
                <p:oleObj spid="_x0000_s30868" name="公式" r:id="rId5" imgW="583947" imgH="228501" progId="Equation.3">
                  <p:embed/>
                </p:oleObj>
              </mc:Choice>
              <mc:Fallback>
                <p:oleObj name="公式" r:id="rId5" imgW="583947" imgH="228501"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2916" y="5968392"/>
                        <a:ext cx="1697018" cy="665859"/>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407FFF90-00B3-4389-A465-BCFBACA25377}"/>
              </a:ext>
            </a:extLst>
          </p:cNvPr>
          <p:cNvGraphicFramePr>
            <a:graphicFrameLocks noChangeAspect="1"/>
          </p:cNvGraphicFramePr>
          <p:nvPr>
            <p:extLst>
              <p:ext uri="{D42A27DB-BD31-4B8C-83A1-F6EECF244321}">
                <p14:modId xmlns:p14="http://schemas.microsoft.com/office/powerpoint/2010/main" val="3325255244"/>
              </p:ext>
            </p:extLst>
          </p:nvPr>
        </p:nvGraphicFramePr>
        <p:xfrm>
          <a:off x="3338285" y="1853438"/>
          <a:ext cx="5796138" cy="1109291"/>
        </p:xfrm>
        <a:graphic>
          <a:graphicData uri="http://schemas.openxmlformats.org/presentationml/2006/ole">
            <mc:AlternateContent xmlns:mc="http://schemas.openxmlformats.org/markup-compatibility/2006">
              <mc:Choice xmlns:v="urn:schemas-microsoft-com:vml" Requires="v">
                <p:oleObj spid="_x0000_s30869" name="公式" r:id="rId7" imgW="2247900" imgH="431800" progId="Equation.3">
                  <p:embed/>
                </p:oleObj>
              </mc:Choice>
              <mc:Fallback>
                <p:oleObj name="公式" r:id="rId7" imgW="2247900" imgH="4318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8285" y="1853438"/>
                        <a:ext cx="5796138" cy="1109291"/>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90A5704A-AA29-40BC-A257-638093A72C6D}"/>
              </a:ext>
            </a:extLst>
          </p:cNvPr>
          <p:cNvGraphicFramePr>
            <a:graphicFrameLocks noChangeAspect="1"/>
          </p:cNvGraphicFramePr>
          <p:nvPr>
            <p:extLst>
              <p:ext uri="{D42A27DB-BD31-4B8C-83A1-F6EECF244321}">
                <p14:modId xmlns:p14="http://schemas.microsoft.com/office/powerpoint/2010/main" val="2335304956"/>
              </p:ext>
            </p:extLst>
          </p:nvPr>
        </p:nvGraphicFramePr>
        <p:xfrm>
          <a:off x="3751926" y="3302418"/>
          <a:ext cx="4968857" cy="1184308"/>
        </p:xfrm>
        <a:graphic>
          <a:graphicData uri="http://schemas.openxmlformats.org/presentationml/2006/ole">
            <mc:AlternateContent xmlns:mc="http://schemas.openxmlformats.org/markup-compatibility/2006">
              <mc:Choice xmlns:v="urn:schemas-microsoft-com:vml" Requires="v">
                <p:oleObj spid="_x0000_s30870" name="公式" r:id="rId9" imgW="1803240" imgH="431640" progId="Equation.3">
                  <p:embed/>
                </p:oleObj>
              </mc:Choice>
              <mc:Fallback>
                <p:oleObj name="公式" r:id="rId9" imgW="1803240" imgH="431640" progId="Equation.3">
                  <p:embed/>
                  <p:pic>
                    <p:nvPicPr>
                      <p:cNvPr id="0" name="Object 5"/>
                      <p:cNvPicPr>
                        <a:picLocks noChangeAspect="1" noChangeArrowheads="1"/>
                      </p:cNvPicPr>
                      <p:nvPr/>
                    </p:nvPicPr>
                    <p:blipFill>
                      <a:blip r:embed="rId10"/>
                      <a:srcRect/>
                      <a:stretch>
                        <a:fillRect/>
                      </a:stretch>
                    </p:blipFill>
                    <p:spPr bwMode="auto">
                      <a:xfrm>
                        <a:off x="3751926" y="3302418"/>
                        <a:ext cx="4968857" cy="1184308"/>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0632992E-71C2-414B-8688-5844F3A9134D}"/>
              </a:ext>
            </a:extLst>
          </p:cNvPr>
          <p:cNvGraphicFramePr>
            <a:graphicFrameLocks noChangeAspect="1"/>
          </p:cNvGraphicFramePr>
          <p:nvPr>
            <p:extLst>
              <p:ext uri="{D42A27DB-BD31-4B8C-83A1-F6EECF244321}">
                <p14:modId xmlns:p14="http://schemas.microsoft.com/office/powerpoint/2010/main" val="1032651693"/>
              </p:ext>
            </p:extLst>
          </p:nvPr>
        </p:nvGraphicFramePr>
        <p:xfrm>
          <a:off x="3830661" y="4760730"/>
          <a:ext cx="2757563" cy="629301"/>
        </p:xfrm>
        <a:graphic>
          <a:graphicData uri="http://schemas.openxmlformats.org/presentationml/2006/ole">
            <mc:AlternateContent xmlns:mc="http://schemas.openxmlformats.org/markup-compatibility/2006">
              <mc:Choice xmlns:v="urn:schemas-microsoft-com:vml" Requires="v">
                <p:oleObj spid="_x0000_s30871" name="公式" r:id="rId11" imgW="1002865" imgH="228501" progId="Equation.3">
                  <p:embed/>
                </p:oleObj>
              </mc:Choice>
              <mc:Fallback>
                <p:oleObj name="公式" r:id="rId11" imgW="1002865" imgH="228501"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0661" y="4760730"/>
                        <a:ext cx="2757563" cy="629301"/>
                      </a:xfrm>
                      <a:prstGeom prst="rect">
                        <a:avLst/>
                      </a:prstGeom>
                      <a:noFill/>
                    </p:spPr>
                  </p:pic>
                </p:oleObj>
              </mc:Fallback>
            </mc:AlternateContent>
          </a:graphicData>
        </a:graphic>
      </p:graphicFrame>
      <p:sp>
        <p:nvSpPr>
          <p:cNvPr id="12" name="Rectangle 10">
            <a:extLst>
              <a:ext uri="{FF2B5EF4-FFF2-40B4-BE49-F238E27FC236}">
                <a16:creationId xmlns:a16="http://schemas.microsoft.com/office/drawing/2014/main" id="{1C13E263-687D-491E-A369-C73789C32E83}"/>
              </a:ext>
            </a:extLst>
          </p:cNvPr>
          <p:cNvSpPr>
            <a:spLocks noChangeArrowheads="1"/>
          </p:cNvSpPr>
          <p:nvPr/>
        </p:nvSpPr>
        <p:spPr bwMode="auto">
          <a:xfrm>
            <a:off x="216026" y="597405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a:tabLst>
                <a:tab pos="533400" algn="l"/>
              </a:tabLst>
              <a:defRPr>
                <a:solidFill>
                  <a:schemeClr val="tx1"/>
                </a:solidFill>
                <a:latin typeface="Arial" panose="020B0604020202020204" pitchFamily="34" charset="0"/>
              </a:defRPr>
            </a:lvl1pPr>
            <a:lvl2pPr>
              <a:tabLst>
                <a:tab pos="533400" algn="l"/>
              </a:tabLst>
              <a:defRPr>
                <a:solidFill>
                  <a:schemeClr val="tx1"/>
                </a:solidFill>
                <a:latin typeface="Arial" panose="020B0604020202020204" pitchFamily="34" charset="0"/>
              </a:defRPr>
            </a:lvl2pPr>
            <a:lvl3pPr>
              <a:tabLst>
                <a:tab pos="533400" algn="l"/>
              </a:tabLst>
              <a:defRPr>
                <a:solidFill>
                  <a:schemeClr val="tx1"/>
                </a:solidFill>
                <a:latin typeface="Arial" panose="020B0604020202020204" pitchFamily="34" charset="0"/>
              </a:defRPr>
            </a:lvl3pPr>
            <a:lvl4pPr>
              <a:tabLst>
                <a:tab pos="533400" algn="l"/>
              </a:tabLst>
              <a:defRPr>
                <a:solidFill>
                  <a:schemeClr val="tx1"/>
                </a:solidFill>
                <a:latin typeface="Arial" panose="020B0604020202020204" pitchFamily="34" charset="0"/>
              </a:defRPr>
            </a:lvl4pPr>
            <a:lvl5pPr>
              <a:tabLst>
                <a:tab pos="533400" algn="l"/>
              </a:tabLst>
              <a:defRPr>
                <a:solidFill>
                  <a:schemeClr val="tx1"/>
                </a:solidFill>
                <a:latin typeface="Arial" panose="020B0604020202020204" pitchFamily="34" charset="0"/>
              </a:defRPr>
            </a:lvl5pPr>
            <a:lvl6pPr eaLnBrk="0" fontAlgn="base" hangingPunct="0">
              <a:spcBef>
                <a:spcPct val="0"/>
              </a:spcBef>
              <a:spcAft>
                <a:spcPct val="0"/>
              </a:spcAft>
              <a:tabLst>
                <a:tab pos="533400" algn="l"/>
              </a:tabLst>
              <a:defRPr>
                <a:solidFill>
                  <a:schemeClr val="tx1"/>
                </a:solidFill>
                <a:latin typeface="Arial" panose="020B0604020202020204" pitchFamily="34" charset="0"/>
              </a:defRPr>
            </a:lvl6pPr>
            <a:lvl7pPr eaLnBrk="0" fontAlgn="base" hangingPunct="0">
              <a:spcBef>
                <a:spcPct val="0"/>
              </a:spcBef>
              <a:spcAft>
                <a:spcPct val="0"/>
              </a:spcAft>
              <a:tabLst>
                <a:tab pos="533400" algn="l"/>
              </a:tabLst>
              <a:defRPr>
                <a:solidFill>
                  <a:schemeClr val="tx1"/>
                </a:solidFill>
                <a:latin typeface="Arial" panose="020B0604020202020204" pitchFamily="34" charset="0"/>
              </a:defRPr>
            </a:lvl7pPr>
            <a:lvl8pPr eaLnBrk="0" fontAlgn="base" hangingPunct="0">
              <a:spcBef>
                <a:spcPct val="0"/>
              </a:spcBef>
              <a:spcAft>
                <a:spcPct val="0"/>
              </a:spcAft>
              <a:tabLst>
                <a:tab pos="533400" algn="l"/>
              </a:tabLst>
              <a:defRPr>
                <a:solidFill>
                  <a:schemeClr val="tx1"/>
                </a:solidFill>
                <a:latin typeface="Arial" panose="020B0604020202020204" pitchFamily="34" charset="0"/>
              </a:defRPr>
            </a:lvl8pPr>
            <a:lvl9pPr eaLnBrk="0" fontAlgn="base" hangingPunct="0">
              <a:spcBef>
                <a:spcPct val="0"/>
              </a:spcBef>
              <a:spcAft>
                <a:spcPct val="0"/>
              </a:spcAft>
              <a:tabLst>
                <a:tab pos="533400" algn="l"/>
              </a:tabLs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tab pos="533400" algn="l"/>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300" b="0" i="0" u="none" strike="noStrike" cap="none" normalizeH="0" baseline="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tab pos="533400" algn="l"/>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115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60EE4-E907-4706-9E01-CCA0E61D90AB}"/>
              </a:ext>
            </a:extLst>
          </p:cNvPr>
          <p:cNvSpPr>
            <a:spLocks noGrp="1"/>
          </p:cNvSpPr>
          <p:nvPr>
            <p:ph type="sldNum" sz="quarter" idx="12"/>
          </p:nvPr>
        </p:nvSpPr>
        <p:spPr/>
        <p:txBody>
          <a:bodyPr/>
          <a:lstStyle/>
          <a:p>
            <a:pPr>
              <a:defRPr/>
            </a:pPr>
            <a:fld id="{CAF93B98-CBDD-489E-AD44-27DEE2987C5E}" type="slidenum">
              <a:rPr lang="en-US" altLang="zh-CN" smtClean="0"/>
              <a:pPr>
                <a:defRPr/>
              </a:pPr>
              <a:t>82</a:t>
            </a:fld>
            <a:endParaRPr lang="en-US" altLang="zh-CN"/>
          </a:p>
        </p:txBody>
      </p:sp>
      <p:graphicFrame>
        <p:nvGraphicFramePr>
          <p:cNvPr id="4" name="对象 3">
            <a:extLst>
              <a:ext uri="{FF2B5EF4-FFF2-40B4-BE49-F238E27FC236}">
                <a16:creationId xmlns:a16="http://schemas.microsoft.com/office/drawing/2014/main" id="{C8568FA3-9DD5-4253-884F-F09C6AB35C0E}"/>
              </a:ext>
            </a:extLst>
          </p:cNvPr>
          <p:cNvGraphicFramePr>
            <a:graphicFrameLocks noChangeAspect="1"/>
          </p:cNvGraphicFramePr>
          <p:nvPr>
            <p:extLst>
              <p:ext uri="{D42A27DB-BD31-4B8C-83A1-F6EECF244321}">
                <p14:modId xmlns:p14="http://schemas.microsoft.com/office/powerpoint/2010/main" val="3358565685"/>
              </p:ext>
            </p:extLst>
          </p:nvPr>
        </p:nvGraphicFramePr>
        <p:xfrm>
          <a:off x="136752" y="3664591"/>
          <a:ext cx="6755182" cy="2980783"/>
        </p:xfrm>
        <a:graphic>
          <a:graphicData uri="http://schemas.openxmlformats.org/presentationml/2006/ole">
            <mc:AlternateContent xmlns:mc="http://schemas.openxmlformats.org/markup-compatibility/2006">
              <mc:Choice xmlns:v="urn:schemas-microsoft-com:vml" Requires="v">
                <p:oleObj spid="_x0000_s31804" name="Visio" r:id="rId3" imgW="3458438" imgH="1522516" progId="Visio.Drawing.11">
                  <p:embed/>
                </p:oleObj>
              </mc:Choice>
              <mc:Fallback>
                <p:oleObj name="Visio" r:id="rId3" imgW="3458438" imgH="152251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752" y="3664591"/>
                        <a:ext cx="6755182" cy="2980783"/>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6972B9BE-F38F-48CF-A586-D87F7BB32455}"/>
              </a:ext>
            </a:extLst>
          </p:cNvPr>
          <p:cNvSpPr txBox="1"/>
          <p:nvPr/>
        </p:nvSpPr>
        <p:spPr>
          <a:xfrm>
            <a:off x="395536" y="212626"/>
            <a:ext cx="7056784" cy="461665"/>
          </a:xfrm>
          <a:prstGeom prst="rect">
            <a:avLst/>
          </a:prstGeom>
          <a:noFill/>
        </p:spPr>
        <p:txBody>
          <a:bodyPr wrap="square">
            <a:spAutoFit/>
          </a:bodyPr>
          <a:lstStyle/>
          <a:p>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用节点分析法求</a:t>
            </a:r>
            <a:r>
              <a:rPr lang="zh-CN" altLang="en-US" b="1" kern="100" dirty="0">
                <a:latin typeface="Times New Roman" panose="02020603050405020304" pitchFamily="18" charset="0"/>
                <a:cs typeface="Times New Roman" panose="02020603050405020304" pitchFamily="18" charset="0"/>
              </a:rPr>
              <a:t>下</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图所示电路中的</a:t>
            </a:r>
            <a:r>
              <a:rPr lang="en-US" altLang="zh-CN" sz="2400" b="1" i="1" kern="100" dirty="0">
                <a:effectLst/>
                <a:latin typeface="Times New Roman" panose="02020603050405020304" pitchFamily="18" charset="0"/>
                <a:ea typeface="宋体" panose="02010600030101010101" pitchFamily="2" charset="-122"/>
              </a:rPr>
              <a:t>u</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b="1" i="1" kern="100" dirty="0" err="1">
                <a:effectLst/>
                <a:latin typeface="Times New Roman" panose="02020603050405020304" pitchFamily="18" charset="0"/>
                <a:ea typeface="宋体" panose="02010600030101010101" pitchFamily="2" charset="-122"/>
              </a:rPr>
              <a:t>i</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graphicFrame>
        <p:nvGraphicFramePr>
          <p:cNvPr id="8" name="对象 7">
            <a:extLst>
              <a:ext uri="{FF2B5EF4-FFF2-40B4-BE49-F238E27FC236}">
                <a16:creationId xmlns:a16="http://schemas.microsoft.com/office/drawing/2014/main" id="{5E98DD1E-CF7E-4E9B-91C6-4F3F23094EC8}"/>
              </a:ext>
            </a:extLst>
          </p:cNvPr>
          <p:cNvGraphicFramePr>
            <a:graphicFrameLocks noChangeAspect="1"/>
          </p:cNvGraphicFramePr>
          <p:nvPr>
            <p:extLst>
              <p:ext uri="{D42A27DB-BD31-4B8C-83A1-F6EECF244321}">
                <p14:modId xmlns:p14="http://schemas.microsoft.com/office/powerpoint/2010/main" val="2561423103"/>
              </p:ext>
            </p:extLst>
          </p:nvPr>
        </p:nvGraphicFramePr>
        <p:xfrm>
          <a:off x="323528" y="900332"/>
          <a:ext cx="6577879" cy="2664296"/>
        </p:xfrm>
        <a:graphic>
          <a:graphicData uri="http://schemas.openxmlformats.org/presentationml/2006/ole">
            <mc:AlternateContent xmlns:mc="http://schemas.openxmlformats.org/markup-compatibility/2006">
              <mc:Choice xmlns:v="urn:schemas-microsoft-com:vml" Requires="v">
                <p:oleObj spid="_x0000_s31805" name="Visio" r:id="rId5" imgW="3279648" imgH="1328928" progId="Visio.Drawing.11">
                  <p:embed/>
                </p:oleObj>
              </mc:Choice>
              <mc:Fallback>
                <p:oleObj name="Visio" r:id="rId5" imgW="3279648" imgH="1328928"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900332"/>
                        <a:ext cx="6577879" cy="2664296"/>
                      </a:xfrm>
                      <a:prstGeom prst="rect">
                        <a:avLst/>
                      </a:prstGeom>
                      <a:noFill/>
                    </p:spPr>
                  </p:pic>
                </p:oleObj>
              </mc:Fallback>
            </mc:AlternateContent>
          </a:graphicData>
        </a:graphic>
      </p:graphicFrame>
      <p:sp>
        <p:nvSpPr>
          <p:cNvPr id="3" name="文本框 2">
            <a:extLst>
              <a:ext uri="{FF2B5EF4-FFF2-40B4-BE49-F238E27FC236}">
                <a16:creationId xmlns:a16="http://schemas.microsoft.com/office/drawing/2014/main" id="{63A9E2E0-F2C5-40C0-9896-DEB967AFCF47}"/>
              </a:ext>
            </a:extLst>
          </p:cNvPr>
          <p:cNvSpPr txBox="1"/>
          <p:nvPr/>
        </p:nvSpPr>
        <p:spPr>
          <a:xfrm>
            <a:off x="6516216" y="3126825"/>
            <a:ext cx="2448272" cy="461665"/>
          </a:xfrm>
          <a:prstGeom prst="rect">
            <a:avLst/>
          </a:prstGeom>
          <a:noFill/>
        </p:spPr>
        <p:txBody>
          <a:bodyPr wrap="square" rtlCol="0">
            <a:spAutoFit/>
          </a:bodyPr>
          <a:lstStyle/>
          <a:p>
            <a:r>
              <a:rPr lang="en-US" altLang="zh-CN" dirty="0"/>
              <a:t>U=10V    </a:t>
            </a:r>
            <a:r>
              <a:rPr lang="en-US" altLang="zh-CN" dirty="0" err="1"/>
              <a:t>i</a:t>
            </a:r>
            <a:r>
              <a:rPr lang="en-US" altLang="zh-CN" dirty="0"/>
              <a:t>=1A</a:t>
            </a:r>
            <a:endParaRPr lang="zh-CN" altLang="en-US" dirty="0"/>
          </a:p>
        </p:txBody>
      </p:sp>
    </p:spTree>
    <p:extLst>
      <p:ext uri="{BB962C8B-B14F-4D97-AF65-F5344CB8AC3E}">
        <p14:creationId xmlns:p14="http://schemas.microsoft.com/office/powerpoint/2010/main" val="389347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5395A6-DD8D-476B-BDD3-423932A28D4E}"/>
              </a:ext>
            </a:extLst>
          </p:cNvPr>
          <p:cNvSpPr>
            <a:spLocks noGrp="1"/>
          </p:cNvSpPr>
          <p:nvPr>
            <p:ph type="sldNum" sz="quarter" idx="12"/>
          </p:nvPr>
        </p:nvSpPr>
        <p:spPr/>
        <p:txBody>
          <a:bodyPr/>
          <a:lstStyle/>
          <a:p>
            <a:pPr>
              <a:defRPr/>
            </a:pPr>
            <a:fld id="{CAF93B98-CBDD-489E-AD44-27DEE2987C5E}" type="slidenum">
              <a:rPr lang="en-US" altLang="zh-CN" smtClean="0"/>
              <a:pPr>
                <a:defRPr/>
              </a:pPr>
              <a:t>83</a:t>
            </a:fld>
            <a:endParaRPr lang="en-US" altLang="zh-CN"/>
          </a:p>
        </p:txBody>
      </p:sp>
      <p:pic>
        <p:nvPicPr>
          <p:cNvPr id="4" name="图片 3">
            <a:extLst>
              <a:ext uri="{FF2B5EF4-FFF2-40B4-BE49-F238E27FC236}">
                <a16:creationId xmlns:a16="http://schemas.microsoft.com/office/drawing/2014/main" id="{84A38622-6BCF-4F05-A1DD-EB35EFF3D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60648"/>
            <a:ext cx="5874664" cy="4392488"/>
          </a:xfrm>
          <a:prstGeom prst="rect">
            <a:avLst/>
          </a:prstGeom>
        </p:spPr>
      </p:pic>
      <p:pic>
        <p:nvPicPr>
          <p:cNvPr id="6" name="图片 5">
            <a:extLst>
              <a:ext uri="{FF2B5EF4-FFF2-40B4-BE49-F238E27FC236}">
                <a16:creationId xmlns:a16="http://schemas.microsoft.com/office/drawing/2014/main" id="{61B7B6F3-3C17-459C-B595-6C40BECE0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5157192"/>
            <a:ext cx="2561670" cy="1296144"/>
          </a:xfrm>
          <a:prstGeom prst="rect">
            <a:avLst/>
          </a:prstGeom>
        </p:spPr>
      </p:pic>
    </p:spTree>
    <p:extLst>
      <p:ext uri="{BB962C8B-B14F-4D97-AF65-F5344CB8AC3E}">
        <p14:creationId xmlns:p14="http://schemas.microsoft.com/office/powerpoint/2010/main" val="72256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09F2441-DE7F-44B7-B24A-0375AE048F7B}"/>
              </a:ext>
            </a:extLst>
          </p:cNvPr>
          <p:cNvSpPr>
            <a:spLocks noGrp="1" noChangeArrowheads="1"/>
          </p:cNvSpPr>
          <p:nvPr>
            <p:ph type="title"/>
          </p:nvPr>
        </p:nvSpPr>
        <p:spPr/>
        <p:txBody>
          <a:bodyPr/>
          <a:lstStyle/>
          <a:p>
            <a:r>
              <a:rPr lang="zh-CN" altLang="en-US" b="1"/>
              <a:t>网孔电流</a:t>
            </a:r>
            <a:r>
              <a:rPr lang="en-US" altLang="en-US" b="1"/>
              <a:t>Vs </a:t>
            </a:r>
            <a:r>
              <a:rPr lang="zh-CN" altLang="en-US" b="1"/>
              <a:t>支路电流</a:t>
            </a:r>
            <a:endParaRPr lang="en-US" altLang="en-US" b="1"/>
          </a:p>
        </p:txBody>
      </p:sp>
      <p:sp>
        <p:nvSpPr>
          <p:cNvPr id="5" name="Rectangle 3">
            <a:extLst>
              <a:ext uri="{FF2B5EF4-FFF2-40B4-BE49-F238E27FC236}">
                <a16:creationId xmlns:a16="http://schemas.microsoft.com/office/drawing/2014/main" id="{CCE7A0F5-A9F8-4D65-9295-ED0C5E61D3C0}"/>
              </a:ext>
            </a:extLst>
          </p:cNvPr>
          <p:cNvSpPr txBox="1">
            <a:spLocks noChangeArrowheads="1"/>
          </p:cNvSpPr>
          <p:nvPr/>
        </p:nvSpPr>
        <p:spPr bwMode="auto">
          <a:xfrm>
            <a:off x="684213" y="1600200"/>
            <a:ext cx="8078787" cy="4114800"/>
          </a:xfrm>
          <a:prstGeom prst="rect">
            <a:avLst/>
          </a:prstGeom>
          <a:noFill/>
          <a:ln w="9525">
            <a:noFill/>
            <a:miter lim="800000"/>
            <a:headEnd/>
            <a:tailEnd/>
          </a:ln>
          <a:effectLst/>
        </p:spPr>
        <p:txBody>
          <a:bodyPr/>
          <a:lstStyle>
            <a:lvl1pPr marL="342900" indent="-342900" algn="l" rtl="0" eaLnBrk="1" fontAlgn="base" hangingPunct="1">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eaLnBrk="1" fontAlgn="base" hangingPunct="1">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9pPr>
          </a:lstStyle>
          <a:p>
            <a:pPr>
              <a:defRPr/>
            </a:pPr>
            <a:r>
              <a:rPr lang="zh-CN" altLang="en-US" sz="2800" b="1" kern="0" dirty="0"/>
              <a:t>网孔电流是假想的虚拟电流，该电流在每个网孔中流动</a:t>
            </a:r>
            <a:r>
              <a:rPr lang="en-US" altLang="en-US" sz="2800" b="1" kern="0" dirty="0"/>
              <a:t>.</a:t>
            </a:r>
          </a:p>
          <a:p>
            <a:pPr lvl="1">
              <a:defRPr/>
            </a:pPr>
            <a:r>
              <a:rPr lang="zh-CN" altLang="en-US" sz="2800" b="1" kern="0" dirty="0"/>
              <a:t>网孔电流方向自己确定，一般是顺时针（因为我是右撇子）</a:t>
            </a:r>
            <a:endParaRPr lang="en-US" altLang="en-US" sz="2800" b="1" kern="0" dirty="0"/>
          </a:p>
          <a:p>
            <a:pPr>
              <a:defRPr/>
            </a:pPr>
            <a:r>
              <a:rPr lang="zh-CN" altLang="en-US" sz="2800" b="1" kern="0" dirty="0"/>
              <a:t>支路电流是在一个元件所处的支路上流动的电流</a:t>
            </a:r>
            <a:endParaRPr lang="en-US" altLang="en-US" sz="2800" b="1" kern="0" dirty="0"/>
          </a:p>
          <a:p>
            <a:pPr>
              <a:defRPr/>
            </a:pPr>
            <a:r>
              <a:rPr lang="zh-CN" altLang="en-US" sz="2800" b="1" kern="0" dirty="0"/>
              <a:t>如果所有网孔电流已知，则支路电流可知</a:t>
            </a:r>
            <a:endParaRPr lang="en-US" altLang="en-US" sz="2800" b="1" kern="0" dirty="0"/>
          </a:p>
          <a:p>
            <a:pPr>
              <a:defRPr/>
            </a:pPr>
            <a:r>
              <a:rPr lang="zh-CN" altLang="en-US" sz="2800" b="1" kern="0" dirty="0"/>
              <a:t>一般情况下用小写电流符号表示网孔电流，大写电流符号表示支路电流</a:t>
            </a:r>
            <a:endParaRPr lang="en-US" altLang="en-US" sz="2800" b="1" kern="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a:extLst>
              <a:ext uri="{FF2B5EF4-FFF2-40B4-BE49-F238E27FC236}">
                <a16:creationId xmlns:a16="http://schemas.microsoft.com/office/drawing/2014/main" id="{CE91F23C-3DDB-4F56-AE5E-C551DA5C5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33538"/>
            <a:ext cx="47244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a:extLst>
              <a:ext uri="{FF2B5EF4-FFF2-40B4-BE49-F238E27FC236}">
                <a16:creationId xmlns:a16="http://schemas.microsoft.com/office/drawing/2014/main" id="{8F19BA02-DD67-4D29-8B81-DC1D06B04484}"/>
              </a:ext>
            </a:extLst>
          </p:cNvPr>
          <p:cNvSpPr>
            <a:spLocks noGrp="1" noChangeArrowheads="1"/>
          </p:cNvSpPr>
          <p:nvPr>
            <p:ph type="title"/>
          </p:nvPr>
        </p:nvSpPr>
        <p:spPr/>
        <p:txBody>
          <a:bodyPr/>
          <a:lstStyle/>
          <a:p>
            <a:r>
              <a:rPr lang="zh-CN" altLang="en-US" b="1"/>
              <a:t>网孔电流</a:t>
            </a:r>
            <a:r>
              <a:rPr lang="en-US" altLang="zh-CN" b="1"/>
              <a:t>Vs</a:t>
            </a:r>
            <a:r>
              <a:rPr lang="zh-CN" altLang="en-US" b="1"/>
              <a:t>支路电流</a:t>
            </a:r>
            <a:endParaRPr lang="en-US" altLang="en-US" b="1"/>
          </a:p>
        </p:txBody>
      </p:sp>
      <p:sp>
        <p:nvSpPr>
          <p:cNvPr id="5" name="Rectangle 3">
            <a:extLst>
              <a:ext uri="{FF2B5EF4-FFF2-40B4-BE49-F238E27FC236}">
                <a16:creationId xmlns:a16="http://schemas.microsoft.com/office/drawing/2014/main" id="{8AAB7853-D884-4374-BBCB-5636583626C6}"/>
              </a:ext>
            </a:extLst>
          </p:cNvPr>
          <p:cNvSpPr txBox="1">
            <a:spLocks noChangeArrowheads="1"/>
          </p:cNvSpPr>
          <p:nvPr/>
        </p:nvSpPr>
        <p:spPr bwMode="auto">
          <a:xfrm>
            <a:off x="1066800" y="1600200"/>
            <a:ext cx="3352800" cy="4114800"/>
          </a:xfrm>
          <a:prstGeom prst="rect">
            <a:avLst/>
          </a:prstGeom>
          <a:noFill/>
          <a:ln w="9525">
            <a:noFill/>
            <a:miter lim="800000"/>
            <a:headEnd/>
            <a:tailEnd/>
          </a:ln>
          <a:effectLst/>
        </p:spPr>
        <p:txBody>
          <a:bodyPr/>
          <a:lstStyle>
            <a:lvl1pPr marL="342900" indent="-342900" algn="l" rtl="0" eaLnBrk="1" fontAlgn="base" hangingPunct="1">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eaLnBrk="1" fontAlgn="base" hangingPunct="1">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9pPr>
          </a:lstStyle>
          <a:p>
            <a:pPr>
              <a:defRPr/>
            </a:pPr>
            <a:r>
              <a:rPr lang="zh-CN" altLang="en-US" sz="2400" b="1" kern="0" dirty="0"/>
              <a:t>网孔电流</a:t>
            </a:r>
            <a:r>
              <a:rPr lang="en-US" altLang="en-US" sz="2400" b="1" i="1" kern="0" dirty="0"/>
              <a:t>i</a:t>
            </a:r>
            <a:r>
              <a:rPr lang="en-US" altLang="en-US" sz="2400" b="1" kern="0" baseline="-25000" dirty="0"/>
              <a:t>1</a:t>
            </a:r>
            <a:r>
              <a:rPr lang="en-US" altLang="en-US" sz="2400" b="1" kern="0" dirty="0"/>
              <a:t> and </a:t>
            </a:r>
            <a:r>
              <a:rPr lang="en-US" altLang="en-US" sz="2400" b="1" i="1" kern="0" dirty="0"/>
              <a:t>i</a:t>
            </a:r>
            <a:r>
              <a:rPr lang="en-US" altLang="en-US" sz="2400" b="1" kern="0" baseline="-25000" dirty="0"/>
              <a:t>2</a:t>
            </a:r>
            <a:r>
              <a:rPr lang="en-US" altLang="en-US" sz="2400" b="1" kern="0" dirty="0"/>
              <a:t>. </a:t>
            </a:r>
          </a:p>
          <a:p>
            <a:pPr>
              <a:defRPr/>
            </a:pPr>
            <a:r>
              <a:rPr lang="zh-CN" altLang="en-US" sz="2400" b="1" kern="0" dirty="0"/>
              <a:t>支路电流</a:t>
            </a:r>
            <a:r>
              <a:rPr lang="en-US" altLang="en-US" sz="2400" b="1" kern="0" dirty="0"/>
              <a:t> </a:t>
            </a:r>
            <a:r>
              <a:rPr lang="en-US" altLang="en-US" sz="2400" b="1" i="1" kern="0" dirty="0"/>
              <a:t>I</a:t>
            </a:r>
            <a:r>
              <a:rPr lang="en-US" altLang="en-US" sz="2400" b="1" kern="0" baseline="-25000" dirty="0"/>
              <a:t>1</a:t>
            </a:r>
            <a:r>
              <a:rPr lang="en-US" altLang="en-US" sz="2400" b="1" kern="0" dirty="0"/>
              <a:t>, </a:t>
            </a:r>
            <a:r>
              <a:rPr lang="en-US" altLang="en-US" sz="2400" b="1" i="1" kern="0" dirty="0"/>
              <a:t>I</a:t>
            </a:r>
            <a:r>
              <a:rPr lang="en-US" altLang="en-US" sz="2400" b="1" kern="0" baseline="-25000" dirty="0"/>
              <a:t>2</a:t>
            </a:r>
            <a:r>
              <a:rPr lang="en-US" altLang="en-US" sz="2400" b="1" kern="0" dirty="0"/>
              <a:t>, </a:t>
            </a:r>
            <a:br>
              <a:rPr lang="en-US" altLang="en-US" sz="2400" b="1" kern="0" dirty="0"/>
            </a:br>
            <a:r>
              <a:rPr lang="en-US" altLang="en-US" sz="2400" b="1" kern="0" dirty="0"/>
              <a:t>and </a:t>
            </a:r>
            <a:r>
              <a:rPr lang="en-US" altLang="en-US" sz="2400" b="1" i="1" kern="0" dirty="0"/>
              <a:t>I</a:t>
            </a:r>
            <a:r>
              <a:rPr lang="en-US" altLang="en-US" sz="2400" b="1" kern="0" baseline="-25000" dirty="0"/>
              <a:t>3</a:t>
            </a:r>
            <a:r>
              <a:rPr lang="en-US" altLang="en-US" sz="2400" b="1" kern="0" dirty="0"/>
              <a:t>.  </a:t>
            </a:r>
          </a:p>
          <a:p>
            <a:pPr>
              <a:defRPr/>
            </a:pPr>
            <a:r>
              <a:rPr lang="zh-CN" altLang="en-US" sz="2400" b="1" kern="0" dirty="0"/>
              <a:t>关系：</a:t>
            </a:r>
            <a:br>
              <a:rPr lang="en-US" altLang="en-US" sz="2400" b="1" kern="0" dirty="0"/>
            </a:br>
            <a:r>
              <a:rPr lang="en-US" sz="2400" b="1" i="1" dirty="0"/>
              <a:t>I</a:t>
            </a:r>
            <a:r>
              <a:rPr lang="en-US" sz="2400" b="1" baseline="-25000" dirty="0"/>
              <a:t>1</a:t>
            </a:r>
            <a:r>
              <a:rPr lang="en-US" sz="2400" b="1" dirty="0"/>
              <a:t> = </a:t>
            </a:r>
            <a:r>
              <a:rPr lang="en-US" sz="2400" b="1" i="1" dirty="0"/>
              <a:t>i</a:t>
            </a:r>
            <a:r>
              <a:rPr lang="en-US" sz="2400" b="1" baseline="-25000" dirty="0"/>
              <a:t>1</a:t>
            </a:r>
            <a:r>
              <a:rPr lang="en-US" sz="2400" b="1" dirty="0"/>
              <a:t>     </a:t>
            </a:r>
          </a:p>
          <a:p>
            <a:pPr marL="0" indent="358775">
              <a:buFont typeface="Wingdings" pitchFamily="2" charset="2"/>
              <a:buNone/>
              <a:defRPr/>
            </a:pPr>
            <a:r>
              <a:rPr lang="en-US" sz="2400" b="1" i="1" dirty="0"/>
              <a:t>I</a:t>
            </a:r>
            <a:r>
              <a:rPr lang="en-US" sz="2400" b="1" baseline="-25000" dirty="0"/>
              <a:t>2</a:t>
            </a:r>
            <a:r>
              <a:rPr lang="en-US" sz="2400" b="1" dirty="0"/>
              <a:t> = </a:t>
            </a:r>
            <a:r>
              <a:rPr lang="en-US" sz="2400" b="1" i="1" dirty="0"/>
              <a:t>i</a:t>
            </a:r>
            <a:r>
              <a:rPr lang="en-US" sz="2400" b="1" baseline="-25000" dirty="0"/>
              <a:t>2</a:t>
            </a:r>
            <a:endParaRPr lang="en-US" sz="2400" b="1" dirty="0"/>
          </a:p>
          <a:p>
            <a:pPr marL="0" indent="358775">
              <a:buFont typeface="Wingdings" pitchFamily="2" charset="2"/>
              <a:buNone/>
              <a:defRPr/>
            </a:pPr>
            <a:r>
              <a:rPr lang="en-US" sz="2400" b="1" i="1" dirty="0"/>
              <a:t>I</a:t>
            </a:r>
            <a:r>
              <a:rPr lang="en-US" sz="2400" b="1" baseline="-25000" dirty="0"/>
              <a:t>3</a:t>
            </a:r>
            <a:r>
              <a:rPr lang="en-US" sz="2400" b="1" dirty="0"/>
              <a:t> = </a:t>
            </a:r>
            <a:r>
              <a:rPr lang="en-US" sz="2400" b="1" i="1" dirty="0"/>
              <a:t>i</a:t>
            </a:r>
            <a:r>
              <a:rPr lang="en-US" sz="2400" b="1" baseline="-25000" dirty="0"/>
              <a:t>1</a:t>
            </a:r>
            <a:r>
              <a:rPr lang="en-US" sz="2400" b="1" dirty="0"/>
              <a:t> </a:t>
            </a:r>
            <a:r>
              <a:rPr lang="en-US" sz="2400" b="1" dirty="0">
                <a:sym typeface="Symbol" panose="05050102010706020507" pitchFamily="18" charset="2"/>
              </a:rPr>
              <a:t></a:t>
            </a:r>
            <a:r>
              <a:rPr lang="en-US" sz="2400" b="1" dirty="0"/>
              <a:t> </a:t>
            </a:r>
            <a:r>
              <a:rPr lang="en-US" sz="2400" b="1" i="1" dirty="0"/>
              <a:t>i</a:t>
            </a:r>
            <a:r>
              <a:rPr lang="en-US" sz="2400" b="1" baseline="-25000" dirty="0"/>
              <a:t>2</a:t>
            </a:r>
            <a:r>
              <a:rPr lang="en-US" sz="2400" b="1" dirty="0"/>
              <a:t> </a:t>
            </a:r>
            <a:endParaRPr lang="en-US" altLang="en-US" sz="2400" b="1" kern="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B484EBD-CD54-43CE-8031-034B9076E971}"/>
              </a:ext>
            </a:extLst>
          </p:cNvPr>
          <p:cNvSpPr>
            <a:spLocks noGrp="1" noChangeArrowheads="1"/>
          </p:cNvSpPr>
          <p:nvPr>
            <p:ph type="title"/>
          </p:nvPr>
        </p:nvSpPr>
        <p:spPr/>
        <p:txBody>
          <a:bodyPr/>
          <a:lstStyle/>
          <a:p>
            <a:r>
              <a:rPr lang="zh-CN" altLang="en-US" sz="3200" b="1" dirty="0"/>
              <a:t>无电流源电路的网孔分析法</a:t>
            </a:r>
            <a:endParaRPr lang="en-US" altLang="en-US" sz="3200" b="1" dirty="0"/>
          </a:p>
        </p:txBody>
      </p:sp>
      <p:sp>
        <p:nvSpPr>
          <p:cNvPr id="80899" name="Rectangle 3">
            <a:extLst>
              <a:ext uri="{FF2B5EF4-FFF2-40B4-BE49-F238E27FC236}">
                <a16:creationId xmlns:a16="http://schemas.microsoft.com/office/drawing/2014/main" id="{CC0F5231-51F6-4F3E-AF5F-99AE758D42DC}"/>
              </a:ext>
            </a:extLst>
          </p:cNvPr>
          <p:cNvSpPr>
            <a:spLocks noGrp="1" noChangeArrowheads="1"/>
          </p:cNvSpPr>
          <p:nvPr>
            <p:ph idx="1"/>
          </p:nvPr>
        </p:nvSpPr>
        <p:spPr>
          <a:xfrm>
            <a:off x="1143000" y="1676400"/>
            <a:ext cx="7848600" cy="4114800"/>
          </a:xfrm>
        </p:spPr>
        <p:txBody>
          <a:bodyPr/>
          <a:lstStyle/>
          <a:p>
            <a:r>
              <a:rPr lang="en-US" altLang="en-US" sz="2800" b="1" i="1" dirty="0"/>
              <a:t>n</a:t>
            </a:r>
            <a:r>
              <a:rPr lang="en-US" altLang="en-US" sz="2800" b="1" dirty="0"/>
              <a:t> </a:t>
            </a:r>
            <a:r>
              <a:rPr lang="zh-CN" altLang="en-US" sz="2800" b="1" dirty="0"/>
              <a:t>个网孔的电流，没有电流源，分析步骤</a:t>
            </a:r>
            <a:r>
              <a:rPr lang="en-US" altLang="en-US" sz="2800" b="1" dirty="0"/>
              <a:t>:</a:t>
            </a:r>
          </a:p>
          <a:p>
            <a:pPr marL="914400" lvl="1" indent="-457200">
              <a:buFontTx/>
              <a:buAutoNum type="arabicPeriod"/>
            </a:pPr>
            <a:r>
              <a:rPr lang="zh-CN" altLang="en-US" sz="2400" b="1" dirty="0"/>
              <a:t>每个网孔赋一个网孔电流</a:t>
            </a:r>
            <a:r>
              <a:rPr lang="en-US" altLang="en-US" sz="2400" b="1" dirty="0"/>
              <a:t> </a:t>
            </a:r>
            <a:r>
              <a:rPr lang="en-US" altLang="en-US" sz="2400" b="1" i="1" dirty="0"/>
              <a:t>i</a:t>
            </a:r>
            <a:r>
              <a:rPr lang="en-US" altLang="en-US" sz="2400" b="1" baseline="-25000" dirty="0"/>
              <a:t>1</a:t>
            </a:r>
            <a:r>
              <a:rPr lang="en-US" altLang="en-US" sz="2400" b="1" i="1" dirty="0"/>
              <a:t>, i</a:t>
            </a:r>
            <a:r>
              <a:rPr lang="en-US" altLang="en-US" sz="2400" b="1" baseline="-25000" dirty="0"/>
              <a:t>2</a:t>
            </a:r>
            <a:r>
              <a:rPr lang="en-US" altLang="en-US" sz="2400" b="1" i="1" dirty="0"/>
              <a:t>, …, i</a:t>
            </a:r>
            <a:r>
              <a:rPr lang="en-US" altLang="en-US" sz="2400" b="1" i="1" baseline="-25000" dirty="0"/>
              <a:t>n</a:t>
            </a:r>
            <a:r>
              <a:rPr lang="en-US" altLang="en-US" sz="2400" b="1" i="1" dirty="0"/>
              <a:t> </a:t>
            </a:r>
            <a:r>
              <a:rPr lang="zh-CN" altLang="en-US" sz="2400" b="1" dirty="0"/>
              <a:t>；</a:t>
            </a:r>
            <a:endParaRPr lang="en-US" altLang="en-US" sz="2400" b="1" dirty="0"/>
          </a:p>
          <a:p>
            <a:pPr marL="914400" lvl="1" indent="-457200">
              <a:buFontTx/>
              <a:buAutoNum type="arabicPeriod"/>
            </a:pPr>
            <a:r>
              <a:rPr lang="zh-CN" altLang="en-US" sz="2400" b="1" dirty="0"/>
              <a:t>每个网孔列</a:t>
            </a:r>
            <a:r>
              <a:rPr lang="en-US" altLang="zh-CN" sz="2400" b="1" dirty="0"/>
              <a:t>KVL</a:t>
            </a:r>
            <a:r>
              <a:rPr lang="zh-CN" altLang="en-US" sz="2400" b="1" dirty="0"/>
              <a:t>方程；</a:t>
            </a:r>
            <a:endParaRPr lang="en-US" altLang="en-US" sz="2400" b="1" dirty="0"/>
          </a:p>
          <a:p>
            <a:pPr marL="914400" lvl="1" indent="-457200">
              <a:buFontTx/>
              <a:buAutoNum type="arabicPeriod"/>
            </a:pPr>
            <a:r>
              <a:rPr lang="zh-CN" altLang="en-US" sz="2400" b="1" dirty="0"/>
              <a:t>方程求解</a:t>
            </a:r>
            <a:r>
              <a:rPr lang="en-US" altLang="en-US" sz="2400" b="1" dirty="0"/>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3">
            <a:extLst>
              <a:ext uri="{FF2B5EF4-FFF2-40B4-BE49-F238E27FC236}">
                <a16:creationId xmlns:a16="http://schemas.microsoft.com/office/drawing/2014/main" id="{DF176231-350C-42A6-A548-37C6FBF41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577975"/>
            <a:ext cx="4729163"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2">
            <a:extLst>
              <a:ext uri="{FF2B5EF4-FFF2-40B4-BE49-F238E27FC236}">
                <a16:creationId xmlns:a16="http://schemas.microsoft.com/office/drawing/2014/main" id="{D005D7F4-5034-4B98-846D-786D3D17D78C}"/>
              </a:ext>
            </a:extLst>
          </p:cNvPr>
          <p:cNvSpPr>
            <a:spLocks noGrp="1" noChangeArrowheads="1"/>
          </p:cNvSpPr>
          <p:nvPr>
            <p:ph type="title"/>
          </p:nvPr>
        </p:nvSpPr>
        <p:spPr/>
        <p:txBody>
          <a:bodyPr/>
          <a:lstStyle/>
          <a:p>
            <a:r>
              <a:rPr lang="zh-CN" altLang="en-US" b="1" dirty="0"/>
              <a:t>示例</a:t>
            </a:r>
            <a:endParaRPr lang="en-US" altLang="en-US" b="1" dirty="0"/>
          </a:p>
        </p:txBody>
      </p:sp>
      <p:sp>
        <p:nvSpPr>
          <p:cNvPr id="5" name="Content Placeholder 1">
            <a:extLst>
              <a:ext uri="{FF2B5EF4-FFF2-40B4-BE49-F238E27FC236}">
                <a16:creationId xmlns:a16="http://schemas.microsoft.com/office/drawing/2014/main" id="{223212FC-08D0-4D8A-A5F1-F70BF37ABD32}"/>
              </a:ext>
            </a:extLst>
          </p:cNvPr>
          <p:cNvSpPr>
            <a:spLocks noGrp="1"/>
          </p:cNvSpPr>
          <p:nvPr>
            <p:ph idx="1"/>
          </p:nvPr>
        </p:nvSpPr>
        <p:spPr>
          <a:xfrm>
            <a:off x="179512" y="3861048"/>
            <a:ext cx="8077200" cy="4114800"/>
          </a:xfrm>
        </p:spPr>
        <p:txBody>
          <a:bodyPr/>
          <a:lstStyle/>
          <a:p>
            <a:pPr marL="0" indent="0">
              <a:buFontTx/>
              <a:buNone/>
              <a:defRPr/>
            </a:pPr>
            <a:r>
              <a:rPr lang="en-US" sz="2800" dirty="0"/>
              <a:t>15 + 10</a:t>
            </a:r>
            <a:r>
              <a:rPr lang="en-US" sz="2800" i="1" dirty="0"/>
              <a:t>i</a:t>
            </a:r>
            <a:r>
              <a:rPr lang="en-US" sz="2800" baseline="-25000" dirty="0"/>
              <a:t>2</a:t>
            </a:r>
            <a:r>
              <a:rPr lang="en-US" sz="2800" dirty="0"/>
              <a:t> = 5</a:t>
            </a:r>
            <a:r>
              <a:rPr lang="en-US" sz="2800" i="1" dirty="0"/>
              <a:t>i</a:t>
            </a:r>
            <a:r>
              <a:rPr lang="en-US" sz="2800" baseline="-25000" dirty="0"/>
              <a:t>1</a:t>
            </a:r>
            <a:r>
              <a:rPr lang="en-US" sz="2800" dirty="0"/>
              <a:t> + 10</a:t>
            </a:r>
            <a:r>
              <a:rPr lang="en-US" sz="2800" i="1" dirty="0"/>
              <a:t>i</a:t>
            </a:r>
            <a:r>
              <a:rPr lang="en-US" sz="2800" baseline="-25000" dirty="0"/>
              <a:t>1</a:t>
            </a:r>
            <a:r>
              <a:rPr lang="en-US" sz="2800" dirty="0"/>
              <a:t> + 10</a:t>
            </a:r>
          </a:p>
          <a:p>
            <a:pPr>
              <a:defRPr/>
            </a:pPr>
            <a:endParaRPr lang="en-US" sz="2800" dirty="0"/>
          </a:p>
          <a:p>
            <a:pPr marL="0" indent="0">
              <a:buNone/>
              <a:defRPr/>
            </a:pPr>
            <a:r>
              <a:rPr lang="en-US" sz="2800" dirty="0"/>
              <a:t>10 + 10</a:t>
            </a:r>
            <a:r>
              <a:rPr lang="en-US" sz="2800" i="1" dirty="0"/>
              <a:t>i</a:t>
            </a:r>
            <a:r>
              <a:rPr lang="en-US" sz="2800" baseline="-25000" dirty="0"/>
              <a:t>1</a:t>
            </a:r>
            <a:r>
              <a:rPr lang="en-US" sz="2800" dirty="0"/>
              <a:t> = 10</a:t>
            </a:r>
            <a:r>
              <a:rPr lang="en-US" sz="2800" i="1" dirty="0"/>
              <a:t>i</a:t>
            </a:r>
            <a:r>
              <a:rPr lang="en-US" sz="2800" baseline="-25000" dirty="0"/>
              <a:t>2</a:t>
            </a:r>
            <a:r>
              <a:rPr lang="en-US" sz="2800" dirty="0"/>
              <a:t> + 6</a:t>
            </a:r>
            <a:r>
              <a:rPr lang="en-US" sz="2800" i="1" dirty="0"/>
              <a:t>i</a:t>
            </a:r>
            <a:r>
              <a:rPr lang="en-US" sz="2800" baseline="-25000" dirty="0"/>
              <a:t>2</a:t>
            </a:r>
            <a:r>
              <a:rPr lang="en-US" sz="2800" dirty="0"/>
              <a:t> + 4</a:t>
            </a:r>
            <a:r>
              <a:rPr lang="en-US" sz="2800" i="1" dirty="0"/>
              <a:t>i</a:t>
            </a:r>
            <a:r>
              <a:rPr lang="en-US" sz="2800" baseline="-25000" dirty="0"/>
              <a:t>2</a:t>
            </a:r>
          </a:p>
          <a:p>
            <a:pPr marL="0" indent="0">
              <a:buFontTx/>
              <a:buNone/>
              <a:defRPr/>
            </a:pPr>
            <a:endParaRPr lang="en-US" sz="2800" baseline="-25000" dirty="0"/>
          </a:p>
          <a:p>
            <a:pPr marL="0" indent="0">
              <a:buFontTx/>
              <a:buNone/>
              <a:defRPr/>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4">
            <a:extLst>
              <a:ext uri="{FF2B5EF4-FFF2-40B4-BE49-F238E27FC236}">
                <a16:creationId xmlns:a16="http://schemas.microsoft.com/office/drawing/2014/main" id="{43C0F43A-2D17-4FE5-9F21-D82DC0F3F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33538"/>
            <a:ext cx="47244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Content Placeholder 1">
            <a:extLst>
              <a:ext uri="{FF2B5EF4-FFF2-40B4-BE49-F238E27FC236}">
                <a16:creationId xmlns:a16="http://schemas.microsoft.com/office/drawing/2014/main" id="{8B6BF992-DA70-4659-BCA6-0F211400448E}"/>
              </a:ext>
            </a:extLst>
          </p:cNvPr>
          <p:cNvSpPr>
            <a:spLocks noGrp="1" noChangeArrowheads="1"/>
          </p:cNvSpPr>
          <p:nvPr>
            <p:ph idx="1"/>
          </p:nvPr>
        </p:nvSpPr>
        <p:spPr>
          <a:xfrm>
            <a:off x="323529" y="1676400"/>
            <a:ext cx="3888432" cy="4114800"/>
          </a:xfrm>
        </p:spPr>
        <p:txBody>
          <a:bodyPr/>
          <a:lstStyle/>
          <a:p>
            <a:r>
              <a:rPr lang="zh-CN" altLang="en-US" sz="2800" b="1" dirty="0"/>
              <a:t>已知网孔电流</a:t>
            </a:r>
            <a:r>
              <a:rPr lang="en-US" altLang="zh-CN" sz="2800" b="1" i="1" dirty="0"/>
              <a:t>i</a:t>
            </a:r>
            <a:r>
              <a:rPr lang="en-US" altLang="zh-CN" sz="2800" b="1" baseline="-25000" dirty="0"/>
              <a:t>1</a:t>
            </a:r>
            <a:r>
              <a:rPr lang="en-US" altLang="zh-CN" sz="2800" b="1" dirty="0"/>
              <a:t> = 1 A </a:t>
            </a:r>
            <a:r>
              <a:rPr lang="zh-CN" altLang="en-US" sz="2800" b="1" dirty="0"/>
              <a:t>，</a:t>
            </a:r>
            <a:r>
              <a:rPr lang="en-US" altLang="zh-CN" sz="2800" b="1" dirty="0"/>
              <a:t> </a:t>
            </a:r>
            <a:r>
              <a:rPr lang="en-US" altLang="zh-CN" sz="2800" b="1" i="1" dirty="0"/>
              <a:t>i</a:t>
            </a:r>
            <a:r>
              <a:rPr lang="en-US" altLang="zh-CN" sz="2800" b="1" baseline="-25000" dirty="0"/>
              <a:t>2</a:t>
            </a:r>
            <a:r>
              <a:rPr lang="en-US" altLang="zh-CN" sz="2800" b="1" dirty="0"/>
              <a:t> = 1 A, </a:t>
            </a:r>
            <a:r>
              <a:rPr lang="zh-CN" altLang="en-US" sz="2800" b="1" dirty="0"/>
              <a:t>如何得到支路电流</a:t>
            </a:r>
            <a:r>
              <a:rPr lang="en-US" altLang="zh-CN" sz="2800" b="1" i="1" dirty="0"/>
              <a:t>I</a:t>
            </a:r>
            <a:r>
              <a:rPr lang="en-US" altLang="zh-CN" sz="2800" b="1" baseline="-25000" dirty="0"/>
              <a:t>3</a:t>
            </a:r>
            <a:r>
              <a:rPr lang="en-US" altLang="zh-CN" sz="2800" b="1" dirty="0"/>
              <a:t>?</a:t>
            </a:r>
          </a:p>
        </p:txBody>
      </p:sp>
      <p:sp>
        <p:nvSpPr>
          <p:cNvPr id="90116" name="Rectangle 2">
            <a:extLst>
              <a:ext uri="{FF2B5EF4-FFF2-40B4-BE49-F238E27FC236}">
                <a16:creationId xmlns:a16="http://schemas.microsoft.com/office/drawing/2014/main" id="{EC2F3258-AB81-41E1-AF91-193E1A8E604A}"/>
              </a:ext>
            </a:extLst>
          </p:cNvPr>
          <p:cNvSpPr>
            <a:spLocks noGrp="1" noChangeArrowheads="1"/>
          </p:cNvSpPr>
          <p:nvPr>
            <p:ph type="title"/>
          </p:nvPr>
        </p:nvSpPr>
        <p:spPr/>
        <p:txBody>
          <a:bodyPr/>
          <a:lstStyle/>
          <a:p>
            <a:r>
              <a:rPr lang="zh-CN" altLang="en-US" b="1" dirty="0"/>
              <a:t>求支路电流</a:t>
            </a:r>
            <a:endParaRPr lang="en-US" altLang="en-US" b="1"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176"/>
          <a:stretch/>
        </p:blipFill>
        <p:spPr>
          <a:xfrm>
            <a:off x="3281795" y="1828800"/>
            <a:ext cx="5862205" cy="2315441"/>
          </a:xfrm>
          <a:prstGeom prst="rect">
            <a:avLst/>
          </a:prstGeom>
        </p:spPr>
      </p:pic>
      <p:sp>
        <p:nvSpPr>
          <p:cNvPr id="103426" name="Rectangle 2"/>
          <p:cNvSpPr>
            <a:spLocks noGrp="1" noChangeArrowheads="1"/>
          </p:cNvSpPr>
          <p:nvPr>
            <p:ph type="title"/>
          </p:nvPr>
        </p:nvSpPr>
        <p:spPr/>
        <p:txBody>
          <a:bodyPr/>
          <a:lstStyle/>
          <a:p>
            <a:r>
              <a:rPr kumimoji="0" lang="zh-CN" altLang="en-US" b="1" i="0" dirty="0"/>
              <a:t>含有电流源的电路分析</a:t>
            </a:r>
            <a:endParaRPr kumimoji="0" lang="en-US" altLang="en-US" b="1" i="0" dirty="0"/>
          </a:p>
        </p:txBody>
      </p:sp>
      <p:sp>
        <p:nvSpPr>
          <p:cNvPr id="5" name="Content Placeholder 1"/>
          <p:cNvSpPr txBox="1">
            <a:spLocks/>
          </p:cNvSpPr>
          <p:nvPr/>
        </p:nvSpPr>
        <p:spPr bwMode="auto">
          <a:xfrm>
            <a:off x="251520" y="2276872"/>
            <a:ext cx="2880320" cy="121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eaLnBrk="1" fontAlgn="base" hangingPunct="1">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9pPr>
          </a:lstStyle>
          <a:p>
            <a:pPr lvl="1"/>
            <a:r>
              <a:rPr lang="en-US" sz="2800" i="1" dirty="0"/>
              <a:t>i</a:t>
            </a:r>
            <a:r>
              <a:rPr lang="en-US" sz="2800" baseline="-25000" dirty="0"/>
              <a:t>2</a:t>
            </a:r>
            <a:r>
              <a:rPr lang="en-US" sz="2800" dirty="0"/>
              <a:t> = </a:t>
            </a:r>
            <a:r>
              <a:rPr lang="en-US" sz="2800" dirty="0">
                <a:sym typeface="Symbol" panose="05050102010706020507" pitchFamily="18" charset="2"/>
              </a:rPr>
              <a:t>5</a:t>
            </a:r>
            <a:r>
              <a:rPr lang="en-US" sz="2800" dirty="0"/>
              <a:t> A.</a:t>
            </a:r>
            <a:endParaRPr lang="en-US" sz="2800" kern="0" dirty="0"/>
          </a:p>
        </p:txBody>
      </p:sp>
    </p:spTree>
    <p:extLst>
      <p:ext uri="{BB962C8B-B14F-4D97-AF65-F5344CB8AC3E}">
        <p14:creationId xmlns:p14="http://schemas.microsoft.com/office/powerpoint/2010/main" val="341402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57EF81D-E75F-4C34-B340-89A508025DAB}"/>
              </a:ext>
            </a:extLst>
          </p:cNvPr>
          <p:cNvSpPr>
            <a:spLocks noGrp="1" noChangeArrowheads="1"/>
          </p:cNvSpPr>
          <p:nvPr>
            <p:ph type="ctrTitle"/>
          </p:nvPr>
        </p:nvSpPr>
        <p:spPr>
          <a:xfrm>
            <a:off x="1752600" y="381000"/>
            <a:ext cx="5867400" cy="609600"/>
          </a:xfrm>
        </p:spPr>
        <p:txBody>
          <a:bodyPr/>
          <a:lstStyle/>
          <a:p>
            <a:pPr eaLnBrk="1" hangingPunct="1"/>
            <a:r>
              <a:rPr lang="zh-CN" altLang="en-US" b="1">
                <a:solidFill>
                  <a:schemeClr val="tx1"/>
                </a:solidFill>
                <a:latin typeface="华文新魏" panose="02010800040101010101" pitchFamily="2" charset="-122"/>
                <a:ea typeface="华文新魏" panose="02010800040101010101" pitchFamily="2" charset="-122"/>
              </a:rPr>
              <a:t>第</a:t>
            </a:r>
            <a:r>
              <a:rPr lang="en-US" altLang="zh-CN" b="1">
                <a:solidFill>
                  <a:schemeClr val="tx1"/>
                </a:solidFill>
                <a:latin typeface="华文新魏" panose="02010800040101010101" pitchFamily="2" charset="-122"/>
                <a:ea typeface="华文新魏" panose="02010800040101010101" pitchFamily="2" charset="-122"/>
              </a:rPr>
              <a:t>1</a:t>
            </a:r>
            <a:r>
              <a:rPr lang="zh-CN" altLang="en-US" b="1">
                <a:solidFill>
                  <a:schemeClr val="tx1"/>
                </a:solidFill>
                <a:latin typeface="华文新魏" panose="02010800040101010101" pitchFamily="2" charset="-122"/>
                <a:ea typeface="华文新魏" panose="02010800040101010101" pitchFamily="2" charset="-122"/>
              </a:rPr>
              <a:t>章 直流电路</a:t>
            </a:r>
            <a:endParaRPr lang="zh-CN" altLang="en-US" sz="2000" b="1">
              <a:solidFill>
                <a:schemeClr val="tx1"/>
              </a:solidFill>
              <a:latin typeface="华文新魏" panose="02010800040101010101" pitchFamily="2" charset="-122"/>
              <a:ea typeface="华文新魏" panose="02010800040101010101" pitchFamily="2" charset="-122"/>
            </a:endParaRPr>
          </a:p>
        </p:txBody>
      </p:sp>
      <p:sp>
        <p:nvSpPr>
          <p:cNvPr id="6147" name="Rectangle 3">
            <a:extLst>
              <a:ext uri="{FF2B5EF4-FFF2-40B4-BE49-F238E27FC236}">
                <a16:creationId xmlns:a16="http://schemas.microsoft.com/office/drawing/2014/main" id="{E5769403-8909-47D8-95DB-8CEDD9121D8F}"/>
              </a:ext>
            </a:extLst>
          </p:cNvPr>
          <p:cNvSpPr>
            <a:spLocks noChangeArrowheads="1"/>
          </p:cNvSpPr>
          <p:nvPr/>
        </p:nvSpPr>
        <p:spPr bwMode="auto">
          <a:xfrm>
            <a:off x="2438400" y="1371600"/>
            <a:ext cx="487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宋体" panose="02010600030101010101" pitchFamily="2" charset="-122"/>
              </a:rPr>
              <a:t>1.1 </a:t>
            </a:r>
            <a:r>
              <a:rPr lang="zh-CN" altLang="en-US" sz="2800" b="1">
                <a:latin typeface="宋体" panose="02010600030101010101" pitchFamily="2" charset="-122"/>
              </a:rPr>
              <a:t>电路与电路模型</a:t>
            </a:r>
            <a:br>
              <a:rPr lang="zh-CN" altLang="en-US" sz="2800" b="1">
                <a:latin typeface="宋体" panose="02010600030101010101" pitchFamily="2" charset="-122"/>
              </a:rPr>
            </a:br>
            <a:r>
              <a:rPr lang="en-US" altLang="zh-CN" sz="2800" b="1">
                <a:latin typeface="宋体" panose="02010600030101010101" pitchFamily="2" charset="-122"/>
              </a:rPr>
              <a:t>1.2 </a:t>
            </a:r>
            <a:r>
              <a:rPr lang="zh-CN" altLang="en-US" sz="2800" b="1">
                <a:latin typeface="宋体" panose="02010600030101010101" pitchFamily="2" charset="-122"/>
              </a:rPr>
              <a:t>电流</a:t>
            </a:r>
            <a:r>
              <a:rPr lang="en-US" altLang="zh-CN" sz="2800" b="1">
                <a:latin typeface="宋体" panose="02010600030101010101" pitchFamily="2" charset="-122"/>
              </a:rPr>
              <a:t>,</a:t>
            </a:r>
            <a:r>
              <a:rPr lang="zh-CN" altLang="en-US" sz="2800" b="1">
                <a:latin typeface="宋体" panose="02010600030101010101" pitchFamily="2" charset="-122"/>
              </a:rPr>
              <a:t>电压</a:t>
            </a:r>
            <a:r>
              <a:rPr lang="en-US" altLang="zh-CN" sz="2800" b="1">
                <a:latin typeface="宋体" panose="02010600030101010101" pitchFamily="2" charset="-122"/>
              </a:rPr>
              <a:t>,</a:t>
            </a:r>
            <a:r>
              <a:rPr lang="zh-CN" altLang="en-US" sz="2800" b="1">
                <a:latin typeface="宋体" panose="02010600030101010101" pitchFamily="2" charset="-122"/>
              </a:rPr>
              <a:t>电位</a:t>
            </a:r>
            <a:br>
              <a:rPr lang="zh-CN" altLang="en-US" sz="2800" b="1">
                <a:latin typeface="宋体" panose="02010600030101010101" pitchFamily="2" charset="-122"/>
              </a:rPr>
            </a:br>
            <a:r>
              <a:rPr lang="en-US" altLang="zh-CN" sz="2800" b="1">
                <a:latin typeface="宋体" panose="02010600030101010101" pitchFamily="2" charset="-122"/>
              </a:rPr>
              <a:t>1.3 </a:t>
            </a:r>
            <a:r>
              <a:rPr lang="zh-CN" altLang="en-US" sz="2800" b="1">
                <a:latin typeface="宋体" panose="02010600030101010101" pitchFamily="2" charset="-122"/>
              </a:rPr>
              <a:t>电功率</a:t>
            </a:r>
            <a:br>
              <a:rPr lang="zh-CN" altLang="en-US" sz="2800" b="1">
                <a:latin typeface="宋体" panose="02010600030101010101" pitchFamily="2" charset="-122"/>
              </a:rPr>
            </a:br>
            <a:r>
              <a:rPr lang="en-US" altLang="zh-CN" sz="2800" b="1">
                <a:latin typeface="宋体" panose="02010600030101010101" pitchFamily="2" charset="-122"/>
              </a:rPr>
              <a:t>1.4 </a:t>
            </a:r>
            <a:r>
              <a:rPr lang="zh-CN" altLang="en-US" sz="2800" b="1">
                <a:latin typeface="宋体" panose="02010600030101010101" pitchFamily="2" charset="-122"/>
              </a:rPr>
              <a:t>电阻元件</a:t>
            </a:r>
          </a:p>
          <a:p>
            <a:pPr eaLnBrk="1" hangingPunct="1">
              <a:spcBef>
                <a:spcPct val="0"/>
              </a:spcBef>
              <a:buFontTx/>
              <a:buNone/>
            </a:pPr>
            <a:r>
              <a:rPr lang="en-US" altLang="zh-CN" sz="2800" b="1">
                <a:latin typeface="宋体" panose="02010600030101010101" pitchFamily="2" charset="-122"/>
              </a:rPr>
              <a:t>1.5 </a:t>
            </a:r>
            <a:r>
              <a:rPr lang="zh-CN" altLang="en-US" sz="2800" b="1">
                <a:latin typeface="宋体" panose="02010600030101010101" pitchFamily="2" charset="-122"/>
              </a:rPr>
              <a:t>电压源与电流源</a:t>
            </a:r>
          </a:p>
          <a:p>
            <a:pPr eaLnBrk="1" hangingPunct="1">
              <a:spcBef>
                <a:spcPct val="0"/>
              </a:spcBef>
              <a:buFontTx/>
              <a:buNone/>
            </a:pPr>
            <a:r>
              <a:rPr lang="en-US" altLang="zh-CN" sz="2800" b="1">
                <a:latin typeface="宋体" panose="02010600030101010101" pitchFamily="2" charset="-122"/>
              </a:rPr>
              <a:t>1.6 </a:t>
            </a:r>
            <a:r>
              <a:rPr lang="zh-CN" altLang="en-US" sz="2800" b="1">
                <a:latin typeface="宋体" panose="02010600030101010101" pitchFamily="2" charset="-122"/>
              </a:rPr>
              <a:t>基尔霍夫定律</a:t>
            </a:r>
          </a:p>
          <a:p>
            <a:pPr eaLnBrk="1" hangingPunct="1">
              <a:spcBef>
                <a:spcPct val="0"/>
              </a:spcBef>
              <a:buFontTx/>
              <a:buNone/>
            </a:pPr>
            <a:r>
              <a:rPr lang="en-US" altLang="zh-CN" sz="2800" b="1">
                <a:latin typeface="宋体" panose="02010600030101010101" pitchFamily="2" charset="-122"/>
              </a:rPr>
              <a:t>1.7 </a:t>
            </a:r>
            <a:r>
              <a:rPr lang="zh-CN" altLang="en-US" sz="2800" b="1">
                <a:latin typeface="宋体" panose="02010600030101010101" pitchFamily="2" charset="-122"/>
              </a:rPr>
              <a:t>简单的电阻电路</a:t>
            </a:r>
          </a:p>
          <a:p>
            <a:pPr eaLnBrk="1" hangingPunct="1">
              <a:spcBef>
                <a:spcPct val="0"/>
              </a:spcBef>
              <a:buFontTx/>
              <a:buNone/>
            </a:pPr>
            <a:r>
              <a:rPr lang="en-US" altLang="zh-CN" sz="2800" b="1">
                <a:latin typeface="宋体" panose="02010600030101010101" pitchFamily="2" charset="-122"/>
              </a:rPr>
              <a:t>1.8 </a:t>
            </a:r>
            <a:r>
              <a:rPr lang="zh-CN" altLang="en-US" sz="2800" b="1">
                <a:latin typeface="宋体" panose="02010600030101010101" pitchFamily="2" charset="-122"/>
              </a:rPr>
              <a:t>支路电流分析法</a:t>
            </a:r>
          </a:p>
          <a:p>
            <a:pPr eaLnBrk="1" hangingPunct="1">
              <a:spcBef>
                <a:spcPct val="0"/>
              </a:spcBef>
              <a:buFontTx/>
              <a:buNone/>
            </a:pPr>
            <a:r>
              <a:rPr lang="en-US" altLang="zh-CN" sz="2800" b="1">
                <a:latin typeface="宋体" panose="02010600030101010101" pitchFamily="2" charset="-122"/>
              </a:rPr>
              <a:t>1.9 </a:t>
            </a:r>
            <a:r>
              <a:rPr lang="zh-CN" altLang="en-US" sz="2800" b="1">
                <a:latin typeface="宋体" panose="02010600030101010101" pitchFamily="2" charset="-122"/>
              </a:rPr>
              <a:t>节电电位分析法</a:t>
            </a:r>
          </a:p>
          <a:p>
            <a:pPr eaLnBrk="1" hangingPunct="1">
              <a:spcBef>
                <a:spcPct val="0"/>
              </a:spcBef>
              <a:buFontTx/>
              <a:buNone/>
            </a:pPr>
            <a:r>
              <a:rPr lang="en-US" altLang="zh-CN" sz="2800" b="1">
                <a:latin typeface="宋体" panose="02010600030101010101" pitchFamily="2" charset="-122"/>
              </a:rPr>
              <a:t>1.10 </a:t>
            </a:r>
            <a:r>
              <a:rPr lang="zh-CN" altLang="en-US" sz="2800" b="1">
                <a:latin typeface="宋体" panose="02010600030101010101" pitchFamily="2" charset="-122"/>
              </a:rPr>
              <a:t>叠加原理</a:t>
            </a:r>
          </a:p>
          <a:p>
            <a:pPr eaLnBrk="1" hangingPunct="1">
              <a:spcBef>
                <a:spcPct val="0"/>
              </a:spcBef>
              <a:buFontTx/>
              <a:buNone/>
            </a:pPr>
            <a:r>
              <a:rPr lang="en-US" altLang="zh-CN" sz="2800" b="1">
                <a:latin typeface="宋体" panose="02010600030101010101" pitchFamily="2" charset="-122"/>
              </a:rPr>
              <a:t>1.11 </a:t>
            </a:r>
            <a:r>
              <a:rPr lang="zh-CN" altLang="en-US" sz="2800" b="1">
                <a:latin typeface="宋体" panose="02010600030101010101" pitchFamily="2" charset="-122"/>
              </a:rPr>
              <a:t>等效电源定理</a:t>
            </a:r>
          </a:p>
          <a:p>
            <a:pPr eaLnBrk="1" hangingPunct="1">
              <a:spcBef>
                <a:spcPct val="0"/>
              </a:spcBef>
              <a:buFontTx/>
              <a:buNone/>
            </a:pPr>
            <a:r>
              <a:rPr lang="en-US" altLang="zh-CN" sz="2800" b="1">
                <a:latin typeface="宋体" panose="02010600030101010101" pitchFamily="2" charset="-122"/>
              </a:rPr>
              <a:t>1.12</a:t>
            </a:r>
            <a:r>
              <a:rPr lang="zh-CN" altLang="en-US" sz="2800" b="1">
                <a:latin typeface="宋体" panose="02010600030101010101" pitchFamily="2" charset="-122"/>
              </a:rPr>
              <a:t>含受控电源的电阻电路</a:t>
            </a:r>
          </a:p>
          <a:p>
            <a:pPr eaLnBrk="1" hangingPunct="1">
              <a:spcBef>
                <a:spcPct val="0"/>
              </a:spcBef>
              <a:buFontTx/>
              <a:buNone/>
            </a:pPr>
            <a:endParaRPr lang="en-US" altLang="zh-CN" sz="2800" b="1">
              <a:latin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953"/>
          <a:stretch/>
        </p:blipFill>
        <p:spPr>
          <a:xfrm>
            <a:off x="4120192" y="4454840"/>
            <a:ext cx="4526343" cy="227655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35" y="1752600"/>
            <a:ext cx="4242955" cy="2629215"/>
          </a:xfrm>
          <a:prstGeom prst="rect">
            <a:avLst/>
          </a:prstGeom>
        </p:spPr>
      </p:pic>
      <p:sp>
        <p:nvSpPr>
          <p:cNvPr id="103426" name="Rectangle 2"/>
          <p:cNvSpPr>
            <a:spLocks noGrp="1" noChangeArrowheads="1"/>
          </p:cNvSpPr>
          <p:nvPr>
            <p:ph type="title"/>
          </p:nvPr>
        </p:nvSpPr>
        <p:spPr>
          <a:xfrm>
            <a:off x="1143000" y="301625"/>
            <a:ext cx="7848600" cy="1143000"/>
          </a:xfrm>
        </p:spPr>
        <p:txBody>
          <a:bodyPr/>
          <a:lstStyle/>
          <a:p>
            <a:r>
              <a:rPr kumimoji="0" lang="zh-CN" altLang="en-US" b="1" i="0" dirty="0"/>
              <a:t>含有电流源的电路分析</a:t>
            </a:r>
            <a:endParaRPr kumimoji="0" lang="en-US" altLang="en-US" i="0" dirty="0"/>
          </a:p>
        </p:txBody>
      </p:sp>
      <p:sp>
        <p:nvSpPr>
          <p:cNvPr id="5" name="Content Placeholder 1"/>
          <p:cNvSpPr txBox="1">
            <a:spLocks/>
          </p:cNvSpPr>
          <p:nvPr/>
        </p:nvSpPr>
        <p:spPr bwMode="auto">
          <a:xfrm>
            <a:off x="112135" y="1825625"/>
            <a:ext cx="8534400" cy="121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eaLnBrk="1" fontAlgn="base" hangingPunct="1">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9pPr>
          </a:lstStyle>
          <a:p>
            <a:pPr lvl="1"/>
            <a:r>
              <a:rPr lang="zh-CN" altLang="en-US" sz="2800" b="1" kern="0" dirty="0"/>
              <a:t>超网孔</a:t>
            </a:r>
            <a:r>
              <a:rPr lang="en-US" sz="2800" kern="0" dirty="0"/>
              <a:t>.</a:t>
            </a:r>
          </a:p>
        </p:txBody>
      </p:sp>
      <p:sp>
        <p:nvSpPr>
          <p:cNvPr id="10" name="文本框 9">
            <a:extLst>
              <a:ext uri="{FF2B5EF4-FFF2-40B4-BE49-F238E27FC236}">
                <a16:creationId xmlns:a16="http://schemas.microsoft.com/office/drawing/2014/main" id="{BD52AB96-1572-4BB2-A7A2-D1663D259BB4}"/>
              </a:ext>
            </a:extLst>
          </p:cNvPr>
          <p:cNvSpPr txBox="1"/>
          <p:nvPr/>
        </p:nvSpPr>
        <p:spPr>
          <a:xfrm>
            <a:off x="611560" y="3582343"/>
            <a:ext cx="4755874" cy="461665"/>
          </a:xfrm>
          <a:prstGeom prst="rect">
            <a:avLst/>
          </a:prstGeom>
          <a:noFill/>
        </p:spPr>
        <p:txBody>
          <a:bodyPr wrap="square">
            <a:spAutoFit/>
          </a:bodyPr>
          <a:lstStyle/>
          <a:p>
            <a:r>
              <a:rPr lang="en-US" altLang="zh-CN" sz="2400" kern="0" dirty="0"/>
              <a:t>20 = 6</a:t>
            </a:r>
            <a:r>
              <a:rPr lang="en-US" altLang="zh-CN" sz="2400" i="1" dirty="0"/>
              <a:t>i</a:t>
            </a:r>
            <a:r>
              <a:rPr lang="en-US" altLang="zh-CN" sz="2400" baseline="-25000" dirty="0"/>
              <a:t>1 </a:t>
            </a:r>
            <a:r>
              <a:rPr lang="en-US" altLang="zh-CN" sz="2400" dirty="0"/>
              <a:t>+ 10</a:t>
            </a:r>
            <a:r>
              <a:rPr lang="en-US" altLang="zh-CN" sz="2400" i="1" dirty="0"/>
              <a:t>i</a:t>
            </a:r>
            <a:r>
              <a:rPr lang="en-US" altLang="zh-CN" sz="2400" baseline="-25000" dirty="0"/>
              <a:t>2</a:t>
            </a:r>
            <a:r>
              <a:rPr lang="en-US" altLang="zh-CN" sz="2400" dirty="0"/>
              <a:t> + 4</a:t>
            </a:r>
            <a:r>
              <a:rPr lang="en-US" altLang="zh-CN" sz="2400" i="1" dirty="0"/>
              <a:t>i</a:t>
            </a:r>
            <a:r>
              <a:rPr lang="en-US" altLang="zh-CN" sz="2400" baseline="-25000" dirty="0"/>
              <a:t>2</a:t>
            </a:r>
            <a:endParaRPr lang="zh-CN" altLang="en-US" dirty="0"/>
          </a:p>
        </p:txBody>
      </p:sp>
      <p:sp>
        <p:nvSpPr>
          <p:cNvPr id="11" name="文本框 10">
            <a:extLst>
              <a:ext uri="{FF2B5EF4-FFF2-40B4-BE49-F238E27FC236}">
                <a16:creationId xmlns:a16="http://schemas.microsoft.com/office/drawing/2014/main" id="{686F3CD7-9734-4082-A8A9-2A521778B8A9}"/>
              </a:ext>
            </a:extLst>
          </p:cNvPr>
          <p:cNvSpPr txBox="1"/>
          <p:nvPr/>
        </p:nvSpPr>
        <p:spPr>
          <a:xfrm>
            <a:off x="140938" y="4291081"/>
            <a:ext cx="4755874" cy="461665"/>
          </a:xfrm>
          <a:prstGeom prst="rect">
            <a:avLst/>
          </a:prstGeom>
          <a:noFill/>
        </p:spPr>
        <p:txBody>
          <a:bodyPr wrap="square">
            <a:spAutoFit/>
          </a:bodyPr>
          <a:lstStyle/>
          <a:p>
            <a:pPr lvl="1"/>
            <a:r>
              <a:rPr lang="en-US" altLang="zh-CN" sz="2400" i="1" dirty="0"/>
              <a:t>i</a:t>
            </a:r>
            <a:r>
              <a:rPr lang="en-US" altLang="zh-CN" sz="2400" baseline="-25000" dirty="0"/>
              <a:t>2 </a:t>
            </a:r>
            <a:r>
              <a:rPr lang="en-US" altLang="zh-CN" sz="2400" dirty="0"/>
              <a:t>= </a:t>
            </a:r>
            <a:r>
              <a:rPr lang="en-US" altLang="zh-CN" sz="2400" i="1" dirty="0"/>
              <a:t>i</a:t>
            </a:r>
            <a:r>
              <a:rPr lang="en-US" altLang="zh-CN" sz="2400" baseline="-25000" dirty="0"/>
              <a:t>1</a:t>
            </a:r>
            <a:r>
              <a:rPr lang="en-US" altLang="zh-CN" sz="2400" dirty="0"/>
              <a:t> +6</a:t>
            </a:r>
          </a:p>
        </p:txBody>
      </p:sp>
    </p:spTree>
    <p:extLst>
      <p:ext uri="{BB962C8B-B14F-4D97-AF65-F5344CB8AC3E}">
        <p14:creationId xmlns:p14="http://schemas.microsoft.com/office/powerpoint/2010/main" val="218630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zh-CN" altLang="en-US" b="1" dirty="0"/>
              <a:t>节点法和网孔法</a:t>
            </a:r>
            <a:endParaRPr kumimoji="0" lang="en-US" altLang="en-US" b="1" i="0" dirty="0"/>
          </a:p>
        </p:txBody>
      </p:sp>
      <p:sp>
        <p:nvSpPr>
          <p:cNvPr id="10" name="Content Placeholder 1"/>
          <p:cNvSpPr txBox="1">
            <a:spLocks/>
          </p:cNvSpPr>
          <p:nvPr/>
        </p:nvSpPr>
        <p:spPr bwMode="auto">
          <a:xfrm>
            <a:off x="-108520" y="1431228"/>
            <a:ext cx="7769225" cy="121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eaLnBrk="1" fontAlgn="base" hangingPunct="1">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9pPr>
          </a:lstStyle>
          <a:p>
            <a:pPr lvl="1"/>
            <a:r>
              <a:rPr lang="zh-CN" altLang="en-US" sz="2800" b="1" kern="0" dirty="0"/>
              <a:t>如果节点少，用节点法，如果网孔个数少于节点个数，用网孔法</a:t>
            </a:r>
            <a:endParaRPr lang="en-US" sz="2800" b="1" kern="0" dirty="0"/>
          </a:p>
        </p:txBody>
      </p:sp>
      <p:sp>
        <p:nvSpPr>
          <p:cNvPr id="4" name="Content Placeholder 1"/>
          <p:cNvSpPr txBox="1">
            <a:spLocks/>
          </p:cNvSpPr>
          <p:nvPr/>
        </p:nvSpPr>
        <p:spPr bwMode="auto">
          <a:xfrm>
            <a:off x="457200" y="2577210"/>
            <a:ext cx="6840760" cy="121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eaLnBrk="1" fontAlgn="base" hangingPunct="1">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defRPr>
            </a:lvl9pPr>
          </a:lstStyle>
          <a:p>
            <a:pPr lvl="1"/>
            <a:r>
              <a:rPr lang="zh-CN" altLang="en-US" sz="2000" b="1" kern="0" dirty="0"/>
              <a:t>下面这个图有几个节点？网孔？</a:t>
            </a:r>
            <a:endParaRPr lang="en-US" sz="2000" b="1" kern="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694"/>
          <a:stretch/>
        </p:blipFill>
        <p:spPr>
          <a:xfrm>
            <a:off x="785121" y="3832944"/>
            <a:ext cx="6840760" cy="2773617"/>
          </a:xfrm>
          <a:prstGeom prst="rect">
            <a:avLst/>
          </a:prstGeom>
        </p:spPr>
      </p:pic>
    </p:spTree>
    <p:extLst>
      <p:ext uri="{BB962C8B-B14F-4D97-AF65-F5344CB8AC3E}">
        <p14:creationId xmlns:p14="http://schemas.microsoft.com/office/powerpoint/2010/main" val="4926653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90E57B-7800-4F4A-A34A-7F3EAC09BA59}"/>
              </a:ext>
            </a:extLst>
          </p:cNvPr>
          <p:cNvSpPr>
            <a:spLocks noGrp="1"/>
          </p:cNvSpPr>
          <p:nvPr>
            <p:ph type="sldNum" sz="quarter" idx="12"/>
          </p:nvPr>
        </p:nvSpPr>
        <p:spPr/>
        <p:txBody>
          <a:bodyPr/>
          <a:lstStyle/>
          <a:p>
            <a:pPr>
              <a:defRPr/>
            </a:pPr>
            <a:fld id="{CAF93B98-CBDD-489E-AD44-27DEE2987C5E}" type="slidenum">
              <a:rPr lang="en-US" altLang="zh-CN" smtClean="0"/>
              <a:pPr>
                <a:defRPr/>
              </a:pPr>
              <a:t>92</a:t>
            </a:fld>
            <a:endParaRPr lang="en-US" altLang="zh-CN"/>
          </a:p>
        </p:txBody>
      </p:sp>
      <p:sp>
        <p:nvSpPr>
          <p:cNvPr id="3" name="Rectangle 2">
            <a:extLst>
              <a:ext uri="{FF2B5EF4-FFF2-40B4-BE49-F238E27FC236}">
                <a16:creationId xmlns:a16="http://schemas.microsoft.com/office/drawing/2014/main" id="{2C4C8DA4-C58D-4417-862E-576AF422C0D6}"/>
              </a:ext>
            </a:extLst>
          </p:cNvPr>
          <p:cNvSpPr>
            <a:spLocks noChangeArrowheads="1"/>
          </p:cNvSpPr>
          <p:nvPr/>
        </p:nvSpPr>
        <p:spPr bwMode="auto">
          <a:xfrm>
            <a:off x="0" y="-2232"/>
            <a:ext cx="761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用网孔分析法或回路分析法求出</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下</a:t>
            </a:r>
            <a:r>
              <a:rPr kumimoji="0" lang="zh-CN" altLang="zh-CN"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所示电路中的</a:t>
            </a:r>
            <a:r>
              <a:rPr kumimoji="0" lang="en-US" altLang="zh-CN"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b="1" i="0" u="none" strike="noStrike" cap="none" normalizeH="0" baseline="-3000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b="0" i="0" u="none" strike="noStrike" cap="none" normalizeH="0" baseline="0" dirty="0">
              <a:ln>
                <a:noFill/>
              </a:ln>
              <a:solidFill>
                <a:schemeClr val="tx1"/>
              </a:solidFill>
              <a:effectLst/>
              <a:latin typeface="Arial" panose="020B0604020202020204" pitchFamily="34" charset="0"/>
            </a:endParaRPr>
          </a:p>
        </p:txBody>
      </p:sp>
      <p:graphicFrame>
        <p:nvGraphicFramePr>
          <p:cNvPr id="4" name="对象 3">
            <a:extLst>
              <a:ext uri="{FF2B5EF4-FFF2-40B4-BE49-F238E27FC236}">
                <a16:creationId xmlns:a16="http://schemas.microsoft.com/office/drawing/2014/main" id="{E38A2BB0-AC16-40A5-8A98-ADA754338C7A}"/>
              </a:ext>
            </a:extLst>
          </p:cNvPr>
          <p:cNvGraphicFramePr>
            <a:graphicFrameLocks noChangeAspect="1"/>
          </p:cNvGraphicFramePr>
          <p:nvPr>
            <p:extLst>
              <p:ext uri="{D42A27DB-BD31-4B8C-83A1-F6EECF244321}">
                <p14:modId xmlns:p14="http://schemas.microsoft.com/office/powerpoint/2010/main" val="265888652"/>
              </p:ext>
            </p:extLst>
          </p:nvPr>
        </p:nvGraphicFramePr>
        <p:xfrm>
          <a:off x="0" y="1196752"/>
          <a:ext cx="5999174" cy="3168352"/>
        </p:xfrm>
        <a:graphic>
          <a:graphicData uri="http://schemas.openxmlformats.org/presentationml/2006/ole">
            <mc:AlternateContent xmlns:mc="http://schemas.openxmlformats.org/markup-compatibility/2006">
              <mc:Choice xmlns:v="urn:schemas-microsoft-com:vml" Requires="v">
                <p:oleObj spid="_x0000_s32857" name="Visio" r:id="rId3" imgW="3108252" imgH="1634788" progId="Visio.Drawing.11">
                  <p:embed/>
                </p:oleObj>
              </mc:Choice>
              <mc:Fallback>
                <p:oleObj name="Visio" r:id="rId3" imgW="3108252" imgH="163478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6752"/>
                        <a:ext cx="5999174" cy="3168352"/>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6FDE6B0B-0788-4D54-AAE9-9D2CC5840DE4}"/>
              </a:ext>
            </a:extLst>
          </p:cNvPr>
          <p:cNvGraphicFramePr>
            <a:graphicFrameLocks noChangeAspect="1"/>
          </p:cNvGraphicFramePr>
          <p:nvPr>
            <p:extLst>
              <p:ext uri="{D42A27DB-BD31-4B8C-83A1-F6EECF244321}">
                <p14:modId xmlns:p14="http://schemas.microsoft.com/office/powerpoint/2010/main" val="962370346"/>
              </p:ext>
            </p:extLst>
          </p:nvPr>
        </p:nvGraphicFramePr>
        <p:xfrm>
          <a:off x="683568" y="4637691"/>
          <a:ext cx="6489654" cy="767880"/>
        </p:xfrm>
        <a:graphic>
          <a:graphicData uri="http://schemas.openxmlformats.org/presentationml/2006/ole">
            <mc:AlternateContent xmlns:mc="http://schemas.openxmlformats.org/markup-compatibility/2006">
              <mc:Choice xmlns:v="urn:schemas-microsoft-com:vml" Requires="v">
                <p:oleObj spid="_x0000_s32858" name="公式" r:id="rId5" imgW="1930400" imgH="228600" progId="Equation.3">
                  <p:embed/>
                </p:oleObj>
              </mc:Choice>
              <mc:Fallback>
                <p:oleObj name="公式" r:id="rId5" imgW="1930400" imgH="228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4637691"/>
                        <a:ext cx="6489654" cy="767880"/>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338B4597-309B-40B4-96F7-35378F85A6A4}"/>
              </a:ext>
            </a:extLst>
          </p:cNvPr>
          <p:cNvGraphicFramePr>
            <a:graphicFrameLocks noChangeAspect="1"/>
          </p:cNvGraphicFramePr>
          <p:nvPr>
            <p:extLst>
              <p:ext uri="{D42A27DB-BD31-4B8C-83A1-F6EECF244321}">
                <p14:modId xmlns:p14="http://schemas.microsoft.com/office/powerpoint/2010/main" val="2224253463"/>
              </p:ext>
            </p:extLst>
          </p:nvPr>
        </p:nvGraphicFramePr>
        <p:xfrm>
          <a:off x="467544" y="5661248"/>
          <a:ext cx="8446680" cy="767880"/>
        </p:xfrm>
        <a:graphic>
          <a:graphicData uri="http://schemas.openxmlformats.org/presentationml/2006/ole">
            <mc:AlternateContent xmlns:mc="http://schemas.openxmlformats.org/markup-compatibility/2006">
              <mc:Choice xmlns:v="urn:schemas-microsoft-com:vml" Requires="v">
                <p:oleObj spid="_x0000_s32859" name="公式" r:id="rId7" imgW="2514600" imgH="228600" progId="Equation.3">
                  <p:embed/>
                </p:oleObj>
              </mc:Choice>
              <mc:Fallback>
                <p:oleObj name="公式" r:id="rId7" imgW="2514600" imgH="2286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5661248"/>
                        <a:ext cx="8446680" cy="767880"/>
                      </a:xfrm>
                      <a:prstGeom prst="rect">
                        <a:avLst/>
                      </a:prstGeom>
                      <a:noFill/>
                    </p:spPr>
                  </p:pic>
                </p:oleObj>
              </mc:Fallback>
            </mc:AlternateContent>
          </a:graphicData>
        </a:graphic>
      </p:graphicFrame>
    </p:spTree>
    <p:extLst>
      <p:ext uri="{BB962C8B-B14F-4D97-AF65-F5344CB8AC3E}">
        <p14:creationId xmlns:p14="http://schemas.microsoft.com/office/powerpoint/2010/main" val="223208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4">
            <a:extLst>
              <a:ext uri="{FF2B5EF4-FFF2-40B4-BE49-F238E27FC236}">
                <a16:creationId xmlns:a16="http://schemas.microsoft.com/office/drawing/2014/main" id="{ACE078FD-DF96-4755-986F-C2C9D75A72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3B23BB2-866C-46D6-8A47-8EDC19C23EC7}" type="slidenum">
              <a:rPr lang="en-US" altLang="zh-CN" sz="1400" smtClean="0"/>
              <a:pPr>
                <a:spcBef>
                  <a:spcPct val="0"/>
                </a:spcBef>
                <a:buFontTx/>
                <a:buNone/>
              </a:pPr>
              <a:t>93</a:t>
            </a:fld>
            <a:endParaRPr lang="en-US" altLang="zh-CN" sz="1400"/>
          </a:p>
        </p:txBody>
      </p:sp>
      <p:sp>
        <p:nvSpPr>
          <p:cNvPr id="173059" name="Text Box 3">
            <a:extLst>
              <a:ext uri="{FF2B5EF4-FFF2-40B4-BE49-F238E27FC236}">
                <a16:creationId xmlns:a16="http://schemas.microsoft.com/office/drawing/2014/main" id="{659EEABF-74C2-4AA2-885C-C729EDAD25A3}"/>
              </a:ext>
            </a:extLst>
          </p:cNvPr>
          <p:cNvSpPr txBox="1">
            <a:spLocks noChangeArrowheads="1"/>
          </p:cNvSpPr>
          <p:nvPr/>
        </p:nvSpPr>
        <p:spPr bwMode="auto">
          <a:xfrm>
            <a:off x="407988" y="1217613"/>
            <a:ext cx="8355012" cy="1971675"/>
          </a:xfrm>
          <a:prstGeom prst="rect">
            <a:avLst/>
          </a:prstGeom>
          <a:noFill/>
          <a:ln w="9525">
            <a:noFill/>
            <a:miter lim="800000"/>
            <a:headEnd/>
            <a:tailEnd/>
          </a:ln>
          <a:effectLst/>
        </p:spPr>
        <p:txBody>
          <a:bodyPr>
            <a:spAutoFit/>
          </a:bodyPr>
          <a:lstStyle/>
          <a:p>
            <a:pPr>
              <a:lnSpc>
                <a:spcPct val="110000"/>
              </a:lnSpc>
              <a:defRPr/>
            </a:pPr>
            <a:r>
              <a:rPr lang="en-US" altLang="zh-CN" sz="2800" b="1" dirty="0">
                <a:effectLst>
                  <a:outerShdw blurRad="38100" dist="38100" dir="2700000" algn="tl">
                    <a:srgbClr val="C0C0C0"/>
                  </a:outerShdw>
                </a:effectLst>
                <a:latin typeface="Times New Roman" charset="0"/>
              </a:rPr>
              <a:t>   </a:t>
            </a:r>
            <a:r>
              <a:rPr lang="zh-CN" altLang="en-US" sz="2800" b="1" dirty="0">
                <a:solidFill>
                  <a:srgbClr val="CC0000"/>
                </a:solidFill>
                <a:effectLst>
                  <a:outerShdw blurRad="38100" dist="38100" dir="2700000" algn="tl">
                    <a:srgbClr val="C0C0C0"/>
                  </a:outerShdw>
                </a:effectLst>
                <a:latin typeface="Times New Roman" charset="0"/>
              </a:rPr>
              <a:t>叠加原理：</a:t>
            </a:r>
            <a:r>
              <a:rPr lang="zh-CN" altLang="en-US" sz="2800" b="1" dirty="0">
                <a:effectLst>
                  <a:outerShdw blurRad="38100" dist="38100" dir="2700000" algn="tl">
                    <a:srgbClr val="C0C0C0"/>
                  </a:outerShdw>
                </a:effectLst>
                <a:latin typeface="Times New Roman" charset="0"/>
              </a:rPr>
              <a:t>在</a:t>
            </a:r>
            <a:r>
              <a:rPr kumimoji="1" lang="zh-CN" altLang="en-US" sz="2800" b="1" dirty="0">
                <a:effectLst>
                  <a:outerShdw blurRad="38100" dist="38100" dir="2700000" algn="tl">
                    <a:srgbClr val="C0C0C0"/>
                  </a:outerShdw>
                </a:effectLst>
                <a:latin typeface="Times New Roman" charset="0"/>
              </a:rPr>
              <a:t>线性电路中</a:t>
            </a:r>
            <a:r>
              <a:rPr lang="zh-CN" altLang="en-US" sz="2800" b="1" dirty="0">
                <a:effectLst>
                  <a:outerShdw blurRad="38100" dist="38100" dir="2700000" algn="tl">
                    <a:srgbClr val="C0C0C0"/>
                  </a:outerShdw>
                </a:effectLst>
                <a:latin typeface="Times New Roman" charset="0"/>
              </a:rPr>
              <a:t>有多个电源共同作用时，电路中任何一条支路的电流（或电压） </a:t>
            </a:r>
            <a:r>
              <a:rPr lang="en-US" altLang="zh-CN" sz="2800" b="1" dirty="0">
                <a:effectLst>
                  <a:outerShdw blurRad="38100" dist="38100" dir="2700000" algn="tl">
                    <a:srgbClr val="C0C0C0"/>
                  </a:outerShdw>
                </a:effectLst>
                <a:latin typeface="Times New Roman" charset="0"/>
              </a:rPr>
              <a:t>, </a:t>
            </a:r>
            <a:r>
              <a:rPr lang="zh-CN" altLang="en-US" sz="2800" b="1" dirty="0">
                <a:effectLst>
                  <a:outerShdw blurRad="38100" dist="38100" dir="2700000" algn="tl">
                    <a:srgbClr val="C0C0C0"/>
                  </a:outerShdw>
                </a:effectLst>
                <a:latin typeface="Times New Roman" charset="0"/>
              </a:rPr>
              <a:t>都等于电路中各个电源单独作用时，在此支路中所产生的电流（或电压）的代数和。</a:t>
            </a:r>
          </a:p>
        </p:txBody>
      </p:sp>
      <p:grpSp>
        <p:nvGrpSpPr>
          <p:cNvPr id="94212" name="Group 123">
            <a:extLst>
              <a:ext uri="{FF2B5EF4-FFF2-40B4-BE49-F238E27FC236}">
                <a16:creationId xmlns:a16="http://schemas.microsoft.com/office/drawing/2014/main" id="{9BB52C7E-C7F7-4B29-B4CC-830AF6EB76B8}"/>
              </a:ext>
            </a:extLst>
          </p:cNvPr>
          <p:cNvGrpSpPr>
            <a:grpSpLocks/>
          </p:cNvGrpSpPr>
          <p:nvPr/>
        </p:nvGrpSpPr>
        <p:grpSpPr bwMode="auto">
          <a:xfrm>
            <a:off x="220663" y="3276600"/>
            <a:ext cx="2751137" cy="2790825"/>
            <a:chOff x="0" y="2064"/>
            <a:chExt cx="1733" cy="1758"/>
          </a:xfrm>
        </p:grpSpPr>
        <p:sp>
          <p:nvSpPr>
            <p:cNvPr id="173061" name="Text Box 5">
              <a:extLst>
                <a:ext uri="{FF2B5EF4-FFF2-40B4-BE49-F238E27FC236}">
                  <a16:creationId xmlns:a16="http://schemas.microsoft.com/office/drawing/2014/main" id="{17F8D3EF-674B-4801-BEEF-FAD7DD4CC3AA}"/>
                </a:ext>
              </a:extLst>
            </p:cNvPr>
            <p:cNvSpPr txBox="1">
              <a:spLocks noChangeArrowheads="1"/>
            </p:cNvSpPr>
            <p:nvPr/>
          </p:nvSpPr>
          <p:spPr bwMode="auto">
            <a:xfrm>
              <a:off x="689" y="3360"/>
              <a:ext cx="791" cy="462"/>
            </a:xfrm>
            <a:prstGeom prst="rect">
              <a:avLst/>
            </a:prstGeom>
            <a:noFill/>
            <a:ln w="9525">
              <a:noFill/>
              <a:miter lim="800000"/>
              <a:headEnd/>
              <a:tailEnd/>
            </a:ln>
            <a:effectLst/>
          </p:spPr>
          <p:txBody>
            <a:bodyPr wrap="none">
              <a:spAutoFit/>
            </a:bodyPr>
            <a:lstStyle/>
            <a:p>
              <a:pPr>
                <a:lnSpc>
                  <a:spcPct val="150000"/>
                </a:lnSpc>
                <a:defRPr/>
              </a:pPr>
              <a:r>
                <a:rPr lang="zh-CN" altLang="en-US" sz="2800" b="1">
                  <a:solidFill>
                    <a:schemeClr val="tx2"/>
                  </a:solidFill>
                  <a:effectLst>
                    <a:outerShdw blurRad="38100" dist="38100" dir="2700000" algn="tl">
                      <a:srgbClr val="C0C0C0"/>
                    </a:outerShdw>
                  </a:effectLst>
                  <a:latin typeface="Times New Roman" charset="0"/>
                </a:rPr>
                <a:t>原电路</a:t>
              </a:r>
            </a:p>
          </p:txBody>
        </p:sp>
        <p:sp>
          <p:nvSpPr>
            <p:cNvPr id="94265" name="Line 6">
              <a:extLst>
                <a:ext uri="{FF2B5EF4-FFF2-40B4-BE49-F238E27FC236}">
                  <a16:creationId xmlns:a16="http://schemas.microsoft.com/office/drawing/2014/main" id="{99A5A2A7-4802-4A2D-8F5D-149B899ABECB}"/>
                </a:ext>
              </a:extLst>
            </p:cNvPr>
            <p:cNvSpPr>
              <a:spLocks noChangeShapeType="1"/>
            </p:cNvSpPr>
            <p:nvPr/>
          </p:nvSpPr>
          <p:spPr bwMode="auto">
            <a:xfrm>
              <a:off x="274" y="2561"/>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66" name="Oval 7">
              <a:extLst>
                <a:ext uri="{FF2B5EF4-FFF2-40B4-BE49-F238E27FC236}">
                  <a16:creationId xmlns:a16="http://schemas.microsoft.com/office/drawing/2014/main" id="{6D1FD73C-D7B4-419D-8ECC-D36BF9B7567A}"/>
                </a:ext>
              </a:extLst>
            </p:cNvPr>
            <p:cNvSpPr>
              <a:spLocks noChangeArrowheads="1"/>
            </p:cNvSpPr>
            <p:nvPr/>
          </p:nvSpPr>
          <p:spPr bwMode="auto">
            <a:xfrm>
              <a:off x="335" y="2339"/>
              <a:ext cx="243" cy="22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4267" name="Line 8">
              <a:extLst>
                <a:ext uri="{FF2B5EF4-FFF2-40B4-BE49-F238E27FC236}">
                  <a16:creationId xmlns:a16="http://schemas.microsoft.com/office/drawing/2014/main" id="{DC3D8D61-2FBC-451F-A373-36A6E3113AC0}"/>
                </a:ext>
              </a:extLst>
            </p:cNvPr>
            <p:cNvSpPr>
              <a:spLocks noChangeShapeType="1"/>
            </p:cNvSpPr>
            <p:nvPr/>
          </p:nvSpPr>
          <p:spPr bwMode="auto">
            <a:xfrm>
              <a:off x="457" y="2172"/>
              <a:ext cx="0" cy="55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65" name="Rectangle 9">
              <a:extLst>
                <a:ext uri="{FF2B5EF4-FFF2-40B4-BE49-F238E27FC236}">
                  <a16:creationId xmlns:a16="http://schemas.microsoft.com/office/drawing/2014/main" id="{623107D9-567B-4C56-B20B-F9ED72E25E34}"/>
                </a:ext>
              </a:extLst>
            </p:cNvPr>
            <p:cNvSpPr>
              <a:spLocks noChangeArrowheads="1"/>
            </p:cNvSpPr>
            <p:nvPr/>
          </p:nvSpPr>
          <p:spPr bwMode="auto">
            <a:xfrm>
              <a:off x="395" y="2729"/>
              <a:ext cx="123" cy="223"/>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4269" name="Line 10">
              <a:extLst>
                <a:ext uri="{FF2B5EF4-FFF2-40B4-BE49-F238E27FC236}">
                  <a16:creationId xmlns:a16="http://schemas.microsoft.com/office/drawing/2014/main" id="{AA33F54F-E015-44DB-96DE-6F3AAC947649}"/>
                </a:ext>
              </a:extLst>
            </p:cNvPr>
            <p:cNvSpPr>
              <a:spLocks noChangeShapeType="1"/>
            </p:cNvSpPr>
            <p:nvPr/>
          </p:nvSpPr>
          <p:spPr bwMode="auto">
            <a:xfrm>
              <a:off x="457" y="2952"/>
              <a:ext cx="0" cy="2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67" name="Text Box 11">
              <a:extLst>
                <a:ext uri="{FF2B5EF4-FFF2-40B4-BE49-F238E27FC236}">
                  <a16:creationId xmlns:a16="http://schemas.microsoft.com/office/drawing/2014/main" id="{A166409D-EE74-4C59-89BD-F5A0E0224CF5}"/>
                </a:ext>
              </a:extLst>
            </p:cNvPr>
            <p:cNvSpPr txBox="1">
              <a:spLocks noChangeArrowheads="1"/>
            </p:cNvSpPr>
            <p:nvPr/>
          </p:nvSpPr>
          <p:spPr bwMode="auto">
            <a:xfrm>
              <a:off x="231" y="2064"/>
              <a:ext cx="244" cy="677"/>
            </a:xfrm>
            <a:prstGeom prst="rect">
              <a:avLst/>
            </a:prstGeom>
            <a:noFill/>
            <a:ln w="9525">
              <a:noFill/>
              <a:miter lim="800000"/>
              <a:headEnd/>
              <a:tailEnd/>
            </a:ln>
            <a:effectLst/>
          </p:spPr>
          <p:txBody>
            <a:bodyPr anchor="ctr">
              <a:spAutoFit/>
            </a:bodyPr>
            <a:lstStyle/>
            <a:p>
              <a:pPr algn="ctr" eaLnBrk="1" hangingPunct="1">
                <a:spcBef>
                  <a:spcPct val="30000"/>
                </a:spcBef>
                <a:defRPr/>
              </a:pPr>
              <a:r>
                <a:rPr kumimoji="1" lang="en-US" altLang="zh-CN" sz="2800" b="1">
                  <a:solidFill>
                    <a:schemeClr val="tx2"/>
                  </a:solidFill>
                  <a:effectLst>
                    <a:outerShdw blurRad="38100" dist="38100" dir="2700000" algn="tl">
                      <a:srgbClr val="C0C0C0"/>
                    </a:outerShdw>
                  </a:effectLst>
                  <a:latin typeface="Times New Roman" charset="0"/>
                </a:rPr>
                <a:t>+</a:t>
              </a:r>
              <a:endParaRPr kumimoji="1" lang="en-US" altLang="zh-CN" sz="2800">
                <a:solidFill>
                  <a:schemeClr val="tx2"/>
                </a:solidFill>
                <a:effectLst>
                  <a:outerShdw blurRad="38100" dist="38100" dir="2700000" algn="tl">
                    <a:srgbClr val="C0C0C0"/>
                  </a:outerShdw>
                </a:effectLst>
                <a:latin typeface="Times New Roman" charset="0"/>
              </a:endParaRPr>
            </a:p>
            <a:p>
              <a:pPr algn="ctr" eaLnBrk="1" hangingPunct="1">
                <a:spcBef>
                  <a:spcPct val="30000"/>
                </a:spcBef>
                <a:defRPr/>
              </a:pPr>
              <a:r>
                <a:rPr kumimoji="1" lang="en-US" altLang="zh-CN" sz="2800" b="1">
                  <a:solidFill>
                    <a:schemeClr val="tx2"/>
                  </a:solidFill>
                  <a:effectLst>
                    <a:outerShdw blurRad="38100" dist="38100" dir="2700000" algn="tl">
                      <a:srgbClr val="C0C0C0"/>
                    </a:outerShdw>
                  </a:effectLst>
                  <a:latin typeface="Times New Roman" charset="0"/>
                </a:rPr>
                <a:t>–</a:t>
              </a:r>
            </a:p>
          </p:txBody>
        </p:sp>
        <p:grpSp>
          <p:nvGrpSpPr>
            <p:cNvPr id="94271" name="Group 12">
              <a:extLst>
                <a:ext uri="{FF2B5EF4-FFF2-40B4-BE49-F238E27FC236}">
                  <a16:creationId xmlns:a16="http://schemas.microsoft.com/office/drawing/2014/main" id="{C6D5A7A1-8D51-46A1-A21E-9AF70A158DA7}"/>
                </a:ext>
              </a:extLst>
            </p:cNvPr>
            <p:cNvGrpSpPr>
              <a:grpSpLocks/>
            </p:cNvGrpSpPr>
            <p:nvPr/>
          </p:nvGrpSpPr>
          <p:grpSpPr bwMode="auto">
            <a:xfrm>
              <a:off x="1004" y="2544"/>
              <a:ext cx="242" cy="222"/>
              <a:chOff x="902" y="2502"/>
              <a:chExt cx="242" cy="222"/>
            </a:xfrm>
          </p:grpSpPr>
          <p:sp>
            <p:nvSpPr>
              <p:cNvPr id="94289" name="Oval 13">
                <a:extLst>
                  <a:ext uri="{FF2B5EF4-FFF2-40B4-BE49-F238E27FC236}">
                    <a16:creationId xmlns:a16="http://schemas.microsoft.com/office/drawing/2014/main" id="{AAA9A646-09BC-40C9-92F8-F7F66BC8D36B}"/>
                  </a:ext>
                </a:extLst>
              </p:cNvPr>
              <p:cNvSpPr>
                <a:spLocks noChangeArrowheads="1"/>
              </p:cNvSpPr>
              <p:nvPr/>
            </p:nvSpPr>
            <p:spPr bwMode="auto">
              <a:xfrm flipV="1">
                <a:off x="902" y="2502"/>
                <a:ext cx="242" cy="22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4290" name="Line 14">
                <a:extLst>
                  <a:ext uri="{FF2B5EF4-FFF2-40B4-BE49-F238E27FC236}">
                    <a16:creationId xmlns:a16="http://schemas.microsoft.com/office/drawing/2014/main" id="{1D8605FC-76D8-42AC-842D-ACDFD5D1BC40}"/>
                  </a:ext>
                </a:extLst>
              </p:cNvPr>
              <p:cNvSpPr>
                <a:spLocks noChangeShapeType="1"/>
              </p:cNvSpPr>
              <p:nvPr/>
            </p:nvSpPr>
            <p:spPr bwMode="auto">
              <a:xfrm flipV="1">
                <a:off x="902" y="2613"/>
                <a:ext cx="24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4272" name="Line 15">
              <a:extLst>
                <a:ext uri="{FF2B5EF4-FFF2-40B4-BE49-F238E27FC236}">
                  <a16:creationId xmlns:a16="http://schemas.microsoft.com/office/drawing/2014/main" id="{5AF77E47-770F-4793-AA20-0C04BD48A565}"/>
                </a:ext>
              </a:extLst>
            </p:cNvPr>
            <p:cNvSpPr>
              <a:spLocks noChangeShapeType="1"/>
            </p:cNvSpPr>
            <p:nvPr/>
          </p:nvSpPr>
          <p:spPr bwMode="auto">
            <a:xfrm>
              <a:off x="1125" y="2784"/>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3" name="Line 16">
              <a:extLst>
                <a:ext uri="{FF2B5EF4-FFF2-40B4-BE49-F238E27FC236}">
                  <a16:creationId xmlns:a16="http://schemas.microsoft.com/office/drawing/2014/main" id="{4427B80C-BBE8-4369-8E21-7AFC88F170E7}"/>
                </a:ext>
              </a:extLst>
            </p:cNvPr>
            <p:cNvSpPr>
              <a:spLocks noChangeShapeType="1"/>
            </p:cNvSpPr>
            <p:nvPr/>
          </p:nvSpPr>
          <p:spPr bwMode="auto">
            <a:xfrm>
              <a:off x="1125" y="2172"/>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4" name="Line 17">
              <a:extLst>
                <a:ext uri="{FF2B5EF4-FFF2-40B4-BE49-F238E27FC236}">
                  <a16:creationId xmlns:a16="http://schemas.microsoft.com/office/drawing/2014/main" id="{58AF1BE4-E5A2-4988-8D9A-72B66C914D9E}"/>
                </a:ext>
              </a:extLst>
            </p:cNvPr>
            <p:cNvSpPr>
              <a:spLocks noChangeShapeType="1"/>
            </p:cNvSpPr>
            <p:nvPr/>
          </p:nvSpPr>
          <p:spPr bwMode="auto">
            <a:xfrm>
              <a:off x="456" y="2172"/>
              <a:ext cx="121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74" name="Rectangle 18">
              <a:extLst>
                <a:ext uri="{FF2B5EF4-FFF2-40B4-BE49-F238E27FC236}">
                  <a16:creationId xmlns:a16="http://schemas.microsoft.com/office/drawing/2014/main" id="{F60A7931-616A-47BD-9B58-A534F30F99AF}"/>
                </a:ext>
              </a:extLst>
            </p:cNvPr>
            <p:cNvSpPr>
              <a:spLocks noChangeArrowheads="1"/>
            </p:cNvSpPr>
            <p:nvPr/>
          </p:nvSpPr>
          <p:spPr bwMode="auto">
            <a:xfrm>
              <a:off x="1611" y="2562"/>
              <a:ext cx="122"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4276" name="Line 19">
              <a:extLst>
                <a:ext uri="{FF2B5EF4-FFF2-40B4-BE49-F238E27FC236}">
                  <a16:creationId xmlns:a16="http://schemas.microsoft.com/office/drawing/2014/main" id="{2B0A17F5-8AEE-4638-A3F9-0FC8DE62588C}"/>
                </a:ext>
              </a:extLst>
            </p:cNvPr>
            <p:cNvSpPr>
              <a:spLocks noChangeShapeType="1"/>
            </p:cNvSpPr>
            <p:nvPr/>
          </p:nvSpPr>
          <p:spPr bwMode="auto">
            <a:xfrm>
              <a:off x="1672" y="2784"/>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7" name="Line 20">
              <a:extLst>
                <a:ext uri="{FF2B5EF4-FFF2-40B4-BE49-F238E27FC236}">
                  <a16:creationId xmlns:a16="http://schemas.microsoft.com/office/drawing/2014/main" id="{CA4512A1-4FE2-48C2-8C1C-30C2306DA580}"/>
                </a:ext>
              </a:extLst>
            </p:cNvPr>
            <p:cNvSpPr>
              <a:spLocks noChangeShapeType="1"/>
            </p:cNvSpPr>
            <p:nvPr/>
          </p:nvSpPr>
          <p:spPr bwMode="auto">
            <a:xfrm flipV="1">
              <a:off x="1672" y="2172"/>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8" name="Line 21">
              <a:extLst>
                <a:ext uri="{FF2B5EF4-FFF2-40B4-BE49-F238E27FC236}">
                  <a16:creationId xmlns:a16="http://schemas.microsoft.com/office/drawing/2014/main" id="{85973788-43BE-4236-87BA-230227401D33}"/>
                </a:ext>
              </a:extLst>
            </p:cNvPr>
            <p:cNvSpPr>
              <a:spLocks noChangeShapeType="1"/>
            </p:cNvSpPr>
            <p:nvPr/>
          </p:nvSpPr>
          <p:spPr bwMode="auto">
            <a:xfrm>
              <a:off x="456" y="3174"/>
              <a:ext cx="121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78" name="Text Box 22">
              <a:extLst>
                <a:ext uri="{FF2B5EF4-FFF2-40B4-BE49-F238E27FC236}">
                  <a16:creationId xmlns:a16="http://schemas.microsoft.com/office/drawing/2014/main" id="{18CEC074-A899-4BA1-9FEF-B66D79F30BBA}"/>
                </a:ext>
              </a:extLst>
            </p:cNvPr>
            <p:cNvSpPr txBox="1">
              <a:spLocks noChangeArrowheads="1"/>
            </p:cNvSpPr>
            <p:nvPr/>
          </p:nvSpPr>
          <p:spPr bwMode="auto">
            <a:xfrm>
              <a:off x="0" y="2256"/>
              <a:ext cx="363"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U</a:t>
              </a:r>
              <a:r>
                <a:rPr kumimoji="1" lang="en-US" altLang="zh-CN" sz="2800" b="1" baseline="-25000">
                  <a:solidFill>
                    <a:schemeClr val="tx2"/>
                  </a:solidFill>
                  <a:effectLst>
                    <a:outerShdw blurRad="38100" dist="38100" dir="2700000" algn="tl">
                      <a:srgbClr val="C0C0C0"/>
                    </a:outerShdw>
                  </a:effectLst>
                  <a:latin typeface="Times New Roman" charset="0"/>
                </a:rPr>
                <a:t>S</a:t>
              </a:r>
            </a:p>
          </p:txBody>
        </p:sp>
        <p:sp>
          <p:nvSpPr>
            <p:cNvPr id="173079" name="Text Box 23">
              <a:extLst>
                <a:ext uri="{FF2B5EF4-FFF2-40B4-BE49-F238E27FC236}">
                  <a16:creationId xmlns:a16="http://schemas.microsoft.com/office/drawing/2014/main" id="{4B251998-7939-4853-BF1E-FBD510914662}"/>
                </a:ext>
              </a:extLst>
            </p:cNvPr>
            <p:cNvSpPr txBox="1">
              <a:spLocks noChangeArrowheads="1"/>
            </p:cNvSpPr>
            <p:nvPr/>
          </p:nvSpPr>
          <p:spPr bwMode="auto">
            <a:xfrm>
              <a:off x="91" y="2700"/>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1</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173080" name="Text Box 24">
              <a:extLst>
                <a:ext uri="{FF2B5EF4-FFF2-40B4-BE49-F238E27FC236}">
                  <a16:creationId xmlns:a16="http://schemas.microsoft.com/office/drawing/2014/main" id="{56469928-7171-48C0-B648-731FDF19B45B}"/>
                </a:ext>
              </a:extLst>
            </p:cNvPr>
            <p:cNvSpPr txBox="1">
              <a:spLocks noChangeArrowheads="1"/>
            </p:cNvSpPr>
            <p:nvPr/>
          </p:nvSpPr>
          <p:spPr bwMode="auto">
            <a:xfrm>
              <a:off x="1344" y="2736"/>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2</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94282" name="Line 25">
              <a:extLst>
                <a:ext uri="{FF2B5EF4-FFF2-40B4-BE49-F238E27FC236}">
                  <a16:creationId xmlns:a16="http://schemas.microsoft.com/office/drawing/2014/main" id="{AB9504BB-4DB2-40D2-8C92-20247A3B04A4}"/>
                </a:ext>
              </a:extLst>
            </p:cNvPr>
            <p:cNvSpPr>
              <a:spLocks noChangeShapeType="1"/>
            </p:cNvSpPr>
            <p:nvPr/>
          </p:nvSpPr>
          <p:spPr bwMode="auto">
            <a:xfrm flipV="1">
              <a:off x="942" y="2496"/>
              <a:ext cx="0" cy="27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83" name="Line 26">
              <a:extLst>
                <a:ext uri="{FF2B5EF4-FFF2-40B4-BE49-F238E27FC236}">
                  <a16:creationId xmlns:a16="http://schemas.microsoft.com/office/drawing/2014/main" id="{255CC8B7-9C68-4127-AAE7-331686063AA6}"/>
                </a:ext>
              </a:extLst>
            </p:cNvPr>
            <p:cNvSpPr>
              <a:spLocks noChangeShapeType="1"/>
            </p:cNvSpPr>
            <p:nvPr/>
          </p:nvSpPr>
          <p:spPr bwMode="auto">
            <a:xfrm>
              <a:off x="1531" y="2256"/>
              <a:ext cx="0" cy="29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83" name="Text Box 27">
              <a:extLst>
                <a:ext uri="{FF2B5EF4-FFF2-40B4-BE49-F238E27FC236}">
                  <a16:creationId xmlns:a16="http://schemas.microsoft.com/office/drawing/2014/main" id="{DAE8A5B5-DB39-4DDB-8D6F-B6C30D4D34F7}"/>
                </a:ext>
              </a:extLst>
            </p:cNvPr>
            <p:cNvSpPr txBox="1">
              <a:spLocks noChangeArrowheads="1"/>
            </p:cNvSpPr>
            <p:nvPr/>
          </p:nvSpPr>
          <p:spPr bwMode="auto">
            <a:xfrm>
              <a:off x="859" y="3177"/>
              <a:ext cx="378"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a:solidFill>
                    <a:schemeClr val="tx2"/>
                  </a:solidFill>
                  <a:effectLst>
                    <a:outerShdw blurRad="38100" dist="38100" dir="2700000" algn="tl">
                      <a:srgbClr val="C0C0C0"/>
                    </a:outerShdw>
                  </a:effectLst>
                  <a:latin typeface="Times New Roman" charset="0"/>
                </a:rPr>
                <a:t>(a)</a:t>
              </a:r>
            </a:p>
          </p:txBody>
        </p:sp>
        <p:sp>
          <p:nvSpPr>
            <p:cNvPr id="94285" name="Line 28">
              <a:extLst>
                <a:ext uri="{FF2B5EF4-FFF2-40B4-BE49-F238E27FC236}">
                  <a16:creationId xmlns:a16="http://schemas.microsoft.com/office/drawing/2014/main" id="{65CDFAE7-F763-47FC-880F-18659ECB06BC}"/>
                </a:ext>
              </a:extLst>
            </p:cNvPr>
            <p:cNvSpPr>
              <a:spLocks noChangeShapeType="1"/>
            </p:cNvSpPr>
            <p:nvPr/>
          </p:nvSpPr>
          <p:spPr bwMode="auto">
            <a:xfrm flipV="1">
              <a:off x="578" y="2688"/>
              <a:ext cx="0" cy="27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85" name="Text Box 29">
              <a:extLst>
                <a:ext uri="{FF2B5EF4-FFF2-40B4-BE49-F238E27FC236}">
                  <a16:creationId xmlns:a16="http://schemas.microsoft.com/office/drawing/2014/main" id="{0AFFED28-D474-4558-9F7E-2560BC06912F}"/>
                </a:ext>
              </a:extLst>
            </p:cNvPr>
            <p:cNvSpPr txBox="1">
              <a:spLocks noChangeArrowheads="1"/>
            </p:cNvSpPr>
            <p:nvPr/>
          </p:nvSpPr>
          <p:spPr bwMode="auto">
            <a:xfrm>
              <a:off x="667" y="2448"/>
              <a:ext cx="288"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173086" name="Text Box 30">
              <a:extLst>
                <a:ext uri="{FF2B5EF4-FFF2-40B4-BE49-F238E27FC236}">
                  <a16:creationId xmlns:a16="http://schemas.microsoft.com/office/drawing/2014/main" id="{4A564B22-ED24-4784-817E-FDD2B7299495}"/>
                </a:ext>
              </a:extLst>
            </p:cNvPr>
            <p:cNvSpPr txBox="1">
              <a:spLocks noChangeArrowheads="1"/>
            </p:cNvSpPr>
            <p:nvPr/>
          </p:nvSpPr>
          <p:spPr bwMode="auto">
            <a:xfrm>
              <a:off x="580" y="2736"/>
              <a:ext cx="279"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1</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173087" name="Text Box 31">
              <a:extLst>
                <a:ext uri="{FF2B5EF4-FFF2-40B4-BE49-F238E27FC236}">
                  <a16:creationId xmlns:a16="http://schemas.microsoft.com/office/drawing/2014/main" id="{DFA97B25-06AF-40DA-B0DD-5CAA86099239}"/>
                </a:ext>
              </a:extLst>
            </p:cNvPr>
            <p:cNvSpPr txBox="1">
              <a:spLocks noChangeArrowheads="1"/>
            </p:cNvSpPr>
            <p:nvPr/>
          </p:nvSpPr>
          <p:spPr bwMode="auto">
            <a:xfrm>
              <a:off x="1248" y="2160"/>
              <a:ext cx="279"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2</a:t>
              </a:r>
              <a:endParaRPr kumimoji="1" lang="en-US" altLang="zh-CN" sz="2800" b="1">
                <a:solidFill>
                  <a:schemeClr val="tx2"/>
                </a:solidFill>
                <a:effectLst>
                  <a:outerShdw blurRad="38100" dist="38100" dir="2700000" algn="tl">
                    <a:srgbClr val="C0C0C0"/>
                  </a:outerShdw>
                </a:effectLst>
                <a:latin typeface="Times New Roman" charset="0"/>
              </a:endParaRPr>
            </a:p>
          </p:txBody>
        </p:sp>
      </p:grpSp>
      <p:grpSp>
        <p:nvGrpSpPr>
          <p:cNvPr id="94213" name="Group 126">
            <a:extLst>
              <a:ext uri="{FF2B5EF4-FFF2-40B4-BE49-F238E27FC236}">
                <a16:creationId xmlns:a16="http://schemas.microsoft.com/office/drawing/2014/main" id="{A84673CF-41CC-4BC3-AA0B-B02099B6425A}"/>
              </a:ext>
            </a:extLst>
          </p:cNvPr>
          <p:cNvGrpSpPr>
            <a:grpSpLocks/>
          </p:cNvGrpSpPr>
          <p:nvPr/>
        </p:nvGrpSpPr>
        <p:grpSpPr bwMode="auto">
          <a:xfrm>
            <a:off x="6022975" y="3429000"/>
            <a:ext cx="2740025" cy="2571750"/>
            <a:chOff x="3794" y="2160"/>
            <a:chExt cx="1726" cy="1620"/>
          </a:xfrm>
        </p:grpSpPr>
        <p:sp>
          <p:nvSpPr>
            <p:cNvPr id="173089" name="Text Box 33">
              <a:extLst>
                <a:ext uri="{FF2B5EF4-FFF2-40B4-BE49-F238E27FC236}">
                  <a16:creationId xmlns:a16="http://schemas.microsoft.com/office/drawing/2014/main" id="{4F7E0DCE-5D0C-459D-82E5-8FB351C63B6D}"/>
                </a:ext>
              </a:extLst>
            </p:cNvPr>
            <p:cNvSpPr txBox="1">
              <a:spLocks noChangeArrowheads="1"/>
            </p:cNvSpPr>
            <p:nvPr/>
          </p:nvSpPr>
          <p:spPr bwMode="auto">
            <a:xfrm>
              <a:off x="4263" y="3453"/>
              <a:ext cx="1257"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r>
                <a:rPr lang="zh-CN" altLang="en-US" sz="2800" b="1">
                  <a:solidFill>
                    <a:schemeClr val="tx2"/>
                  </a:solidFill>
                  <a:effectLst>
                    <a:outerShdw blurRad="38100" dist="38100" dir="2700000" algn="tl">
                      <a:srgbClr val="C0C0C0"/>
                    </a:outerShdw>
                  </a:effectLst>
                  <a:latin typeface="Times New Roman" charset="0"/>
                </a:rPr>
                <a:t>单独作用</a:t>
              </a:r>
              <a:endParaRPr lang="zh-CN" altLang="zh-CN" sz="2800" b="1">
                <a:solidFill>
                  <a:schemeClr val="tx2"/>
                </a:solidFill>
                <a:effectLst>
                  <a:outerShdw blurRad="38100" dist="38100" dir="2700000" algn="tl">
                    <a:srgbClr val="C0C0C0"/>
                  </a:outerShdw>
                </a:effectLst>
                <a:latin typeface="Times New Roman" charset="0"/>
              </a:endParaRPr>
            </a:p>
          </p:txBody>
        </p:sp>
        <p:grpSp>
          <p:nvGrpSpPr>
            <p:cNvPr id="94240" name="Group 34">
              <a:extLst>
                <a:ext uri="{FF2B5EF4-FFF2-40B4-BE49-F238E27FC236}">
                  <a16:creationId xmlns:a16="http://schemas.microsoft.com/office/drawing/2014/main" id="{AAF8D9BF-CDDB-4A86-82CC-9F92DA85DDF9}"/>
                </a:ext>
              </a:extLst>
            </p:cNvPr>
            <p:cNvGrpSpPr>
              <a:grpSpLocks/>
            </p:cNvGrpSpPr>
            <p:nvPr/>
          </p:nvGrpSpPr>
          <p:grpSpPr bwMode="auto">
            <a:xfrm>
              <a:off x="4711" y="2550"/>
              <a:ext cx="241" cy="222"/>
              <a:chOff x="4849" y="2502"/>
              <a:chExt cx="241" cy="222"/>
            </a:xfrm>
          </p:grpSpPr>
          <p:sp>
            <p:nvSpPr>
              <p:cNvPr id="94262" name="Oval 35">
                <a:extLst>
                  <a:ext uri="{FF2B5EF4-FFF2-40B4-BE49-F238E27FC236}">
                    <a16:creationId xmlns:a16="http://schemas.microsoft.com/office/drawing/2014/main" id="{839666B3-8C28-42FF-89EF-1E2A411F2947}"/>
                  </a:ext>
                </a:extLst>
              </p:cNvPr>
              <p:cNvSpPr>
                <a:spLocks noChangeArrowheads="1"/>
              </p:cNvSpPr>
              <p:nvPr/>
            </p:nvSpPr>
            <p:spPr bwMode="auto">
              <a:xfrm flipV="1">
                <a:off x="4849" y="2502"/>
                <a:ext cx="241" cy="22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4263" name="Line 36">
                <a:extLst>
                  <a:ext uri="{FF2B5EF4-FFF2-40B4-BE49-F238E27FC236}">
                    <a16:creationId xmlns:a16="http://schemas.microsoft.com/office/drawing/2014/main" id="{CBD45FB4-D83A-4679-B6C9-2E185B267C1C}"/>
                  </a:ext>
                </a:extLst>
              </p:cNvPr>
              <p:cNvSpPr>
                <a:spLocks noChangeShapeType="1"/>
              </p:cNvSpPr>
              <p:nvPr/>
            </p:nvSpPr>
            <p:spPr bwMode="auto">
              <a:xfrm flipV="1">
                <a:off x="4849" y="2613"/>
                <a:ext cx="241"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4241" name="Line 37">
              <a:extLst>
                <a:ext uri="{FF2B5EF4-FFF2-40B4-BE49-F238E27FC236}">
                  <a16:creationId xmlns:a16="http://schemas.microsoft.com/office/drawing/2014/main" id="{FD94B119-E372-4435-992E-44B8A796C00E}"/>
                </a:ext>
              </a:extLst>
            </p:cNvPr>
            <p:cNvSpPr>
              <a:spLocks noChangeShapeType="1"/>
            </p:cNvSpPr>
            <p:nvPr/>
          </p:nvSpPr>
          <p:spPr bwMode="auto">
            <a:xfrm>
              <a:off x="4832" y="2772"/>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2" name="Line 38">
              <a:extLst>
                <a:ext uri="{FF2B5EF4-FFF2-40B4-BE49-F238E27FC236}">
                  <a16:creationId xmlns:a16="http://schemas.microsoft.com/office/drawing/2014/main" id="{21682D1F-1DEC-4201-A959-DF649187EC07}"/>
                </a:ext>
              </a:extLst>
            </p:cNvPr>
            <p:cNvSpPr>
              <a:spLocks noChangeShapeType="1"/>
            </p:cNvSpPr>
            <p:nvPr/>
          </p:nvSpPr>
          <p:spPr bwMode="auto">
            <a:xfrm>
              <a:off x="4832" y="2160"/>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3" name="Line 39">
              <a:extLst>
                <a:ext uri="{FF2B5EF4-FFF2-40B4-BE49-F238E27FC236}">
                  <a16:creationId xmlns:a16="http://schemas.microsoft.com/office/drawing/2014/main" id="{B59334E3-D732-4BC6-9CF6-6E207FA4B27E}"/>
                </a:ext>
              </a:extLst>
            </p:cNvPr>
            <p:cNvSpPr>
              <a:spLocks noChangeShapeType="1"/>
            </p:cNvSpPr>
            <p:nvPr/>
          </p:nvSpPr>
          <p:spPr bwMode="auto">
            <a:xfrm>
              <a:off x="4169" y="2160"/>
              <a:ext cx="12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96" name="Rectangle 40">
              <a:extLst>
                <a:ext uri="{FF2B5EF4-FFF2-40B4-BE49-F238E27FC236}">
                  <a16:creationId xmlns:a16="http://schemas.microsoft.com/office/drawing/2014/main" id="{C3A0056E-2F59-406D-8DCA-78F652D26686}"/>
                </a:ext>
              </a:extLst>
            </p:cNvPr>
            <p:cNvSpPr>
              <a:spLocks noChangeArrowheads="1"/>
            </p:cNvSpPr>
            <p:nvPr/>
          </p:nvSpPr>
          <p:spPr bwMode="auto">
            <a:xfrm>
              <a:off x="5313" y="2532"/>
              <a:ext cx="120"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4245" name="Line 41">
              <a:extLst>
                <a:ext uri="{FF2B5EF4-FFF2-40B4-BE49-F238E27FC236}">
                  <a16:creationId xmlns:a16="http://schemas.microsoft.com/office/drawing/2014/main" id="{8D495D1D-8C2A-43AD-9DFF-508830652D7F}"/>
                </a:ext>
              </a:extLst>
            </p:cNvPr>
            <p:cNvSpPr>
              <a:spLocks noChangeShapeType="1"/>
            </p:cNvSpPr>
            <p:nvPr/>
          </p:nvSpPr>
          <p:spPr bwMode="auto">
            <a:xfrm>
              <a:off x="5373" y="2772"/>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6" name="Line 42">
              <a:extLst>
                <a:ext uri="{FF2B5EF4-FFF2-40B4-BE49-F238E27FC236}">
                  <a16:creationId xmlns:a16="http://schemas.microsoft.com/office/drawing/2014/main" id="{E460F491-3610-4A81-8FBC-A10F341E5AFD}"/>
                </a:ext>
              </a:extLst>
            </p:cNvPr>
            <p:cNvSpPr>
              <a:spLocks noChangeShapeType="1"/>
            </p:cNvSpPr>
            <p:nvPr/>
          </p:nvSpPr>
          <p:spPr bwMode="auto">
            <a:xfrm flipV="1">
              <a:off x="5373" y="2160"/>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7" name="Line 43">
              <a:extLst>
                <a:ext uri="{FF2B5EF4-FFF2-40B4-BE49-F238E27FC236}">
                  <a16:creationId xmlns:a16="http://schemas.microsoft.com/office/drawing/2014/main" id="{09DCCD29-93A0-481B-B771-59F4BDD8F4F6}"/>
                </a:ext>
              </a:extLst>
            </p:cNvPr>
            <p:cNvSpPr>
              <a:spLocks noChangeShapeType="1"/>
            </p:cNvSpPr>
            <p:nvPr/>
          </p:nvSpPr>
          <p:spPr bwMode="auto">
            <a:xfrm>
              <a:off x="4169" y="3162"/>
              <a:ext cx="12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00" name="Text Box 44">
              <a:extLst>
                <a:ext uri="{FF2B5EF4-FFF2-40B4-BE49-F238E27FC236}">
                  <a16:creationId xmlns:a16="http://schemas.microsoft.com/office/drawing/2014/main" id="{9101E6E6-25C7-446C-B72F-C4C41EC6D28E}"/>
                </a:ext>
              </a:extLst>
            </p:cNvPr>
            <p:cNvSpPr txBox="1">
              <a:spLocks noChangeArrowheads="1"/>
            </p:cNvSpPr>
            <p:nvPr/>
          </p:nvSpPr>
          <p:spPr bwMode="auto">
            <a:xfrm>
              <a:off x="3794" y="2676"/>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1</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173101" name="Text Box 45">
              <a:extLst>
                <a:ext uri="{FF2B5EF4-FFF2-40B4-BE49-F238E27FC236}">
                  <a16:creationId xmlns:a16="http://schemas.microsoft.com/office/drawing/2014/main" id="{FF3485FD-76AE-4D7E-8D1F-EF17C3FCBA48}"/>
                </a:ext>
              </a:extLst>
            </p:cNvPr>
            <p:cNvSpPr txBox="1">
              <a:spLocks noChangeArrowheads="1"/>
            </p:cNvSpPr>
            <p:nvPr/>
          </p:nvSpPr>
          <p:spPr bwMode="auto">
            <a:xfrm>
              <a:off x="5083" y="2736"/>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2</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173102" name="Text Box 46">
              <a:extLst>
                <a:ext uri="{FF2B5EF4-FFF2-40B4-BE49-F238E27FC236}">
                  <a16:creationId xmlns:a16="http://schemas.microsoft.com/office/drawing/2014/main" id="{1F5739CF-E206-4C25-91CB-33B28940273D}"/>
                </a:ext>
              </a:extLst>
            </p:cNvPr>
            <p:cNvSpPr txBox="1">
              <a:spLocks noChangeArrowheads="1"/>
            </p:cNvSpPr>
            <p:nvPr/>
          </p:nvSpPr>
          <p:spPr bwMode="auto">
            <a:xfrm>
              <a:off x="4675" y="3108"/>
              <a:ext cx="365"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a:solidFill>
                    <a:schemeClr val="tx2"/>
                  </a:solidFill>
                  <a:effectLst>
                    <a:outerShdw blurRad="38100" dist="38100" dir="2700000" algn="tl">
                      <a:srgbClr val="C0C0C0"/>
                    </a:outerShdw>
                  </a:effectLst>
                  <a:latin typeface="Times New Roman" charset="0"/>
                </a:rPr>
                <a:t>(c)</a:t>
              </a:r>
            </a:p>
          </p:txBody>
        </p:sp>
        <p:sp>
          <p:nvSpPr>
            <p:cNvPr id="173103" name="Rectangle 47">
              <a:extLst>
                <a:ext uri="{FF2B5EF4-FFF2-40B4-BE49-F238E27FC236}">
                  <a16:creationId xmlns:a16="http://schemas.microsoft.com/office/drawing/2014/main" id="{209414B2-C102-41A5-8A8D-F1D3C596EF89}"/>
                </a:ext>
              </a:extLst>
            </p:cNvPr>
            <p:cNvSpPr>
              <a:spLocks noChangeArrowheads="1"/>
            </p:cNvSpPr>
            <p:nvPr/>
          </p:nvSpPr>
          <p:spPr bwMode="auto">
            <a:xfrm>
              <a:off x="4267" y="2781"/>
              <a:ext cx="363" cy="327"/>
            </a:xfrm>
            <a:prstGeom prst="rect">
              <a:avLst/>
            </a:prstGeom>
            <a:noFill/>
            <a:ln w="9525">
              <a:noFill/>
              <a:miter lim="800000"/>
              <a:headEnd/>
              <a:tailEnd/>
            </a:ln>
            <a:effectLst/>
          </p:spPr>
          <p:txBody>
            <a:bodyPr wrap="none">
              <a:spAutoFit/>
            </a:bodyPr>
            <a:lstStyle/>
            <a:p>
              <a:pPr>
                <a:defRPr/>
              </a:pPr>
              <a:r>
                <a:rPr lang="en-US" altLang="zh-CN" sz="2800" b="1" i="1">
                  <a:solidFill>
                    <a:schemeClr val="tx2"/>
                  </a:solidFill>
                  <a:effectLst>
                    <a:outerShdw blurRad="38100" dist="38100" dir="2700000" algn="tl">
                      <a:srgbClr val="C0C0C0"/>
                    </a:outerShdw>
                  </a:effectLst>
                  <a:latin typeface="Times New Roman" charset="0"/>
                </a:rPr>
                <a:t>I</a:t>
              </a:r>
              <a:r>
                <a:rPr lang="en-US" altLang="zh-CN" sz="2800" b="1" baseline="-25000">
                  <a:solidFill>
                    <a:schemeClr val="tx2"/>
                  </a:solidFill>
                  <a:effectLst>
                    <a:outerShdw blurRad="38100" dist="38100" dir="2700000" algn="tl">
                      <a:srgbClr val="C0C0C0"/>
                    </a:outerShdw>
                  </a:effectLst>
                  <a:latin typeface="Times New Roman" charset="0"/>
                </a:rPr>
                <a:t>1</a:t>
              </a:r>
              <a:r>
                <a:rPr lang="en-US" altLang="zh-CN" sz="2800" b="1" i="1" baseline="30000">
                  <a:solidFill>
                    <a:schemeClr val="tx2"/>
                  </a:solidFill>
                  <a:effectLst>
                    <a:outerShdw blurRad="38100" dist="38100" dir="2700000" algn="tl">
                      <a:srgbClr val="C0C0C0"/>
                    </a:outerShdw>
                  </a:effectLst>
                  <a:latin typeface="Times New Roman" charset="0"/>
                </a:rPr>
                <a:t>''</a:t>
              </a:r>
            </a:p>
          </p:txBody>
        </p:sp>
        <p:sp>
          <p:nvSpPr>
            <p:cNvPr id="173104" name="Rectangle 48">
              <a:extLst>
                <a:ext uri="{FF2B5EF4-FFF2-40B4-BE49-F238E27FC236}">
                  <a16:creationId xmlns:a16="http://schemas.microsoft.com/office/drawing/2014/main" id="{6B7C3068-F7DE-4F75-9E19-0C6C175C1F3C}"/>
                </a:ext>
              </a:extLst>
            </p:cNvPr>
            <p:cNvSpPr>
              <a:spLocks noChangeArrowheads="1"/>
            </p:cNvSpPr>
            <p:nvPr/>
          </p:nvSpPr>
          <p:spPr bwMode="auto">
            <a:xfrm>
              <a:off x="4939" y="2160"/>
              <a:ext cx="363" cy="327"/>
            </a:xfrm>
            <a:prstGeom prst="rect">
              <a:avLst/>
            </a:prstGeom>
            <a:noFill/>
            <a:ln w="9525">
              <a:noFill/>
              <a:miter lim="800000"/>
              <a:headEnd/>
              <a:tailEnd/>
            </a:ln>
            <a:effectLst/>
          </p:spPr>
          <p:txBody>
            <a:bodyPr wrap="none">
              <a:spAutoFit/>
            </a:bodyPr>
            <a:lstStyle/>
            <a:p>
              <a:pPr>
                <a:defRPr/>
              </a:pPr>
              <a:r>
                <a:rPr lang="en-US" altLang="zh-CN" sz="2800" b="1" i="1">
                  <a:solidFill>
                    <a:schemeClr val="tx2"/>
                  </a:solidFill>
                  <a:effectLst>
                    <a:outerShdw blurRad="38100" dist="38100" dir="2700000" algn="tl">
                      <a:srgbClr val="C0C0C0"/>
                    </a:outerShdw>
                  </a:effectLst>
                  <a:latin typeface="Times New Roman" charset="0"/>
                </a:rPr>
                <a:t>I</a:t>
              </a:r>
              <a:r>
                <a:rPr lang="en-US" altLang="zh-CN" sz="2800" b="1" baseline="-25000">
                  <a:solidFill>
                    <a:schemeClr val="tx2"/>
                  </a:solidFill>
                  <a:effectLst>
                    <a:outerShdw blurRad="38100" dist="38100" dir="2700000" algn="tl">
                      <a:srgbClr val="C0C0C0"/>
                    </a:outerShdw>
                  </a:effectLst>
                  <a:latin typeface="Times New Roman" charset="0"/>
                </a:rPr>
                <a:t>2</a:t>
              </a:r>
              <a:r>
                <a:rPr lang="en-US" altLang="zh-CN" sz="2800" b="1" i="1" baseline="30000">
                  <a:solidFill>
                    <a:schemeClr val="tx2"/>
                  </a:solidFill>
                  <a:effectLst>
                    <a:outerShdw blurRad="38100" dist="38100" dir="2700000" algn="tl">
                      <a:srgbClr val="C0C0C0"/>
                    </a:outerShdw>
                  </a:effectLst>
                  <a:latin typeface="Times New Roman" charset="0"/>
                </a:rPr>
                <a:t>''</a:t>
              </a:r>
            </a:p>
          </p:txBody>
        </p:sp>
        <p:sp>
          <p:nvSpPr>
            <p:cNvPr id="173105" name="Text Box 49">
              <a:extLst>
                <a:ext uri="{FF2B5EF4-FFF2-40B4-BE49-F238E27FC236}">
                  <a16:creationId xmlns:a16="http://schemas.microsoft.com/office/drawing/2014/main" id="{8369CDF7-BFFC-43CC-9029-93811441B0DB}"/>
                </a:ext>
              </a:extLst>
            </p:cNvPr>
            <p:cNvSpPr txBox="1">
              <a:spLocks noChangeArrowheads="1"/>
            </p:cNvSpPr>
            <p:nvPr/>
          </p:nvSpPr>
          <p:spPr bwMode="auto">
            <a:xfrm>
              <a:off x="3836" y="2388"/>
              <a:ext cx="244"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2800" b="1">
                  <a:solidFill>
                    <a:srgbClr val="CC0000"/>
                  </a:solidFill>
                  <a:effectLst>
                    <a:outerShdw blurRad="38100" dist="38100" dir="2700000" algn="tl">
                      <a:srgbClr val="C0C0C0"/>
                    </a:outerShdw>
                  </a:effectLst>
                  <a:latin typeface="Times New Roman" panose="02020603050405020304" pitchFamily="18" charset="0"/>
                </a:rPr>
                <a:t>+</a:t>
              </a:r>
            </a:p>
          </p:txBody>
        </p:sp>
        <p:sp>
          <p:nvSpPr>
            <p:cNvPr id="94254" name="Line 50">
              <a:extLst>
                <a:ext uri="{FF2B5EF4-FFF2-40B4-BE49-F238E27FC236}">
                  <a16:creationId xmlns:a16="http://schemas.microsoft.com/office/drawing/2014/main" id="{CAE91CC3-322D-4CA4-B1AB-F436A877A484}"/>
                </a:ext>
              </a:extLst>
            </p:cNvPr>
            <p:cNvSpPr>
              <a:spLocks noChangeShapeType="1"/>
            </p:cNvSpPr>
            <p:nvPr/>
          </p:nvSpPr>
          <p:spPr bwMode="auto">
            <a:xfrm>
              <a:off x="4160" y="2167"/>
              <a:ext cx="0" cy="55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07" name="Rectangle 51">
              <a:extLst>
                <a:ext uri="{FF2B5EF4-FFF2-40B4-BE49-F238E27FC236}">
                  <a16:creationId xmlns:a16="http://schemas.microsoft.com/office/drawing/2014/main" id="{30C0404C-2930-4B01-BD46-15FC78D8DEB6}"/>
                </a:ext>
              </a:extLst>
            </p:cNvPr>
            <p:cNvSpPr>
              <a:spLocks noChangeArrowheads="1"/>
            </p:cNvSpPr>
            <p:nvPr/>
          </p:nvSpPr>
          <p:spPr bwMode="auto">
            <a:xfrm>
              <a:off x="4102" y="2724"/>
              <a:ext cx="117"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4256" name="Line 52">
              <a:extLst>
                <a:ext uri="{FF2B5EF4-FFF2-40B4-BE49-F238E27FC236}">
                  <a16:creationId xmlns:a16="http://schemas.microsoft.com/office/drawing/2014/main" id="{CCF49173-7652-4CD3-9CC3-7091E8F75B4C}"/>
                </a:ext>
              </a:extLst>
            </p:cNvPr>
            <p:cNvSpPr>
              <a:spLocks noChangeShapeType="1"/>
            </p:cNvSpPr>
            <p:nvPr/>
          </p:nvSpPr>
          <p:spPr bwMode="auto">
            <a:xfrm>
              <a:off x="4160" y="2946"/>
              <a:ext cx="0" cy="22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7" name="Line 53">
              <a:extLst>
                <a:ext uri="{FF2B5EF4-FFF2-40B4-BE49-F238E27FC236}">
                  <a16:creationId xmlns:a16="http://schemas.microsoft.com/office/drawing/2014/main" id="{FB740FE6-98EF-4DA7-8031-38E42A868CD3}"/>
                </a:ext>
              </a:extLst>
            </p:cNvPr>
            <p:cNvSpPr>
              <a:spLocks noChangeShapeType="1"/>
            </p:cNvSpPr>
            <p:nvPr/>
          </p:nvSpPr>
          <p:spPr bwMode="auto">
            <a:xfrm flipV="1">
              <a:off x="4267" y="2676"/>
              <a:ext cx="0" cy="286"/>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8" name="Line 54">
              <a:extLst>
                <a:ext uri="{FF2B5EF4-FFF2-40B4-BE49-F238E27FC236}">
                  <a16:creationId xmlns:a16="http://schemas.microsoft.com/office/drawing/2014/main" id="{4A32BDD1-474C-4389-8DCF-5154A804973C}"/>
                </a:ext>
              </a:extLst>
            </p:cNvPr>
            <p:cNvSpPr>
              <a:spLocks noChangeShapeType="1"/>
            </p:cNvSpPr>
            <p:nvPr/>
          </p:nvSpPr>
          <p:spPr bwMode="auto">
            <a:xfrm>
              <a:off x="5275" y="2208"/>
              <a:ext cx="0" cy="27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9" name="Line 55">
              <a:extLst>
                <a:ext uri="{FF2B5EF4-FFF2-40B4-BE49-F238E27FC236}">
                  <a16:creationId xmlns:a16="http://schemas.microsoft.com/office/drawing/2014/main" id="{FB0D1CDB-1FE3-4CF1-AFE1-11D25A4F953C}"/>
                </a:ext>
              </a:extLst>
            </p:cNvPr>
            <p:cNvSpPr>
              <a:spLocks noChangeShapeType="1"/>
            </p:cNvSpPr>
            <p:nvPr/>
          </p:nvSpPr>
          <p:spPr bwMode="auto">
            <a:xfrm flipV="1">
              <a:off x="4686" y="2532"/>
              <a:ext cx="0" cy="27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12" name="Text Box 56">
              <a:extLst>
                <a:ext uri="{FF2B5EF4-FFF2-40B4-BE49-F238E27FC236}">
                  <a16:creationId xmlns:a16="http://schemas.microsoft.com/office/drawing/2014/main" id="{B10967BD-D572-4DF9-803C-BD6B4F7B2565}"/>
                </a:ext>
              </a:extLst>
            </p:cNvPr>
            <p:cNvSpPr txBox="1">
              <a:spLocks noChangeArrowheads="1"/>
            </p:cNvSpPr>
            <p:nvPr/>
          </p:nvSpPr>
          <p:spPr bwMode="auto">
            <a:xfrm>
              <a:off x="4411" y="2484"/>
              <a:ext cx="288"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94261" name="Line 57">
              <a:extLst>
                <a:ext uri="{FF2B5EF4-FFF2-40B4-BE49-F238E27FC236}">
                  <a16:creationId xmlns:a16="http://schemas.microsoft.com/office/drawing/2014/main" id="{C728E964-6631-4095-9FD6-9F9FA648B7C8}"/>
                </a:ext>
              </a:extLst>
            </p:cNvPr>
            <p:cNvSpPr>
              <a:spLocks noChangeShapeType="1"/>
            </p:cNvSpPr>
            <p:nvPr/>
          </p:nvSpPr>
          <p:spPr bwMode="auto">
            <a:xfrm>
              <a:off x="4164" y="2220"/>
              <a:ext cx="0" cy="31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4214" name="Group 124">
            <a:extLst>
              <a:ext uri="{FF2B5EF4-FFF2-40B4-BE49-F238E27FC236}">
                <a16:creationId xmlns:a16="http://schemas.microsoft.com/office/drawing/2014/main" id="{24C489A1-EBE9-41CC-BD2C-26907913FA57}"/>
              </a:ext>
            </a:extLst>
          </p:cNvPr>
          <p:cNvGrpSpPr>
            <a:grpSpLocks/>
          </p:cNvGrpSpPr>
          <p:nvPr/>
        </p:nvGrpSpPr>
        <p:grpSpPr bwMode="auto">
          <a:xfrm>
            <a:off x="3260725" y="3319463"/>
            <a:ext cx="3063875" cy="2776537"/>
            <a:chOff x="1820" y="2091"/>
            <a:chExt cx="1930" cy="1749"/>
          </a:xfrm>
        </p:grpSpPr>
        <p:sp>
          <p:nvSpPr>
            <p:cNvPr id="173115" name="Rectangle 59">
              <a:extLst>
                <a:ext uri="{FF2B5EF4-FFF2-40B4-BE49-F238E27FC236}">
                  <a16:creationId xmlns:a16="http://schemas.microsoft.com/office/drawing/2014/main" id="{9938DFDA-F831-4ADD-B712-0CC2359677FD}"/>
                </a:ext>
              </a:extLst>
            </p:cNvPr>
            <p:cNvSpPr>
              <a:spLocks noChangeArrowheads="1"/>
            </p:cNvSpPr>
            <p:nvPr/>
          </p:nvSpPr>
          <p:spPr bwMode="auto">
            <a:xfrm>
              <a:off x="2208" y="3457"/>
              <a:ext cx="1542" cy="383"/>
            </a:xfrm>
            <a:prstGeom prst="rect">
              <a:avLst/>
            </a:prstGeom>
            <a:noFill/>
            <a:ln w="9525">
              <a:noFill/>
              <a:miter lim="800000"/>
              <a:headEnd/>
              <a:tailEnd/>
            </a:ln>
            <a:effectLst/>
          </p:spPr>
          <p:txBody>
            <a:bodyPr/>
            <a:lstStyle/>
            <a:p>
              <a:pPr eaLnBrk="1" hangingPunct="1">
                <a:spcBef>
                  <a:spcPct val="20000"/>
                </a:spcBef>
                <a:defRPr/>
              </a:pPr>
              <a:r>
                <a:rPr lang="en-US" altLang="zh-CN" sz="2800" b="1" i="1">
                  <a:solidFill>
                    <a:schemeClr val="tx2"/>
                  </a:solidFill>
                  <a:effectLst>
                    <a:outerShdw blurRad="38100" dist="38100" dir="2700000" algn="tl">
                      <a:srgbClr val="C0C0C0"/>
                    </a:outerShdw>
                  </a:effectLst>
                  <a:latin typeface="Times New Roman" charset="0"/>
                </a:rPr>
                <a:t>U</a:t>
              </a:r>
              <a:r>
                <a:rPr lang="en-US" altLang="zh-CN" sz="2800" b="1" baseline="-25000">
                  <a:solidFill>
                    <a:schemeClr val="tx2"/>
                  </a:solidFill>
                  <a:effectLst>
                    <a:outerShdw blurRad="38100" dist="38100" dir="2700000" algn="tl">
                      <a:srgbClr val="C0C0C0"/>
                    </a:outerShdw>
                  </a:effectLst>
                  <a:latin typeface="Times New Roman" charset="0"/>
                </a:rPr>
                <a:t>S</a:t>
              </a:r>
              <a:r>
                <a:rPr lang="zh-CN" altLang="en-US" sz="2800" b="1">
                  <a:solidFill>
                    <a:schemeClr val="tx2"/>
                  </a:solidFill>
                  <a:effectLst>
                    <a:outerShdw blurRad="38100" dist="38100" dir="2700000" algn="tl">
                      <a:srgbClr val="C0C0C0"/>
                    </a:outerShdw>
                  </a:effectLst>
                  <a:latin typeface="Arial" charset="0"/>
                </a:rPr>
                <a:t>单独作用</a:t>
              </a:r>
              <a:endParaRPr lang="zh-CN" altLang="en-US" sz="2800">
                <a:solidFill>
                  <a:schemeClr val="tx2"/>
                </a:solidFill>
                <a:effectLst>
                  <a:outerShdw blurRad="38100" dist="38100" dir="2700000" algn="tl">
                    <a:srgbClr val="C0C0C0"/>
                  </a:outerShdw>
                </a:effectLst>
                <a:latin typeface="Arial" charset="0"/>
              </a:endParaRPr>
            </a:p>
          </p:txBody>
        </p:sp>
        <p:sp>
          <p:nvSpPr>
            <p:cNvPr id="173116" name="Text Box 60">
              <a:extLst>
                <a:ext uri="{FF2B5EF4-FFF2-40B4-BE49-F238E27FC236}">
                  <a16:creationId xmlns:a16="http://schemas.microsoft.com/office/drawing/2014/main" id="{CDE83D54-3AE4-4906-B554-41D646884512}"/>
                </a:ext>
              </a:extLst>
            </p:cNvPr>
            <p:cNvSpPr txBox="1">
              <a:spLocks noChangeArrowheads="1"/>
            </p:cNvSpPr>
            <p:nvPr/>
          </p:nvSpPr>
          <p:spPr bwMode="auto">
            <a:xfrm>
              <a:off x="1820" y="2401"/>
              <a:ext cx="244" cy="462"/>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defRPr/>
              </a:pPr>
              <a:r>
                <a:rPr lang="en-US" altLang="zh-CN" sz="2800" b="1">
                  <a:solidFill>
                    <a:srgbClr val="CC0000"/>
                  </a:solidFill>
                  <a:effectLst>
                    <a:outerShdw blurRad="38100" dist="38100" dir="2700000" algn="tl">
                      <a:srgbClr val="C0C0C0"/>
                    </a:outerShdw>
                  </a:effectLst>
                  <a:latin typeface="Times New Roman" panose="02020603050405020304" pitchFamily="18" charset="0"/>
                </a:rPr>
                <a:t>=</a:t>
              </a:r>
            </a:p>
          </p:txBody>
        </p:sp>
        <p:sp>
          <p:nvSpPr>
            <p:cNvPr id="94218" name="Line 61">
              <a:extLst>
                <a:ext uri="{FF2B5EF4-FFF2-40B4-BE49-F238E27FC236}">
                  <a16:creationId xmlns:a16="http://schemas.microsoft.com/office/drawing/2014/main" id="{ADC5DBD8-84C6-4F25-87F3-CFE72AA2CFCE}"/>
                </a:ext>
              </a:extLst>
            </p:cNvPr>
            <p:cNvSpPr>
              <a:spLocks noChangeShapeType="1"/>
            </p:cNvSpPr>
            <p:nvPr/>
          </p:nvSpPr>
          <p:spPr bwMode="auto">
            <a:xfrm>
              <a:off x="2149" y="25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9" name="Oval 62">
              <a:extLst>
                <a:ext uri="{FF2B5EF4-FFF2-40B4-BE49-F238E27FC236}">
                  <a16:creationId xmlns:a16="http://schemas.microsoft.com/office/drawing/2014/main" id="{F93677C7-3656-411D-8AE5-0FC08B2589D2}"/>
                </a:ext>
              </a:extLst>
            </p:cNvPr>
            <p:cNvSpPr>
              <a:spLocks noChangeArrowheads="1"/>
            </p:cNvSpPr>
            <p:nvPr/>
          </p:nvSpPr>
          <p:spPr bwMode="auto">
            <a:xfrm>
              <a:off x="2207" y="2340"/>
              <a:ext cx="234" cy="223"/>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4220" name="Line 63">
              <a:extLst>
                <a:ext uri="{FF2B5EF4-FFF2-40B4-BE49-F238E27FC236}">
                  <a16:creationId xmlns:a16="http://schemas.microsoft.com/office/drawing/2014/main" id="{6809273A-3922-4A57-943E-021023AEB7F0}"/>
                </a:ext>
              </a:extLst>
            </p:cNvPr>
            <p:cNvSpPr>
              <a:spLocks noChangeShapeType="1"/>
            </p:cNvSpPr>
            <p:nvPr/>
          </p:nvSpPr>
          <p:spPr bwMode="auto">
            <a:xfrm>
              <a:off x="2324" y="2173"/>
              <a:ext cx="0" cy="55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20" name="Rectangle 64">
              <a:extLst>
                <a:ext uri="{FF2B5EF4-FFF2-40B4-BE49-F238E27FC236}">
                  <a16:creationId xmlns:a16="http://schemas.microsoft.com/office/drawing/2014/main" id="{6CE9B7B6-2953-45F0-B031-E97CBA06A7A2}"/>
                </a:ext>
              </a:extLst>
            </p:cNvPr>
            <p:cNvSpPr>
              <a:spLocks noChangeArrowheads="1"/>
            </p:cNvSpPr>
            <p:nvPr/>
          </p:nvSpPr>
          <p:spPr bwMode="auto">
            <a:xfrm>
              <a:off x="2266" y="2730"/>
              <a:ext cx="117"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4222" name="Line 65">
              <a:extLst>
                <a:ext uri="{FF2B5EF4-FFF2-40B4-BE49-F238E27FC236}">
                  <a16:creationId xmlns:a16="http://schemas.microsoft.com/office/drawing/2014/main" id="{34AF448D-0635-43B5-A428-5E960411ABD0}"/>
                </a:ext>
              </a:extLst>
            </p:cNvPr>
            <p:cNvSpPr>
              <a:spLocks noChangeShapeType="1"/>
            </p:cNvSpPr>
            <p:nvPr/>
          </p:nvSpPr>
          <p:spPr bwMode="auto">
            <a:xfrm>
              <a:off x="2324" y="2952"/>
              <a:ext cx="0" cy="2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22" name="Text Box 66">
              <a:extLst>
                <a:ext uri="{FF2B5EF4-FFF2-40B4-BE49-F238E27FC236}">
                  <a16:creationId xmlns:a16="http://schemas.microsoft.com/office/drawing/2014/main" id="{117CBA75-90DE-43EC-89CA-A0CD6ED89A6B}"/>
                </a:ext>
              </a:extLst>
            </p:cNvPr>
            <p:cNvSpPr txBox="1">
              <a:spLocks noChangeArrowheads="1"/>
            </p:cNvSpPr>
            <p:nvPr/>
          </p:nvSpPr>
          <p:spPr bwMode="auto">
            <a:xfrm>
              <a:off x="2089" y="2091"/>
              <a:ext cx="235" cy="677"/>
            </a:xfrm>
            <a:prstGeom prst="rect">
              <a:avLst/>
            </a:prstGeom>
            <a:noFill/>
            <a:ln w="9525">
              <a:noFill/>
              <a:miter lim="800000"/>
              <a:headEnd/>
              <a:tailEnd/>
            </a:ln>
            <a:effectLst/>
          </p:spPr>
          <p:txBody>
            <a:bodyPr anchor="ctr">
              <a:spAutoFit/>
            </a:bodyPr>
            <a:lstStyle/>
            <a:p>
              <a:pPr algn="ctr" eaLnBrk="1" hangingPunct="1">
                <a:spcBef>
                  <a:spcPct val="30000"/>
                </a:spcBef>
                <a:defRPr/>
              </a:pPr>
              <a:r>
                <a:rPr kumimoji="1" lang="en-US" altLang="zh-CN" sz="2800" b="1">
                  <a:solidFill>
                    <a:schemeClr val="tx2"/>
                  </a:solidFill>
                  <a:effectLst>
                    <a:outerShdw blurRad="38100" dist="38100" dir="2700000" algn="tl">
                      <a:srgbClr val="C0C0C0"/>
                    </a:outerShdw>
                  </a:effectLst>
                  <a:latin typeface="Times New Roman" charset="0"/>
                </a:rPr>
                <a:t>+</a:t>
              </a:r>
              <a:endParaRPr kumimoji="1" lang="en-US" altLang="zh-CN" sz="2800">
                <a:solidFill>
                  <a:schemeClr val="tx2"/>
                </a:solidFill>
                <a:effectLst>
                  <a:outerShdw blurRad="38100" dist="38100" dir="2700000" algn="tl">
                    <a:srgbClr val="C0C0C0"/>
                  </a:outerShdw>
                </a:effectLst>
                <a:latin typeface="Times New Roman" charset="0"/>
              </a:endParaRPr>
            </a:p>
            <a:p>
              <a:pPr algn="ctr" eaLnBrk="1" hangingPunct="1">
                <a:spcBef>
                  <a:spcPct val="30000"/>
                </a:spcBef>
                <a:defRPr/>
              </a:pPr>
              <a:r>
                <a:rPr kumimoji="1" lang="en-US" altLang="zh-CN" sz="2800" b="1">
                  <a:solidFill>
                    <a:schemeClr val="tx2"/>
                  </a:solidFill>
                  <a:effectLst>
                    <a:outerShdw blurRad="38100" dist="38100" dir="2700000" algn="tl">
                      <a:srgbClr val="C0C0C0"/>
                    </a:outerShdw>
                  </a:effectLst>
                  <a:latin typeface="Times New Roman" charset="0"/>
                </a:rPr>
                <a:t>–</a:t>
              </a:r>
            </a:p>
          </p:txBody>
        </p:sp>
        <p:sp>
          <p:nvSpPr>
            <p:cNvPr id="94224" name="Line 67">
              <a:extLst>
                <a:ext uri="{FF2B5EF4-FFF2-40B4-BE49-F238E27FC236}">
                  <a16:creationId xmlns:a16="http://schemas.microsoft.com/office/drawing/2014/main" id="{AA727ED7-D597-4BB6-B960-CFEC621CB9BF}"/>
                </a:ext>
              </a:extLst>
            </p:cNvPr>
            <p:cNvSpPr>
              <a:spLocks noChangeShapeType="1"/>
            </p:cNvSpPr>
            <p:nvPr/>
          </p:nvSpPr>
          <p:spPr bwMode="auto">
            <a:xfrm>
              <a:off x="2324" y="2173"/>
              <a:ext cx="116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24" name="Rectangle 68">
              <a:extLst>
                <a:ext uri="{FF2B5EF4-FFF2-40B4-BE49-F238E27FC236}">
                  <a16:creationId xmlns:a16="http://schemas.microsoft.com/office/drawing/2014/main" id="{C7752042-008D-4353-B94E-D387363E9EA4}"/>
                </a:ext>
              </a:extLst>
            </p:cNvPr>
            <p:cNvSpPr>
              <a:spLocks noChangeArrowheads="1"/>
            </p:cNvSpPr>
            <p:nvPr/>
          </p:nvSpPr>
          <p:spPr bwMode="auto">
            <a:xfrm>
              <a:off x="3435" y="2563"/>
              <a:ext cx="117"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4226" name="Line 69">
              <a:extLst>
                <a:ext uri="{FF2B5EF4-FFF2-40B4-BE49-F238E27FC236}">
                  <a16:creationId xmlns:a16="http://schemas.microsoft.com/office/drawing/2014/main" id="{83B52012-28E3-482F-9766-2008385557FA}"/>
                </a:ext>
              </a:extLst>
            </p:cNvPr>
            <p:cNvSpPr>
              <a:spLocks noChangeShapeType="1"/>
            </p:cNvSpPr>
            <p:nvPr/>
          </p:nvSpPr>
          <p:spPr bwMode="auto">
            <a:xfrm>
              <a:off x="3494" y="2785"/>
              <a:ext cx="0" cy="3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7" name="Line 70">
              <a:extLst>
                <a:ext uri="{FF2B5EF4-FFF2-40B4-BE49-F238E27FC236}">
                  <a16:creationId xmlns:a16="http://schemas.microsoft.com/office/drawing/2014/main" id="{FBBF2976-9C67-46F5-954D-2C6037B5FE90}"/>
                </a:ext>
              </a:extLst>
            </p:cNvPr>
            <p:cNvSpPr>
              <a:spLocks noChangeShapeType="1"/>
            </p:cNvSpPr>
            <p:nvPr/>
          </p:nvSpPr>
          <p:spPr bwMode="auto">
            <a:xfrm flipV="1">
              <a:off x="3494" y="2173"/>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8" name="Line 71">
              <a:extLst>
                <a:ext uri="{FF2B5EF4-FFF2-40B4-BE49-F238E27FC236}">
                  <a16:creationId xmlns:a16="http://schemas.microsoft.com/office/drawing/2014/main" id="{9BD7FFB1-573D-4046-85D2-7C2EF13A9D91}"/>
                </a:ext>
              </a:extLst>
            </p:cNvPr>
            <p:cNvSpPr>
              <a:spLocks noChangeShapeType="1"/>
            </p:cNvSpPr>
            <p:nvPr/>
          </p:nvSpPr>
          <p:spPr bwMode="auto">
            <a:xfrm>
              <a:off x="2324" y="3174"/>
              <a:ext cx="116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28" name="Text Box 72">
              <a:extLst>
                <a:ext uri="{FF2B5EF4-FFF2-40B4-BE49-F238E27FC236}">
                  <a16:creationId xmlns:a16="http://schemas.microsoft.com/office/drawing/2014/main" id="{648B337A-323A-49C7-9A2C-D1EA37C1CD12}"/>
                </a:ext>
              </a:extLst>
            </p:cNvPr>
            <p:cNvSpPr txBox="1">
              <a:spLocks noChangeArrowheads="1"/>
            </p:cNvSpPr>
            <p:nvPr/>
          </p:nvSpPr>
          <p:spPr bwMode="auto">
            <a:xfrm>
              <a:off x="1872" y="2257"/>
              <a:ext cx="363"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U</a:t>
              </a:r>
              <a:r>
                <a:rPr kumimoji="1" lang="en-US" altLang="zh-CN" sz="2800" b="1" baseline="-25000">
                  <a:solidFill>
                    <a:schemeClr val="tx2"/>
                  </a:solidFill>
                  <a:effectLst>
                    <a:outerShdw blurRad="38100" dist="38100" dir="2700000" algn="tl">
                      <a:srgbClr val="C0C0C0"/>
                    </a:outerShdw>
                  </a:effectLst>
                  <a:latin typeface="Times New Roman" charset="0"/>
                </a:rPr>
                <a:t>S</a:t>
              </a:r>
            </a:p>
          </p:txBody>
        </p:sp>
        <p:sp>
          <p:nvSpPr>
            <p:cNvPr id="173129" name="Text Box 73">
              <a:extLst>
                <a:ext uri="{FF2B5EF4-FFF2-40B4-BE49-F238E27FC236}">
                  <a16:creationId xmlns:a16="http://schemas.microsoft.com/office/drawing/2014/main" id="{131A714E-9E14-4A5D-83ED-0C77457F0F44}"/>
                </a:ext>
              </a:extLst>
            </p:cNvPr>
            <p:cNvSpPr txBox="1">
              <a:spLocks noChangeArrowheads="1"/>
            </p:cNvSpPr>
            <p:nvPr/>
          </p:nvSpPr>
          <p:spPr bwMode="auto">
            <a:xfrm>
              <a:off x="1968" y="2651"/>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1</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173130" name="Text Box 74">
              <a:extLst>
                <a:ext uri="{FF2B5EF4-FFF2-40B4-BE49-F238E27FC236}">
                  <a16:creationId xmlns:a16="http://schemas.microsoft.com/office/drawing/2014/main" id="{C61DDDE4-7764-4F2C-8840-2894F42DD3CE}"/>
                </a:ext>
              </a:extLst>
            </p:cNvPr>
            <p:cNvSpPr txBox="1">
              <a:spLocks noChangeArrowheads="1"/>
            </p:cNvSpPr>
            <p:nvPr/>
          </p:nvSpPr>
          <p:spPr bwMode="auto">
            <a:xfrm>
              <a:off x="3163" y="2736"/>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2</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94232" name="Line 75">
              <a:extLst>
                <a:ext uri="{FF2B5EF4-FFF2-40B4-BE49-F238E27FC236}">
                  <a16:creationId xmlns:a16="http://schemas.microsoft.com/office/drawing/2014/main" id="{163B40E7-AEE0-457A-B614-9EAC4725DD42}"/>
                </a:ext>
              </a:extLst>
            </p:cNvPr>
            <p:cNvSpPr>
              <a:spLocks noChangeShapeType="1"/>
            </p:cNvSpPr>
            <p:nvPr/>
          </p:nvSpPr>
          <p:spPr bwMode="auto">
            <a:xfrm flipV="1">
              <a:off x="2447" y="2691"/>
              <a:ext cx="0" cy="28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32" name="Text Box 76">
              <a:extLst>
                <a:ext uri="{FF2B5EF4-FFF2-40B4-BE49-F238E27FC236}">
                  <a16:creationId xmlns:a16="http://schemas.microsoft.com/office/drawing/2014/main" id="{054755E1-090C-491C-A6EC-69BBE83BA6D8}"/>
                </a:ext>
              </a:extLst>
            </p:cNvPr>
            <p:cNvSpPr txBox="1">
              <a:spLocks noChangeArrowheads="1"/>
            </p:cNvSpPr>
            <p:nvPr/>
          </p:nvSpPr>
          <p:spPr bwMode="auto">
            <a:xfrm>
              <a:off x="2751" y="3168"/>
              <a:ext cx="39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a:solidFill>
                    <a:schemeClr val="tx2"/>
                  </a:solidFill>
                  <a:effectLst>
                    <a:outerShdw blurRad="38100" dist="38100" dir="2700000" algn="tl">
                      <a:srgbClr val="C0C0C0"/>
                    </a:outerShdw>
                  </a:effectLst>
                  <a:latin typeface="Times New Roman" charset="0"/>
                </a:rPr>
                <a:t>(b)</a:t>
              </a:r>
            </a:p>
          </p:txBody>
        </p:sp>
        <p:sp>
          <p:nvSpPr>
            <p:cNvPr id="94234" name="Line 77">
              <a:extLst>
                <a:ext uri="{FF2B5EF4-FFF2-40B4-BE49-F238E27FC236}">
                  <a16:creationId xmlns:a16="http://schemas.microsoft.com/office/drawing/2014/main" id="{24CD997C-8640-429D-8EFD-12439F2E74D6}"/>
                </a:ext>
              </a:extLst>
            </p:cNvPr>
            <p:cNvSpPr>
              <a:spLocks noChangeShapeType="1"/>
            </p:cNvSpPr>
            <p:nvPr/>
          </p:nvSpPr>
          <p:spPr bwMode="auto">
            <a:xfrm>
              <a:off x="3408" y="2208"/>
              <a:ext cx="0" cy="27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34" name="Text Box 78">
              <a:extLst>
                <a:ext uri="{FF2B5EF4-FFF2-40B4-BE49-F238E27FC236}">
                  <a16:creationId xmlns:a16="http://schemas.microsoft.com/office/drawing/2014/main" id="{2E7132C2-073E-4DF7-AEC5-6E6E39C242EF}"/>
                </a:ext>
              </a:extLst>
            </p:cNvPr>
            <p:cNvSpPr txBox="1">
              <a:spLocks noChangeArrowheads="1"/>
            </p:cNvSpPr>
            <p:nvPr/>
          </p:nvSpPr>
          <p:spPr bwMode="auto">
            <a:xfrm>
              <a:off x="2442" y="2697"/>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1</a:t>
              </a:r>
              <a:r>
                <a:rPr kumimoji="1" lang="en-US" altLang="zh-CN" sz="2800" b="1">
                  <a:solidFill>
                    <a:schemeClr val="tx2"/>
                  </a:solidFill>
                  <a:effectLst>
                    <a:outerShdw blurRad="38100" dist="38100" dir="2700000" algn="tl">
                      <a:srgbClr val="C0C0C0"/>
                    </a:outerShdw>
                  </a:effectLst>
                  <a:latin typeface="Times New Roman" charset="0"/>
                </a:rPr>
                <a:t>'</a:t>
              </a:r>
            </a:p>
          </p:txBody>
        </p:sp>
        <p:sp>
          <p:nvSpPr>
            <p:cNvPr id="173135" name="Text Box 79">
              <a:extLst>
                <a:ext uri="{FF2B5EF4-FFF2-40B4-BE49-F238E27FC236}">
                  <a16:creationId xmlns:a16="http://schemas.microsoft.com/office/drawing/2014/main" id="{35FFAA1C-64DE-4D0F-B49C-6A3726C411EE}"/>
                </a:ext>
              </a:extLst>
            </p:cNvPr>
            <p:cNvSpPr txBox="1">
              <a:spLocks noChangeArrowheads="1"/>
            </p:cNvSpPr>
            <p:nvPr/>
          </p:nvSpPr>
          <p:spPr bwMode="auto">
            <a:xfrm>
              <a:off x="3066" y="2217"/>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2</a:t>
              </a:r>
              <a:r>
                <a:rPr kumimoji="1" lang="en-US" altLang="zh-CN" sz="2800" b="1">
                  <a:solidFill>
                    <a:schemeClr val="tx2"/>
                  </a:solidFill>
                  <a:effectLst>
                    <a:outerShdw blurRad="38100" dist="38100" dir="2700000" algn="tl">
                      <a:srgbClr val="C0C0C0"/>
                    </a:outerShdw>
                  </a:effectLst>
                  <a:latin typeface="Times New Roman" charset="0"/>
                </a:rPr>
                <a:t>'</a:t>
              </a:r>
            </a:p>
          </p:txBody>
        </p:sp>
        <p:sp>
          <p:nvSpPr>
            <p:cNvPr id="94237" name="Line 80">
              <a:extLst>
                <a:ext uri="{FF2B5EF4-FFF2-40B4-BE49-F238E27FC236}">
                  <a16:creationId xmlns:a16="http://schemas.microsoft.com/office/drawing/2014/main" id="{14E59630-A8BD-4E85-A4A6-F89180EB5DCD}"/>
                </a:ext>
              </a:extLst>
            </p:cNvPr>
            <p:cNvSpPr>
              <a:spLocks noChangeShapeType="1"/>
            </p:cNvSpPr>
            <p:nvPr/>
          </p:nvSpPr>
          <p:spPr bwMode="auto">
            <a:xfrm>
              <a:off x="2880" y="2794"/>
              <a:ext cx="0" cy="3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8" name="Line 81">
              <a:extLst>
                <a:ext uri="{FF2B5EF4-FFF2-40B4-BE49-F238E27FC236}">
                  <a16:creationId xmlns:a16="http://schemas.microsoft.com/office/drawing/2014/main" id="{D7657316-C04E-4DB7-9B85-5631E4597556}"/>
                </a:ext>
              </a:extLst>
            </p:cNvPr>
            <p:cNvSpPr>
              <a:spLocks noChangeShapeType="1"/>
            </p:cNvSpPr>
            <p:nvPr/>
          </p:nvSpPr>
          <p:spPr bwMode="auto">
            <a:xfrm>
              <a:off x="2880" y="2180"/>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4215" name="Rectangle 117">
            <a:extLst>
              <a:ext uri="{FF2B5EF4-FFF2-40B4-BE49-F238E27FC236}">
                <a16:creationId xmlns:a16="http://schemas.microsoft.com/office/drawing/2014/main" id="{F44A810A-5477-4278-9631-A8015B38ED91}"/>
              </a:ext>
            </a:extLst>
          </p:cNvPr>
          <p:cNvSpPr>
            <a:spLocks noGrp="1" noChangeArrowheads="1"/>
          </p:cNvSpPr>
          <p:nvPr>
            <p:ph type="title"/>
          </p:nvPr>
        </p:nvSpPr>
        <p:spPr>
          <a:xfrm>
            <a:off x="1143000" y="381000"/>
            <a:ext cx="6477000" cy="808038"/>
          </a:xfrm>
        </p:spPr>
        <p:txBody>
          <a:bodyPr/>
          <a:lstStyle/>
          <a:p>
            <a:pPr eaLnBrk="1" hangingPunct="1"/>
            <a:r>
              <a:rPr lang="en-US" altLang="zh-CN"/>
              <a:t>1.10   </a:t>
            </a:r>
            <a:r>
              <a:rPr lang="zh-CN" altLang="en-US" b="1"/>
              <a:t>叠加原理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2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3">
            <a:extLst>
              <a:ext uri="{FF2B5EF4-FFF2-40B4-BE49-F238E27FC236}">
                <a16:creationId xmlns:a16="http://schemas.microsoft.com/office/drawing/2014/main" id="{01A36D0A-EB13-42E6-AEE7-6122C5BE09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93D26D4-12BD-4302-BDCD-D810AA94F94A}" type="slidenum">
              <a:rPr lang="en-US" altLang="zh-CN" sz="1400" smtClean="0"/>
              <a:pPr>
                <a:spcBef>
                  <a:spcPct val="0"/>
                </a:spcBef>
                <a:buFontTx/>
                <a:buNone/>
              </a:pPr>
              <a:t>94</a:t>
            </a:fld>
            <a:endParaRPr lang="en-US" altLang="zh-CN" sz="1400"/>
          </a:p>
        </p:txBody>
      </p:sp>
      <p:graphicFrame>
        <p:nvGraphicFramePr>
          <p:cNvPr id="247810" name="Object 2">
            <a:extLst>
              <a:ext uri="{FF2B5EF4-FFF2-40B4-BE49-F238E27FC236}">
                <a16:creationId xmlns:a16="http://schemas.microsoft.com/office/drawing/2014/main" id="{A307311F-D265-451E-A065-AB6F56FE845B}"/>
              </a:ext>
            </a:extLst>
          </p:cNvPr>
          <p:cNvGraphicFramePr>
            <a:graphicFrameLocks noChangeAspect="1"/>
          </p:cNvGraphicFramePr>
          <p:nvPr/>
        </p:nvGraphicFramePr>
        <p:xfrm>
          <a:off x="5181600" y="3124200"/>
          <a:ext cx="1828800" cy="942975"/>
        </p:xfrm>
        <a:graphic>
          <a:graphicData uri="http://schemas.openxmlformats.org/presentationml/2006/ole">
            <mc:AlternateContent xmlns:mc="http://schemas.openxmlformats.org/markup-compatibility/2006">
              <mc:Choice xmlns:v="urn:schemas-microsoft-com:vml" Requires="v">
                <p:oleObj spid="_x0000_s33881" name="Equation" r:id="rId3" imgW="810879" imgH="413644" progId="Equation.3">
                  <p:embed/>
                </p:oleObj>
              </mc:Choice>
              <mc:Fallback>
                <p:oleObj name="Equation" r:id="rId3" imgW="810879" imgH="413644"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124200"/>
                        <a:ext cx="1828800" cy="942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CC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11" name="Text Box 3">
            <a:extLst>
              <a:ext uri="{FF2B5EF4-FFF2-40B4-BE49-F238E27FC236}">
                <a16:creationId xmlns:a16="http://schemas.microsoft.com/office/drawing/2014/main" id="{2D9C233D-57C7-4956-A081-A57403B6EBB8}"/>
              </a:ext>
            </a:extLst>
          </p:cNvPr>
          <p:cNvSpPr txBox="1">
            <a:spLocks noChangeArrowheads="1"/>
          </p:cNvSpPr>
          <p:nvPr/>
        </p:nvSpPr>
        <p:spPr bwMode="auto">
          <a:xfrm>
            <a:off x="533400" y="3962400"/>
            <a:ext cx="4595813" cy="519113"/>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2800" b="1">
                <a:solidFill>
                  <a:srgbClr val="000099"/>
                </a:solidFill>
                <a:effectLst>
                  <a:outerShdw blurRad="38100" dist="38100" dir="2700000" algn="tl">
                    <a:srgbClr val="C0C0C0"/>
                  </a:outerShdw>
                </a:effectLst>
                <a:latin typeface="Times New Roman" charset="0"/>
              </a:rPr>
              <a:t>由图 </a:t>
            </a:r>
            <a:r>
              <a:rPr kumimoji="1" lang="en-US" altLang="zh-CN" sz="2800" b="1">
                <a:solidFill>
                  <a:srgbClr val="000099"/>
                </a:solidFill>
                <a:effectLst>
                  <a:outerShdw blurRad="38100" dist="38100" dir="2700000" algn="tl">
                    <a:srgbClr val="C0C0C0"/>
                  </a:outerShdw>
                </a:effectLst>
                <a:latin typeface="Times New Roman" charset="0"/>
              </a:rPr>
              <a:t>(c)</a:t>
            </a:r>
            <a:r>
              <a:rPr kumimoji="1" lang="zh-CN" altLang="en-US" sz="2800" b="1">
                <a:solidFill>
                  <a:srgbClr val="000099"/>
                </a:solidFill>
                <a:effectLst>
                  <a:outerShdw blurRad="38100" dist="38100" dir="2700000" algn="tl">
                    <a:srgbClr val="C0C0C0"/>
                  </a:outerShdw>
                </a:effectLst>
                <a:latin typeface="Times New Roman" charset="0"/>
              </a:rPr>
              <a:t>，当 </a:t>
            </a:r>
            <a:r>
              <a:rPr kumimoji="1" lang="en-US" altLang="zh-CN" sz="2800" b="1" i="1">
                <a:solidFill>
                  <a:srgbClr val="000099"/>
                </a:solidFill>
                <a:effectLst>
                  <a:outerShdw blurRad="38100" dist="38100" dir="2700000" algn="tl">
                    <a:srgbClr val="C0C0C0"/>
                  </a:outerShdw>
                </a:effectLst>
                <a:latin typeface="Times New Roman" charset="0"/>
              </a:rPr>
              <a:t>I</a:t>
            </a:r>
            <a:r>
              <a:rPr kumimoji="1" lang="en-US" altLang="zh-CN" sz="2800" b="1" baseline="-25000">
                <a:solidFill>
                  <a:srgbClr val="000099"/>
                </a:solidFill>
                <a:effectLst>
                  <a:outerShdw blurRad="38100" dist="38100" dir="2700000" algn="tl">
                    <a:srgbClr val="C0C0C0"/>
                  </a:outerShdw>
                </a:effectLst>
                <a:latin typeface="Times New Roman" charset="0"/>
              </a:rPr>
              <a:t>S </a:t>
            </a:r>
            <a:r>
              <a:rPr kumimoji="1" lang="zh-CN" altLang="en-US" sz="2800" b="1">
                <a:solidFill>
                  <a:srgbClr val="000099"/>
                </a:solidFill>
                <a:effectLst>
                  <a:outerShdw blurRad="38100" dist="38100" dir="2700000" algn="tl">
                    <a:srgbClr val="C0C0C0"/>
                  </a:outerShdw>
                </a:effectLst>
                <a:latin typeface="Times New Roman" charset="0"/>
              </a:rPr>
              <a:t>单独作用时</a:t>
            </a:r>
            <a:endParaRPr kumimoji="1" lang="zh-CN" altLang="zh-CN" sz="2800" b="1">
              <a:solidFill>
                <a:srgbClr val="000099"/>
              </a:solidFill>
              <a:effectLst>
                <a:outerShdw blurRad="38100" dist="38100" dir="2700000" algn="tl">
                  <a:srgbClr val="C0C0C0"/>
                </a:outerShdw>
              </a:effectLst>
              <a:latin typeface="Times New Roman" charset="0"/>
            </a:endParaRPr>
          </a:p>
        </p:txBody>
      </p:sp>
      <p:graphicFrame>
        <p:nvGraphicFramePr>
          <p:cNvPr id="247812" name="Object 4">
            <a:extLst>
              <a:ext uri="{FF2B5EF4-FFF2-40B4-BE49-F238E27FC236}">
                <a16:creationId xmlns:a16="http://schemas.microsoft.com/office/drawing/2014/main" id="{3E6DC35C-400B-4E45-B3EF-05C93191ADBC}"/>
              </a:ext>
            </a:extLst>
          </p:cNvPr>
          <p:cNvGraphicFramePr>
            <a:graphicFrameLocks noChangeAspect="1"/>
          </p:cNvGraphicFramePr>
          <p:nvPr/>
        </p:nvGraphicFramePr>
        <p:xfrm>
          <a:off x="4938713" y="4403725"/>
          <a:ext cx="2452687" cy="939800"/>
        </p:xfrm>
        <a:graphic>
          <a:graphicData uri="http://schemas.openxmlformats.org/presentationml/2006/ole">
            <mc:AlternateContent xmlns:mc="http://schemas.openxmlformats.org/markup-compatibility/2006">
              <mc:Choice xmlns:v="urn:schemas-microsoft-com:vml" Requires="v">
                <p:oleObj spid="_x0000_s33882" name="Equation" r:id="rId5" imgW="1077653" imgH="413644" progId="Equation.3">
                  <p:embed/>
                </p:oleObj>
              </mc:Choice>
              <mc:Fallback>
                <p:oleObj name="Equation" r:id="rId5" imgW="1077653" imgH="413644"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8713" y="4403725"/>
                        <a:ext cx="2452687"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13" name="Object 5">
            <a:extLst>
              <a:ext uri="{FF2B5EF4-FFF2-40B4-BE49-F238E27FC236}">
                <a16:creationId xmlns:a16="http://schemas.microsoft.com/office/drawing/2014/main" id="{FEC50B23-3E3D-49B6-A930-015EB9C123EC}"/>
              </a:ext>
            </a:extLst>
          </p:cNvPr>
          <p:cNvGraphicFramePr>
            <a:graphicFrameLocks noChangeAspect="1"/>
          </p:cNvGraphicFramePr>
          <p:nvPr/>
        </p:nvGraphicFramePr>
        <p:xfrm>
          <a:off x="2768600" y="5461000"/>
          <a:ext cx="4368800" cy="1000125"/>
        </p:xfrm>
        <a:graphic>
          <a:graphicData uri="http://schemas.openxmlformats.org/presentationml/2006/ole">
            <mc:AlternateContent xmlns:mc="http://schemas.openxmlformats.org/markup-compatibility/2006">
              <mc:Choice xmlns:v="urn:schemas-microsoft-com:vml" Requires="v">
                <p:oleObj spid="_x0000_s33883" name="Equation" r:id="rId7" imgW="2144513" imgH="413644" progId="Equation.3">
                  <p:embed/>
                </p:oleObj>
              </mc:Choice>
              <mc:Fallback>
                <p:oleObj name="Equation" r:id="rId7" imgW="2144513" imgH="413644"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8600" y="5461000"/>
                        <a:ext cx="4368800"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17" name="Rectangle 9">
            <a:extLst>
              <a:ext uri="{FF2B5EF4-FFF2-40B4-BE49-F238E27FC236}">
                <a16:creationId xmlns:a16="http://schemas.microsoft.com/office/drawing/2014/main" id="{F0E55876-6D99-415D-BAC8-5544CF9D1764}"/>
              </a:ext>
            </a:extLst>
          </p:cNvPr>
          <p:cNvSpPr>
            <a:spLocks noChangeArrowheads="1"/>
          </p:cNvSpPr>
          <p:nvPr/>
        </p:nvSpPr>
        <p:spPr bwMode="auto">
          <a:xfrm>
            <a:off x="533400" y="2971800"/>
            <a:ext cx="5029200" cy="519113"/>
          </a:xfrm>
          <a:prstGeom prst="rect">
            <a:avLst/>
          </a:prstGeom>
          <a:noFill/>
          <a:ln w="38100">
            <a:noFill/>
            <a:miter lim="800000"/>
            <a:headEnd/>
            <a:tailEnd/>
          </a:ln>
          <a:effectLst/>
        </p:spPr>
        <p:txBody>
          <a:bodyPr>
            <a:spAutoFit/>
          </a:bodyPr>
          <a:lstStyle/>
          <a:p>
            <a:pPr>
              <a:defRPr/>
            </a:pPr>
            <a:r>
              <a:rPr kumimoji="1" lang="zh-CN" altLang="en-US" sz="2800" b="1">
                <a:solidFill>
                  <a:srgbClr val="000099"/>
                </a:solidFill>
                <a:effectLst>
                  <a:outerShdw blurRad="38100" dist="38100" dir="2700000" algn="tl">
                    <a:srgbClr val="C0C0C0"/>
                  </a:outerShdw>
                </a:effectLst>
                <a:latin typeface="Times New Roman" charset="0"/>
              </a:rPr>
              <a:t>由图 </a:t>
            </a:r>
            <a:r>
              <a:rPr kumimoji="1" lang="en-US" altLang="zh-CN" sz="2800" b="1">
                <a:solidFill>
                  <a:srgbClr val="000099"/>
                </a:solidFill>
                <a:effectLst>
                  <a:outerShdw blurRad="38100" dist="38100" dir="2700000" algn="tl">
                    <a:srgbClr val="C0C0C0"/>
                  </a:outerShdw>
                </a:effectLst>
                <a:latin typeface="Times New Roman" charset="0"/>
              </a:rPr>
              <a:t>(b)</a:t>
            </a:r>
            <a:r>
              <a:rPr kumimoji="1" lang="zh-CN" altLang="en-US" sz="2800" b="1">
                <a:solidFill>
                  <a:srgbClr val="000099"/>
                </a:solidFill>
                <a:effectLst>
                  <a:outerShdw blurRad="38100" dist="38100" dir="2700000" algn="tl">
                    <a:srgbClr val="C0C0C0"/>
                  </a:outerShdw>
                </a:effectLst>
                <a:latin typeface="Times New Roman" charset="0"/>
              </a:rPr>
              <a:t>，当</a:t>
            </a:r>
            <a:r>
              <a:rPr kumimoji="1" lang="en-US" altLang="zh-CN" sz="2800" b="1" i="1">
                <a:solidFill>
                  <a:schemeClr val="accent2"/>
                </a:solidFill>
                <a:effectLst>
                  <a:outerShdw blurRad="38100" dist="38100" dir="2700000" algn="tl">
                    <a:srgbClr val="C0C0C0"/>
                  </a:outerShdw>
                </a:effectLst>
                <a:latin typeface="Times New Roman" charset="0"/>
              </a:rPr>
              <a:t>U</a:t>
            </a:r>
            <a:r>
              <a:rPr kumimoji="1" lang="en-US" altLang="zh-CN" sz="2800" b="1" baseline="-25000">
                <a:solidFill>
                  <a:schemeClr val="accent2"/>
                </a:solidFill>
                <a:effectLst>
                  <a:outerShdw blurRad="38100" dist="38100" dir="2700000" algn="tl">
                    <a:srgbClr val="C0C0C0"/>
                  </a:outerShdw>
                </a:effectLst>
                <a:latin typeface="Times New Roman" charset="0"/>
              </a:rPr>
              <a:t>S</a:t>
            </a:r>
            <a:r>
              <a:rPr kumimoji="1" lang="en-US" altLang="zh-CN" sz="2800" b="1">
                <a:solidFill>
                  <a:schemeClr val="accent2"/>
                </a:solidFill>
                <a:effectLst>
                  <a:outerShdw blurRad="38100" dist="38100" dir="2700000" algn="tl">
                    <a:srgbClr val="C0C0C0"/>
                  </a:outerShdw>
                </a:effectLst>
                <a:latin typeface="Times New Roman" charset="0"/>
              </a:rPr>
              <a:t> </a:t>
            </a:r>
            <a:r>
              <a:rPr kumimoji="1" lang="en-US" altLang="zh-CN" sz="2800" b="1" baseline="-25000">
                <a:solidFill>
                  <a:srgbClr val="000099"/>
                </a:solidFill>
                <a:effectLst>
                  <a:outerShdw blurRad="38100" dist="38100" dir="2700000" algn="tl">
                    <a:srgbClr val="C0C0C0"/>
                  </a:outerShdw>
                </a:effectLst>
                <a:latin typeface="Times New Roman" charset="0"/>
              </a:rPr>
              <a:t> </a:t>
            </a:r>
            <a:r>
              <a:rPr kumimoji="1" lang="zh-CN" altLang="en-US" sz="2800" b="1">
                <a:solidFill>
                  <a:srgbClr val="000099"/>
                </a:solidFill>
                <a:effectLst>
                  <a:outerShdw blurRad="38100" dist="38100" dir="2700000" algn="tl">
                    <a:srgbClr val="C0C0C0"/>
                  </a:outerShdw>
                </a:effectLst>
                <a:latin typeface="Times New Roman" charset="0"/>
              </a:rPr>
              <a:t>单独作用时</a:t>
            </a:r>
          </a:p>
        </p:txBody>
      </p:sp>
      <p:sp>
        <p:nvSpPr>
          <p:cNvPr id="247820" name="Text Box 12">
            <a:extLst>
              <a:ext uri="{FF2B5EF4-FFF2-40B4-BE49-F238E27FC236}">
                <a16:creationId xmlns:a16="http://schemas.microsoft.com/office/drawing/2014/main" id="{87ACA930-DC8E-4300-8EEC-8CB0A11D1C43}"/>
              </a:ext>
            </a:extLst>
          </p:cNvPr>
          <p:cNvSpPr txBox="1">
            <a:spLocks noChangeArrowheads="1"/>
          </p:cNvSpPr>
          <p:nvPr/>
        </p:nvSpPr>
        <p:spPr bwMode="auto">
          <a:xfrm>
            <a:off x="685800" y="4953000"/>
            <a:ext cx="23622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sz="2800" b="1">
                <a:solidFill>
                  <a:srgbClr val="CC0000"/>
                </a:solidFill>
                <a:effectLst>
                  <a:outerShdw blurRad="38100" dist="38100" dir="2700000" algn="tl">
                    <a:srgbClr val="C0C0C0"/>
                  </a:outerShdw>
                </a:effectLst>
                <a:latin typeface="Times New Roman" charset="0"/>
              </a:rPr>
              <a:t>根据叠加原理</a:t>
            </a:r>
            <a:endParaRPr kumimoji="1" lang="zh-CN" altLang="en-US" sz="2800" b="1">
              <a:solidFill>
                <a:srgbClr val="CC0000"/>
              </a:solidFill>
              <a:effectLst>
                <a:outerShdw blurRad="38100" dist="38100" dir="2700000" algn="tl">
                  <a:srgbClr val="C0C0C0"/>
                </a:outerShdw>
              </a:effectLst>
              <a:latin typeface="Times New Roman" charset="0"/>
            </a:endParaRPr>
          </a:p>
        </p:txBody>
      </p:sp>
      <p:grpSp>
        <p:nvGrpSpPr>
          <p:cNvPr id="95241" name="Group 14">
            <a:extLst>
              <a:ext uri="{FF2B5EF4-FFF2-40B4-BE49-F238E27FC236}">
                <a16:creationId xmlns:a16="http://schemas.microsoft.com/office/drawing/2014/main" id="{534250DB-14D8-4696-9998-472CC13B79BC}"/>
              </a:ext>
            </a:extLst>
          </p:cNvPr>
          <p:cNvGrpSpPr>
            <a:grpSpLocks/>
          </p:cNvGrpSpPr>
          <p:nvPr/>
        </p:nvGrpSpPr>
        <p:grpSpPr bwMode="auto">
          <a:xfrm>
            <a:off x="220663" y="76200"/>
            <a:ext cx="2751137" cy="2790825"/>
            <a:chOff x="0" y="2064"/>
            <a:chExt cx="1733" cy="1758"/>
          </a:xfrm>
        </p:grpSpPr>
        <p:sp>
          <p:nvSpPr>
            <p:cNvPr id="247823" name="Text Box 15">
              <a:extLst>
                <a:ext uri="{FF2B5EF4-FFF2-40B4-BE49-F238E27FC236}">
                  <a16:creationId xmlns:a16="http://schemas.microsoft.com/office/drawing/2014/main" id="{E5E1AA28-AB4B-4904-9F39-52EB51911F1C}"/>
                </a:ext>
              </a:extLst>
            </p:cNvPr>
            <p:cNvSpPr txBox="1">
              <a:spLocks noChangeArrowheads="1"/>
            </p:cNvSpPr>
            <p:nvPr/>
          </p:nvSpPr>
          <p:spPr bwMode="auto">
            <a:xfrm>
              <a:off x="689" y="3360"/>
              <a:ext cx="791" cy="462"/>
            </a:xfrm>
            <a:prstGeom prst="rect">
              <a:avLst/>
            </a:prstGeom>
            <a:noFill/>
            <a:ln w="9525">
              <a:noFill/>
              <a:miter lim="800000"/>
              <a:headEnd/>
              <a:tailEnd/>
            </a:ln>
            <a:effectLst/>
          </p:spPr>
          <p:txBody>
            <a:bodyPr wrap="none">
              <a:spAutoFit/>
            </a:bodyPr>
            <a:lstStyle/>
            <a:p>
              <a:pPr>
                <a:lnSpc>
                  <a:spcPct val="150000"/>
                </a:lnSpc>
                <a:defRPr/>
              </a:pPr>
              <a:r>
                <a:rPr lang="zh-CN" altLang="en-US" sz="2800" b="1">
                  <a:solidFill>
                    <a:schemeClr val="tx2"/>
                  </a:solidFill>
                  <a:effectLst>
                    <a:outerShdw blurRad="38100" dist="38100" dir="2700000" algn="tl">
                      <a:srgbClr val="C0C0C0"/>
                    </a:outerShdw>
                  </a:effectLst>
                  <a:latin typeface="Times New Roman" charset="0"/>
                </a:rPr>
                <a:t>原电路</a:t>
              </a:r>
            </a:p>
          </p:txBody>
        </p:sp>
        <p:sp>
          <p:nvSpPr>
            <p:cNvPr id="95293" name="Line 16">
              <a:extLst>
                <a:ext uri="{FF2B5EF4-FFF2-40B4-BE49-F238E27FC236}">
                  <a16:creationId xmlns:a16="http://schemas.microsoft.com/office/drawing/2014/main" id="{980F0845-F5D6-4D80-A7B0-42FA23A60A4A}"/>
                </a:ext>
              </a:extLst>
            </p:cNvPr>
            <p:cNvSpPr>
              <a:spLocks noChangeShapeType="1"/>
            </p:cNvSpPr>
            <p:nvPr/>
          </p:nvSpPr>
          <p:spPr bwMode="auto">
            <a:xfrm>
              <a:off x="274" y="2561"/>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94" name="Oval 17">
              <a:extLst>
                <a:ext uri="{FF2B5EF4-FFF2-40B4-BE49-F238E27FC236}">
                  <a16:creationId xmlns:a16="http://schemas.microsoft.com/office/drawing/2014/main" id="{4A7FFFC9-24F9-4499-ABD2-1EBD1E2151AC}"/>
                </a:ext>
              </a:extLst>
            </p:cNvPr>
            <p:cNvSpPr>
              <a:spLocks noChangeArrowheads="1"/>
            </p:cNvSpPr>
            <p:nvPr/>
          </p:nvSpPr>
          <p:spPr bwMode="auto">
            <a:xfrm>
              <a:off x="335" y="2339"/>
              <a:ext cx="243" cy="22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5295" name="Line 18">
              <a:extLst>
                <a:ext uri="{FF2B5EF4-FFF2-40B4-BE49-F238E27FC236}">
                  <a16:creationId xmlns:a16="http://schemas.microsoft.com/office/drawing/2014/main" id="{D9DB5588-3DAF-4756-A921-40E5600F3C80}"/>
                </a:ext>
              </a:extLst>
            </p:cNvPr>
            <p:cNvSpPr>
              <a:spLocks noChangeShapeType="1"/>
            </p:cNvSpPr>
            <p:nvPr/>
          </p:nvSpPr>
          <p:spPr bwMode="auto">
            <a:xfrm>
              <a:off x="457" y="2172"/>
              <a:ext cx="0" cy="55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27" name="Rectangle 19">
              <a:extLst>
                <a:ext uri="{FF2B5EF4-FFF2-40B4-BE49-F238E27FC236}">
                  <a16:creationId xmlns:a16="http://schemas.microsoft.com/office/drawing/2014/main" id="{D400C74E-7CEA-43D5-8696-D394F38620D5}"/>
                </a:ext>
              </a:extLst>
            </p:cNvPr>
            <p:cNvSpPr>
              <a:spLocks noChangeArrowheads="1"/>
            </p:cNvSpPr>
            <p:nvPr/>
          </p:nvSpPr>
          <p:spPr bwMode="auto">
            <a:xfrm>
              <a:off x="395" y="2729"/>
              <a:ext cx="123" cy="223"/>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5297" name="Line 20">
              <a:extLst>
                <a:ext uri="{FF2B5EF4-FFF2-40B4-BE49-F238E27FC236}">
                  <a16:creationId xmlns:a16="http://schemas.microsoft.com/office/drawing/2014/main" id="{2520E828-EF54-4804-A42F-E01BA9276249}"/>
                </a:ext>
              </a:extLst>
            </p:cNvPr>
            <p:cNvSpPr>
              <a:spLocks noChangeShapeType="1"/>
            </p:cNvSpPr>
            <p:nvPr/>
          </p:nvSpPr>
          <p:spPr bwMode="auto">
            <a:xfrm>
              <a:off x="457" y="2952"/>
              <a:ext cx="0" cy="2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29" name="Text Box 21">
              <a:extLst>
                <a:ext uri="{FF2B5EF4-FFF2-40B4-BE49-F238E27FC236}">
                  <a16:creationId xmlns:a16="http://schemas.microsoft.com/office/drawing/2014/main" id="{5FB738BC-BB13-4B6E-9CB0-076CF84FF826}"/>
                </a:ext>
              </a:extLst>
            </p:cNvPr>
            <p:cNvSpPr txBox="1">
              <a:spLocks noChangeArrowheads="1"/>
            </p:cNvSpPr>
            <p:nvPr/>
          </p:nvSpPr>
          <p:spPr bwMode="auto">
            <a:xfrm>
              <a:off x="231" y="2064"/>
              <a:ext cx="244" cy="677"/>
            </a:xfrm>
            <a:prstGeom prst="rect">
              <a:avLst/>
            </a:prstGeom>
            <a:noFill/>
            <a:ln w="9525">
              <a:noFill/>
              <a:miter lim="800000"/>
              <a:headEnd/>
              <a:tailEnd/>
            </a:ln>
            <a:effectLst/>
          </p:spPr>
          <p:txBody>
            <a:bodyPr anchor="ctr">
              <a:spAutoFit/>
            </a:bodyPr>
            <a:lstStyle/>
            <a:p>
              <a:pPr algn="ctr" eaLnBrk="1" hangingPunct="1">
                <a:spcBef>
                  <a:spcPct val="30000"/>
                </a:spcBef>
                <a:defRPr/>
              </a:pPr>
              <a:r>
                <a:rPr kumimoji="1" lang="en-US" altLang="zh-CN" sz="2800" b="1">
                  <a:solidFill>
                    <a:schemeClr val="tx2"/>
                  </a:solidFill>
                  <a:effectLst>
                    <a:outerShdw blurRad="38100" dist="38100" dir="2700000" algn="tl">
                      <a:srgbClr val="C0C0C0"/>
                    </a:outerShdw>
                  </a:effectLst>
                  <a:latin typeface="Times New Roman" charset="0"/>
                </a:rPr>
                <a:t>+</a:t>
              </a:r>
              <a:endParaRPr kumimoji="1" lang="en-US" altLang="zh-CN" sz="2800">
                <a:solidFill>
                  <a:schemeClr val="tx2"/>
                </a:solidFill>
                <a:effectLst>
                  <a:outerShdw blurRad="38100" dist="38100" dir="2700000" algn="tl">
                    <a:srgbClr val="C0C0C0"/>
                  </a:outerShdw>
                </a:effectLst>
                <a:latin typeface="Times New Roman" charset="0"/>
              </a:endParaRPr>
            </a:p>
            <a:p>
              <a:pPr algn="ctr" eaLnBrk="1" hangingPunct="1">
                <a:spcBef>
                  <a:spcPct val="30000"/>
                </a:spcBef>
                <a:defRPr/>
              </a:pPr>
              <a:r>
                <a:rPr kumimoji="1" lang="en-US" altLang="zh-CN" sz="2800" b="1">
                  <a:solidFill>
                    <a:schemeClr val="tx2"/>
                  </a:solidFill>
                  <a:effectLst>
                    <a:outerShdw blurRad="38100" dist="38100" dir="2700000" algn="tl">
                      <a:srgbClr val="C0C0C0"/>
                    </a:outerShdw>
                  </a:effectLst>
                  <a:latin typeface="Times New Roman" charset="0"/>
                </a:rPr>
                <a:t>–</a:t>
              </a:r>
            </a:p>
          </p:txBody>
        </p:sp>
        <p:grpSp>
          <p:nvGrpSpPr>
            <p:cNvPr id="95299" name="Group 22">
              <a:extLst>
                <a:ext uri="{FF2B5EF4-FFF2-40B4-BE49-F238E27FC236}">
                  <a16:creationId xmlns:a16="http://schemas.microsoft.com/office/drawing/2014/main" id="{CBCB367B-6461-4D34-AB13-47D26CBEAAB9}"/>
                </a:ext>
              </a:extLst>
            </p:cNvPr>
            <p:cNvGrpSpPr>
              <a:grpSpLocks/>
            </p:cNvGrpSpPr>
            <p:nvPr/>
          </p:nvGrpSpPr>
          <p:grpSpPr bwMode="auto">
            <a:xfrm>
              <a:off x="1004" y="2544"/>
              <a:ext cx="242" cy="222"/>
              <a:chOff x="902" y="2502"/>
              <a:chExt cx="242" cy="222"/>
            </a:xfrm>
          </p:grpSpPr>
          <p:sp>
            <p:nvSpPr>
              <p:cNvPr id="95317" name="Oval 23">
                <a:extLst>
                  <a:ext uri="{FF2B5EF4-FFF2-40B4-BE49-F238E27FC236}">
                    <a16:creationId xmlns:a16="http://schemas.microsoft.com/office/drawing/2014/main" id="{17087B59-344E-4A94-8FD4-49F3F2C2148D}"/>
                  </a:ext>
                </a:extLst>
              </p:cNvPr>
              <p:cNvSpPr>
                <a:spLocks noChangeArrowheads="1"/>
              </p:cNvSpPr>
              <p:nvPr/>
            </p:nvSpPr>
            <p:spPr bwMode="auto">
              <a:xfrm flipV="1">
                <a:off x="902" y="2502"/>
                <a:ext cx="242" cy="22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5318" name="Line 24">
                <a:extLst>
                  <a:ext uri="{FF2B5EF4-FFF2-40B4-BE49-F238E27FC236}">
                    <a16:creationId xmlns:a16="http://schemas.microsoft.com/office/drawing/2014/main" id="{8BB9C18B-98D3-46C0-BFF6-426FF58C92C9}"/>
                  </a:ext>
                </a:extLst>
              </p:cNvPr>
              <p:cNvSpPr>
                <a:spLocks noChangeShapeType="1"/>
              </p:cNvSpPr>
              <p:nvPr/>
            </p:nvSpPr>
            <p:spPr bwMode="auto">
              <a:xfrm flipV="1">
                <a:off x="902" y="2613"/>
                <a:ext cx="24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300" name="Line 25">
              <a:extLst>
                <a:ext uri="{FF2B5EF4-FFF2-40B4-BE49-F238E27FC236}">
                  <a16:creationId xmlns:a16="http://schemas.microsoft.com/office/drawing/2014/main" id="{FCB58384-5F57-4F53-B5DA-FE118E8FBBD7}"/>
                </a:ext>
              </a:extLst>
            </p:cNvPr>
            <p:cNvSpPr>
              <a:spLocks noChangeShapeType="1"/>
            </p:cNvSpPr>
            <p:nvPr/>
          </p:nvSpPr>
          <p:spPr bwMode="auto">
            <a:xfrm>
              <a:off x="1125" y="2784"/>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1" name="Line 26">
              <a:extLst>
                <a:ext uri="{FF2B5EF4-FFF2-40B4-BE49-F238E27FC236}">
                  <a16:creationId xmlns:a16="http://schemas.microsoft.com/office/drawing/2014/main" id="{F371350A-9B7B-49EB-93DC-0E595259D7B6}"/>
                </a:ext>
              </a:extLst>
            </p:cNvPr>
            <p:cNvSpPr>
              <a:spLocks noChangeShapeType="1"/>
            </p:cNvSpPr>
            <p:nvPr/>
          </p:nvSpPr>
          <p:spPr bwMode="auto">
            <a:xfrm>
              <a:off x="1125" y="2172"/>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2" name="Line 27">
              <a:extLst>
                <a:ext uri="{FF2B5EF4-FFF2-40B4-BE49-F238E27FC236}">
                  <a16:creationId xmlns:a16="http://schemas.microsoft.com/office/drawing/2014/main" id="{5250E5FE-9108-481A-8EEB-07CE9CF4FB9B}"/>
                </a:ext>
              </a:extLst>
            </p:cNvPr>
            <p:cNvSpPr>
              <a:spLocks noChangeShapeType="1"/>
            </p:cNvSpPr>
            <p:nvPr/>
          </p:nvSpPr>
          <p:spPr bwMode="auto">
            <a:xfrm>
              <a:off x="456" y="2172"/>
              <a:ext cx="121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36" name="Rectangle 28">
              <a:extLst>
                <a:ext uri="{FF2B5EF4-FFF2-40B4-BE49-F238E27FC236}">
                  <a16:creationId xmlns:a16="http://schemas.microsoft.com/office/drawing/2014/main" id="{F3A85AC6-8FA8-4677-B9E6-DDC145D52E27}"/>
                </a:ext>
              </a:extLst>
            </p:cNvPr>
            <p:cNvSpPr>
              <a:spLocks noChangeArrowheads="1"/>
            </p:cNvSpPr>
            <p:nvPr/>
          </p:nvSpPr>
          <p:spPr bwMode="auto">
            <a:xfrm>
              <a:off x="1611" y="2562"/>
              <a:ext cx="122"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5304" name="Line 29">
              <a:extLst>
                <a:ext uri="{FF2B5EF4-FFF2-40B4-BE49-F238E27FC236}">
                  <a16:creationId xmlns:a16="http://schemas.microsoft.com/office/drawing/2014/main" id="{78E3D9FC-AD72-42CD-8CE0-EB452017D8E9}"/>
                </a:ext>
              </a:extLst>
            </p:cNvPr>
            <p:cNvSpPr>
              <a:spLocks noChangeShapeType="1"/>
            </p:cNvSpPr>
            <p:nvPr/>
          </p:nvSpPr>
          <p:spPr bwMode="auto">
            <a:xfrm>
              <a:off x="1672" y="2784"/>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5" name="Line 30">
              <a:extLst>
                <a:ext uri="{FF2B5EF4-FFF2-40B4-BE49-F238E27FC236}">
                  <a16:creationId xmlns:a16="http://schemas.microsoft.com/office/drawing/2014/main" id="{8C8F504F-FB4B-411C-A27E-84719E7963E5}"/>
                </a:ext>
              </a:extLst>
            </p:cNvPr>
            <p:cNvSpPr>
              <a:spLocks noChangeShapeType="1"/>
            </p:cNvSpPr>
            <p:nvPr/>
          </p:nvSpPr>
          <p:spPr bwMode="auto">
            <a:xfrm flipV="1">
              <a:off x="1672" y="2172"/>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6" name="Line 31">
              <a:extLst>
                <a:ext uri="{FF2B5EF4-FFF2-40B4-BE49-F238E27FC236}">
                  <a16:creationId xmlns:a16="http://schemas.microsoft.com/office/drawing/2014/main" id="{52BFBF01-057B-423E-A7DA-AB061C195469}"/>
                </a:ext>
              </a:extLst>
            </p:cNvPr>
            <p:cNvSpPr>
              <a:spLocks noChangeShapeType="1"/>
            </p:cNvSpPr>
            <p:nvPr/>
          </p:nvSpPr>
          <p:spPr bwMode="auto">
            <a:xfrm>
              <a:off x="456" y="3174"/>
              <a:ext cx="121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40" name="Text Box 32">
              <a:extLst>
                <a:ext uri="{FF2B5EF4-FFF2-40B4-BE49-F238E27FC236}">
                  <a16:creationId xmlns:a16="http://schemas.microsoft.com/office/drawing/2014/main" id="{7AFBB6AD-7B60-46C4-8F08-9C564EDCE2A6}"/>
                </a:ext>
              </a:extLst>
            </p:cNvPr>
            <p:cNvSpPr txBox="1">
              <a:spLocks noChangeArrowheads="1"/>
            </p:cNvSpPr>
            <p:nvPr/>
          </p:nvSpPr>
          <p:spPr bwMode="auto">
            <a:xfrm>
              <a:off x="0" y="2256"/>
              <a:ext cx="363"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U</a:t>
              </a:r>
              <a:r>
                <a:rPr kumimoji="1" lang="en-US" altLang="zh-CN" sz="2800" b="1" baseline="-25000">
                  <a:solidFill>
                    <a:schemeClr val="tx2"/>
                  </a:solidFill>
                  <a:effectLst>
                    <a:outerShdw blurRad="38100" dist="38100" dir="2700000" algn="tl">
                      <a:srgbClr val="C0C0C0"/>
                    </a:outerShdw>
                  </a:effectLst>
                  <a:latin typeface="Times New Roman" charset="0"/>
                </a:rPr>
                <a:t>S</a:t>
              </a:r>
            </a:p>
          </p:txBody>
        </p:sp>
        <p:sp>
          <p:nvSpPr>
            <p:cNvPr id="247841" name="Text Box 33">
              <a:extLst>
                <a:ext uri="{FF2B5EF4-FFF2-40B4-BE49-F238E27FC236}">
                  <a16:creationId xmlns:a16="http://schemas.microsoft.com/office/drawing/2014/main" id="{1B176947-3B92-48F3-933A-F073488248D3}"/>
                </a:ext>
              </a:extLst>
            </p:cNvPr>
            <p:cNvSpPr txBox="1">
              <a:spLocks noChangeArrowheads="1"/>
            </p:cNvSpPr>
            <p:nvPr/>
          </p:nvSpPr>
          <p:spPr bwMode="auto">
            <a:xfrm>
              <a:off x="91" y="2700"/>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1</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247842" name="Text Box 34">
              <a:extLst>
                <a:ext uri="{FF2B5EF4-FFF2-40B4-BE49-F238E27FC236}">
                  <a16:creationId xmlns:a16="http://schemas.microsoft.com/office/drawing/2014/main" id="{DFEDF21C-0C42-4DBC-AE7D-9D730EA92E51}"/>
                </a:ext>
              </a:extLst>
            </p:cNvPr>
            <p:cNvSpPr txBox="1">
              <a:spLocks noChangeArrowheads="1"/>
            </p:cNvSpPr>
            <p:nvPr/>
          </p:nvSpPr>
          <p:spPr bwMode="auto">
            <a:xfrm>
              <a:off x="1344" y="2736"/>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2</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95310" name="Line 35">
              <a:extLst>
                <a:ext uri="{FF2B5EF4-FFF2-40B4-BE49-F238E27FC236}">
                  <a16:creationId xmlns:a16="http://schemas.microsoft.com/office/drawing/2014/main" id="{91F55835-1F7C-484C-9795-EDBF47E4669A}"/>
                </a:ext>
              </a:extLst>
            </p:cNvPr>
            <p:cNvSpPr>
              <a:spLocks noChangeShapeType="1"/>
            </p:cNvSpPr>
            <p:nvPr/>
          </p:nvSpPr>
          <p:spPr bwMode="auto">
            <a:xfrm flipV="1">
              <a:off x="942" y="2496"/>
              <a:ext cx="0" cy="27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11" name="Line 36">
              <a:extLst>
                <a:ext uri="{FF2B5EF4-FFF2-40B4-BE49-F238E27FC236}">
                  <a16:creationId xmlns:a16="http://schemas.microsoft.com/office/drawing/2014/main" id="{29D749EE-2959-451C-AC43-54B4E9A0DF58}"/>
                </a:ext>
              </a:extLst>
            </p:cNvPr>
            <p:cNvSpPr>
              <a:spLocks noChangeShapeType="1"/>
            </p:cNvSpPr>
            <p:nvPr/>
          </p:nvSpPr>
          <p:spPr bwMode="auto">
            <a:xfrm>
              <a:off x="1531" y="2256"/>
              <a:ext cx="0" cy="29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45" name="Text Box 37">
              <a:extLst>
                <a:ext uri="{FF2B5EF4-FFF2-40B4-BE49-F238E27FC236}">
                  <a16:creationId xmlns:a16="http://schemas.microsoft.com/office/drawing/2014/main" id="{88592077-D3E3-4BE4-BAB3-BDE2A2C3F3BF}"/>
                </a:ext>
              </a:extLst>
            </p:cNvPr>
            <p:cNvSpPr txBox="1">
              <a:spLocks noChangeArrowheads="1"/>
            </p:cNvSpPr>
            <p:nvPr/>
          </p:nvSpPr>
          <p:spPr bwMode="auto">
            <a:xfrm>
              <a:off x="859" y="3177"/>
              <a:ext cx="378"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a:solidFill>
                    <a:schemeClr val="tx2"/>
                  </a:solidFill>
                  <a:effectLst>
                    <a:outerShdw blurRad="38100" dist="38100" dir="2700000" algn="tl">
                      <a:srgbClr val="C0C0C0"/>
                    </a:outerShdw>
                  </a:effectLst>
                  <a:latin typeface="Times New Roman" charset="0"/>
                </a:rPr>
                <a:t>(a)</a:t>
              </a:r>
            </a:p>
          </p:txBody>
        </p:sp>
        <p:sp>
          <p:nvSpPr>
            <p:cNvPr id="95313" name="Line 38">
              <a:extLst>
                <a:ext uri="{FF2B5EF4-FFF2-40B4-BE49-F238E27FC236}">
                  <a16:creationId xmlns:a16="http://schemas.microsoft.com/office/drawing/2014/main" id="{A74B15B3-F862-447E-A2C7-27D1DFA209D4}"/>
                </a:ext>
              </a:extLst>
            </p:cNvPr>
            <p:cNvSpPr>
              <a:spLocks noChangeShapeType="1"/>
            </p:cNvSpPr>
            <p:nvPr/>
          </p:nvSpPr>
          <p:spPr bwMode="auto">
            <a:xfrm flipV="1">
              <a:off x="578" y="2688"/>
              <a:ext cx="0" cy="27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47" name="Text Box 39">
              <a:extLst>
                <a:ext uri="{FF2B5EF4-FFF2-40B4-BE49-F238E27FC236}">
                  <a16:creationId xmlns:a16="http://schemas.microsoft.com/office/drawing/2014/main" id="{EF37C556-4503-4289-BDCF-6FB8132D3E6A}"/>
                </a:ext>
              </a:extLst>
            </p:cNvPr>
            <p:cNvSpPr txBox="1">
              <a:spLocks noChangeArrowheads="1"/>
            </p:cNvSpPr>
            <p:nvPr/>
          </p:nvSpPr>
          <p:spPr bwMode="auto">
            <a:xfrm>
              <a:off x="667" y="2448"/>
              <a:ext cx="288"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247848" name="Text Box 40">
              <a:extLst>
                <a:ext uri="{FF2B5EF4-FFF2-40B4-BE49-F238E27FC236}">
                  <a16:creationId xmlns:a16="http://schemas.microsoft.com/office/drawing/2014/main" id="{2EAC1F45-7A60-4AAE-89FF-2144F6E8B120}"/>
                </a:ext>
              </a:extLst>
            </p:cNvPr>
            <p:cNvSpPr txBox="1">
              <a:spLocks noChangeArrowheads="1"/>
            </p:cNvSpPr>
            <p:nvPr/>
          </p:nvSpPr>
          <p:spPr bwMode="auto">
            <a:xfrm>
              <a:off x="580" y="2736"/>
              <a:ext cx="279"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1</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247849" name="Text Box 41">
              <a:extLst>
                <a:ext uri="{FF2B5EF4-FFF2-40B4-BE49-F238E27FC236}">
                  <a16:creationId xmlns:a16="http://schemas.microsoft.com/office/drawing/2014/main" id="{7387BEDD-2CE6-4456-9766-49B24E743B8F}"/>
                </a:ext>
              </a:extLst>
            </p:cNvPr>
            <p:cNvSpPr txBox="1">
              <a:spLocks noChangeArrowheads="1"/>
            </p:cNvSpPr>
            <p:nvPr/>
          </p:nvSpPr>
          <p:spPr bwMode="auto">
            <a:xfrm>
              <a:off x="1248" y="2160"/>
              <a:ext cx="279"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2</a:t>
              </a:r>
              <a:endParaRPr kumimoji="1" lang="en-US" altLang="zh-CN" sz="2800" b="1">
                <a:solidFill>
                  <a:schemeClr val="tx2"/>
                </a:solidFill>
                <a:effectLst>
                  <a:outerShdw blurRad="38100" dist="38100" dir="2700000" algn="tl">
                    <a:srgbClr val="C0C0C0"/>
                  </a:outerShdw>
                </a:effectLst>
                <a:latin typeface="Times New Roman" charset="0"/>
              </a:endParaRPr>
            </a:p>
          </p:txBody>
        </p:sp>
      </p:grpSp>
      <p:grpSp>
        <p:nvGrpSpPr>
          <p:cNvPr id="95242" name="Group 42">
            <a:extLst>
              <a:ext uri="{FF2B5EF4-FFF2-40B4-BE49-F238E27FC236}">
                <a16:creationId xmlns:a16="http://schemas.microsoft.com/office/drawing/2014/main" id="{B0AD54FA-1BB4-42A9-B979-FCECC58341DA}"/>
              </a:ext>
            </a:extLst>
          </p:cNvPr>
          <p:cNvGrpSpPr>
            <a:grpSpLocks/>
          </p:cNvGrpSpPr>
          <p:nvPr/>
        </p:nvGrpSpPr>
        <p:grpSpPr bwMode="auto">
          <a:xfrm>
            <a:off x="6022975" y="228600"/>
            <a:ext cx="2740025" cy="2571750"/>
            <a:chOff x="3794" y="2160"/>
            <a:chExt cx="1726" cy="1620"/>
          </a:xfrm>
        </p:grpSpPr>
        <p:sp>
          <p:nvSpPr>
            <p:cNvPr id="247851" name="Text Box 43">
              <a:extLst>
                <a:ext uri="{FF2B5EF4-FFF2-40B4-BE49-F238E27FC236}">
                  <a16:creationId xmlns:a16="http://schemas.microsoft.com/office/drawing/2014/main" id="{3B483B65-AB91-4AB8-AA27-4DFAF17B72BF}"/>
                </a:ext>
              </a:extLst>
            </p:cNvPr>
            <p:cNvSpPr txBox="1">
              <a:spLocks noChangeArrowheads="1"/>
            </p:cNvSpPr>
            <p:nvPr/>
          </p:nvSpPr>
          <p:spPr bwMode="auto">
            <a:xfrm>
              <a:off x="4263" y="3453"/>
              <a:ext cx="1257" cy="327"/>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r>
                <a:rPr lang="zh-CN" altLang="en-US" sz="2800" b="1">
                  <a:solidFill>
                    <a:schemeClr val="tx2"/>
                  </a:solidFill>
                  <a:effectLst>
                    <a:outerShdw blurRad="38100" dist="38100" dir="2700000" algn="tl">
                      <a:srgbClr val="C0C0C0"/>
                    </a:outerShdw>
                  </a:effectLst>
                  <a:latin typeface="Times New Roman" charset="0"/>
                </a:rPr>
                <a:t>单独作用</a:t>
              </a:r>
              <a:endParaRPr lang="zh-CN" altLang="zh-CN" sz="2800" b="1">
                <a:solidFill>
                  <a:schemeClr val="tx2"/>
                </a:solidFill>
                <a:effectLst>
                  <a:outerShdw blurRad="38100" dist="38100" dir="2700000" algn="tl">
                    <a:srgbClr val="C0C0C0"/>
                  </a:outerShdw>
                </a:effectLst>
                <a:latin typeface="Times New Roman" charset="0"/>
              </a:endParaRPr>
            </a:p>
          </p:txBody>
        </p:sp>
        <p:grpSp>
          <p:nvGrpSpPr>
            <p:cNvPr id="95268" name="Group 44">
              <a:extLst>
                <a:ext uri="{FF2B5EF4-FFF2-40B4-BE49-F238E27FC236}">
                  <a16:creationId xmlns:a16="http://schemas.microsoft.com/office/drawing/2014/main" id="{4027F4A8-4C99-4E66-8A7F-ED6E1C6C4AF3}"/>
                </a:ext>
              </a:extLst>
            </p:cNvPr>
            <p:cNvGrpSpPr>
              <a:grpSpLocks/>
            </p:cNvGrpSpPr>
            <p:nvPr/>
          </p:nvGrpSpPr>
          <p:grpSpPr bwMode="auto">
            <a:xfrm>
              <a:off x="4711" y="2550"/>
              <a:ext cx="241" cy="222"/>
              <a:chOff x="4849" y="2502"/>
              <a:chExt cx="241" cy="222"/>
            </a:xfrm>
          </p:grpSpPr>
          <p:sp>
            <p:nvSpPr>
              <p:cNvPr id="95290" name="Oval 45">
                <a:extLst>
                  <a:ext uri="{FF2B5EF4-FFF2-40B4-BE49-F238E27FC236}">
                    <a16:creationId xmlns:a16="http://schemas.microsoft.com/office/drawing/2014/main" id="{CBB181CD-615D-47E6-BB11-316524F772A8}"/>
                  </a:ext>
                </a:extLst>
              </p:cNvPr>
              <p:cNvSpPr>
                <a:spLocks noChangeArrowheads="1"/>
              </p:cNvSpPr>
              <p:nvPr/>
            </p:nvSpPr>
            <p:spPr bwMode="auto">
              <a:xfrm flipV="1">
                <a:off x="4849" y="2502"/>
                <a:ext cx="241" cy="22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5291" name="Line 46">
                <a:extLst>
                  <a:ext uri="{FF2B5EF4-FFF2-40B4-BE49-F238E27FC236}">
                    <a16:creationId xmlns:a16="http://schemas.microsoft.com/office/drawing/2014/main" id="{F36082B1-7866-4117-8F49-6FADE3BC8B10}"/>
                  </a:ext>
                </a:extLst>
              </p:cNvPr>
              <p:cNvSpPr>
                <a:spLocks noChangeShapeType="1"/>
              </p:cNvSpPr>
              <p:nvPr/>
            </p:nvSpPr>
            <p:spPr bwMode="auto">
              <a:xfrm flipV="1">
                <a:off x="4849" y="2613"/>
                <a:ext cx="241"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269" name="Line 47">
              <a:extLst>
                <a:ext uri="{FF2B5EF4-FFF2-40B4-BE49-F238E27FC236}">
                  <a16:creationId xmlns:a16="http://schemas.microsoft.com/office/drawing/2014/main" id="{94504CB5-4ADB-46A0-8610-A75B9500AF4E}"/>
                </a:ext>
              </a:extLst>
            </p:cNvPr>
            <p:cNvSpPr>
              <a:spLocks noChangeShapeType="1"/>
            </p:cNvSpPr>
            <p:nvPr/>
          </p:nvSpPr>
          <p:spPr bwMode="auto">
            <a:xfrm>
              <a:off x="4832" y="2772"/>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0" name="Line 48">
              <a:extLst>
                <a:ext uri="{FF2B5EF4-FFF2-40B4-BE49-F238E27FC236}">
                  <a16:creationId xmlns:a16="http://schemas.microsoft.com/office/drawing/2014/main" id="{174804AD-2CFF-46C6-8AE3-E3BE2DC84708}"/>
                </a:ext>
              </a:extLst>
            </p:cNvPr>
            <p:cNvSpPr>
              <a:spLocks noChangeShapeType="1"/>
            </p:cNvSpPr>
            <p:nvPr/>
          </p:nvSpPr>
          <p:spPr bwMode="auto">
            <a:xfrm>
              <a:off x="4832" y="2160"/>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1" name="Line 49">
              <a:extLst>
                <a:ext uri="{FF2B5EF4-FFF2-40B4-BE49-F238E27FC236}">
                  <a16:creationId xmlns:a16="http://schemas.microsoft.com/office/drawing/2014/main" id="{92D6C8CE-A0C1-4E51-813D-F435EFF54CCD}"/>
                </a:ext>
              </a:extLst>
            </p:cNvPr>
            <p:cNvSpPr>
              <a:spLocks noChangeShapeType="1"/>
            </p:cNvSpPr>
            <p:nvPr/>
          </p:nvSpPr>
          <p:spPr bwMode="auto">
            <a:xfrm>
              <a:off x="4169" y="2160"/>
              <a:ext cx="12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58" name="Rectangle 50">
              <a:extLst>
                <a:ext uri="{FF2B5EF4-FFF2-40B4-BE49-F238E27FC236}">
                  <a16:creationId xmlns:a16="http://schemas.microsoft.com/office/drawing/2014/main" id="{0F63B571-A4B6-463B-BA16-377F69500AF8}"/>
                </a:ext>
              </a:extLst>
            </p:cNvPr>
            <p:cNvSpPr>
              <a:spLocks noChangeArrowheads="1"/>
            </p:cNvSpPr>
            <p:nvPr/>
          </p:nvSpPr>
          <p:spPr bwMode="auto">
            <a:xfrm>
              <a:off x="5313" y="2532"/>
              <a:ext cx="120"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5273" name="Line 51">
              <a:extLst>
                <a:ext uri="{FF2B5EF4-FFF2-40B4-BE49-F238E27FC236}">
                  <a16:creationId xmlns:a16="http://schemas.microsoft.com/office/drawing/2014/main" id="{E5A91640-C98B-415E-8D97-A84C9B42EF33}"/>
                </a:ext>
              </a:extLst>
            </p:cNvPr>
            <p:cNvSpPr>
              <a:spLocks noChangeShapeType="1"/>
            </p:cNvSpPr>
            <p:nvPr/>
          </p:nvSpPr>
          <p:spPr bwMode="auto">
            <a:xfrm>
              <a:off x="5373" y="2772"/>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4" name="Line 52">
              <a:extLst>
                <a:ext uri="{FF2B5EF4-FFF2-40B4-BE49-F238E27FC236}">
                  <a16:creationId xmlns:a16="http://schemas.microsoft.com/office/drawing/2014/main" id="{14663F19-8DBF-44E1-9CAC-EFAC60441C47}"/>
                </a:ext>
              </a:extLst>
            </p:cNvPr>
            <p:cNvSpPr>
              <a:spLocks noChangeShapeType="1"/>
            </p:cNvSpPr>
            <p:nvPr/>
          </p:nvSpPr>
          <p:spPr bwMode="auto">
            <a:xfrm flipV="1">
              <a:off x="5373" y="2160"/>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5" name="Line 53">
              <a:extLst>
                <a:ext uri="{FF2B5EF4-FFF2-40B4-BE49-F238E27FC236}">
                  <a16:creationId xmlns:a16="http://schemas.microsoft.com/office/drawing/2014/main" id="{A9E33319-B39D-4EFA-BD00-9A093AF06CC0}"/>
                </a:ext>
              </a:extLst>
            </p:cNvPr>
            <p:cNvSpPr>
              <a:spLocks noChangeShapeType="1"/>
            </p:cNvSpPr>
            <p:nvPr/>
          </p:nvSpPr>
          <p:spPr bwMode="auto">
            <a:xfrm>
              <a:off x="4169" y="3162"/>
              <a:ext cx="12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62" name="Text Box 54">
              <a:extLst>
                <a:ext uri="{FF2B5EF4-FFF2-40B4-BE49-F238E27FC236}">
                  <a16:creationId xmlns:a16="http://schemas.microsoft.com/office/drawing/2014/main" id="{7BC9AFCF-BAD9-4C65-BFCF-39D434081436}"/>
                </a:ext>
              </a:extLst>
            </p:cNvPr>
            <p:cNvSpPr txBox="1">
              <a:spLocks noChangeArrowheads="1"/>
            </p:cNvSpPr>
            <p:nvPr/>
          </p:nvSpPr>
          <p:spPr bwMode="auto">
            <a:xfrm>
              <a:off x="3794" y="2676"/>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1</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247863" name="Text Box 55">
              <a:extLst>
                <a:ext uri="{FF2B5EF4-FFF2-40B4-BE49-F238E27FC236}">
                  <a16:creationId xmlns:a16="http://schemas.microsoft.com/office/drawing/2014/main" id="{CB2FADEA-5A0C-4753-A3C8-2374AB7F75EC}"/>
                </a:ext>
              </a:extLst>
            </p:cNvPr>
            <p:cNvSpPr txBox="1">
              <a:spLocks noChangeArrowheads="1"/>
            </p:cNvSpPr>
            <p:nvPr/>
          </p:nvSpPr>
          <p:spPr bwMode="auto">
            <a:xfrm>
              <a:off x="5083" y="2736"/>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2</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247864" name="Text Box 56">
              <a:extLst>
                <a:ext uri="{FF2B5EF4-FFF2-40B4-BE49-F238E27FC236}">
                  <a16:creationId xmlns:a16="http://schemas.microsoft.com/office/drawing/2014/main" id="{FFEC9A90-AAFA-437B-9DCC-EC90B072ED66}"/>
                </a:ext>
              </a:extLst>
            </p:cNvPr>
            <p:cNvSpPr txBox="1">
              <a:spLocks noChangeArrowheads="1"/>
            </p:cNvSpPr>
            <p:nvPr/>
          </p:nvSpPr>
          <p:spPr bwMode="auto">
            <a:xfrm>
              <a:off x="4675" y="3108"/>
              <a:ext cx="365"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a:solidFill>
                    <a:schemeClr val="tx2"/>
                  </a:solidFill>
                  <a:effectLst>
                    <a:outerShdw blurRad="38100" dist="38100" dir="2700000" algn="tl">
                      <a:srgbClr val="C0C0C0"/>
                    </a:outerShdw>
                  </a:effectLst>
                  <a:latin typeface="Times New Roman" charset="0"/>
                </a:rPr>
                <a:t>(c)</a:t>
              </a:r>
            </a:p>
          </p:txBody>
        </p:sp>
        <p:sp>
          <p:nvSpPr>
            <p:cNvPr id="247865" name="Rectangle 57">
              <a:extLst>
                <a:ext uri="{FF2B5EF4-FFF2-40B4-BE49-F238E27FC236}">
                  <a16:creationId xmlns:a16="http://schemas.microsoft.com/office/drawing/2014/main" id="{E2B8E944-EA08-44C0-8E11-76E53020F95D}"/>
                </a:ext>
              </a:extLst>
            </p:cNvPr>
            <p:cNvSpPr>
              <a:spLocks noChangeArrowheads="1"/>
            </p:cNvSpPr>
            <p:nvPr/>
          </p:nvSpPr>
          <p:spPr bwMode="auto">
            <a:xfrm>
              <a:off x="4267" y="2781"/>
              <a:ext cx="363" cy="327"/>
            </a:xfrm>
            <a:prstGeom prst="rect">
              <a:avLst/>
            </a:prstGeom>
            <a:noFill/>
            <a:ln w="9525">
              <a:noFill/>
              <a:miter lim="800000"/>
              <a:headEnd/>
              <a:tailEnd/>
            </a:ln>
            <a:effectLst/>
          </p:spPr>
          <p:txBody>
            <a:bodyPr wrap="none">
              <a:spAutoFit/>
            </a:bodyPr>
            <a:lstStyle/>
            <a:p>
              <a:pPr>
                <a:defRPr/>
              </a:pPr>
              <a:r>
                <a:rPr lang="en-US" altLang="zh-CN" sz="2800" b="1" i="1">
                  <a:solidFill>
                    <a:schemeClr val="tx2"/>
                  </a:solidFill>
                  <a:effectLst>
                    <a:outerShdw blurRad="38100" dist="38100" dir="2700000" algn="tl">
                      <a:srgbClr val="C0C0C0"/>
                    </a:outerShdw>
                  </a:effectLst>
                  <a:latin typeface="Times New Roman" charset="0"/>
                </a:rPr>
                <a:t>I</a:t>
              </a:r>
              <a:r>
                <a:rPr lang="en-US" altLang="zh-CN" sz="2800" b="1" baseline="-25000">
                  <a:solidFill>
                    <a:schemeClr val="tx2"/>
                  </a:solidFill>
                  <a:effectLst>
                    <a:outerShdw blurRad="38100" dist="38100" dir="2700000" algn="tl">
                      <a:srgbClr val="C0C0C0"/>
                    </a:outerShdw>
                  </a:effectLst>
                  <a:latin typeface="Times New Roman" charset="0"/>
                </a:rPr>
                <a:t>1</a:t>
              </a:r>
              <a:r>
                <a:rPr lang="en-US" altLang="zh-CN" sz="2800" b="1" i="1" baseline="30000">
                  <a:solidFill>
                    <a:schemeClr val="tx2"/>
                  </a:solidFill>
                  <a:effectLst>
                    <a:outerShdw blurRad="38100" dist="38100" dir="2700000" algn="tl">
                      <a:srgbClr val="C0C0C0"/>
                    </a:outerShdw>
                  </a:effectLst>
                  <a:latin typeface="Times New Roman" charset="0"/>
                </a:rPr>
                <a:t>''</a:t>
              </a:r>
            </a:p>
          </p:txBody>
        </p:sp>
        <p:sp>
          <p:nvSpPr>
            <p:cNvPr id="247866" name="Rectangle 58">
              <a:extLst>
                <a:ext uri="{FF2B5EF4-FFF2-40B4-BE49-F238E27FC236}">
                  <a16:creationId xmlns:a16="http://schemas.microsoft.com/office/drawing/2014/main" id="{15BF8510-07F4-424D-9F95-9C0E35EF2950}"/>
                </a:ext>
              </a:extLst>
            </p:cNvPr>
            <p:cNvSpPr>
              <a:spLocks noChangeArrowheads="1"/>
            </p:cNvSpPr>
            <p:nvPr/>
          </p:nvSpPr>
          <p:spPr bwMode="auto">
            <a:xfrm>
              <a:off x="4939" y="2160"/>
              <a:ext cx="363" cy="327"/>
            </a:xfrm>
            <a:prstGeom prst="rect">
              <a:avLst/>
            </a:prstGeom>
            <a:noFill/>
            <a:ln w="9525">
              <a:noFill/>
              <a:miter lim="800000"/>
              <a:headEnd/>
              <a:tailEnd/>
            </a:ln>
            <a:effectLst/>
          </p:spPr>
          <p:txBody>
            <a:bodyPr wrap="none">
              <a:spAutoFit/>
            </a:bodyPr>
            <a:lstStyle/>
            <a:p>
              <a:pPr>
                <a:defRPr/>
              </a:pPr>
              <a:r>
                <a:rPr lang="en-US" altLang="zh-CN" sz="2800" b="1" i="1">
                  <a:solidFill>
                    <a:schemeClr val="tx2"/>
                  </a:solidFill>
                  <a:effectLst>
                    <a:outerShdw blurRad="38100" dist="38100" dir="2700000" algn="tl">
                      <a:srgbClr val="C0C0C0"/>
                    </a:outerShdw>
                  </a:effectLst>
                  <a:latin typeface="Times New Roman" charset="0"/>
                </a:rPr>
                <a:t>I</a:t>
              </a:r>
              <a:r>
                <a:rPr lang="en-US" altLang="zh-CN" sz="2800" b="1" baseline="-25000">
                  <a:solidFill>
                    <a:schemeClr val="tx2"/>
                  </a:solidFill>
                  <a:effectLst>
                    <a:outerShdw blurRad="38100" dist="38100" dir="2700000" algn="tl">
                      <a:srgbClr val="C0C0C0"/>
                    </a:outerShdw>
                  </a:effectLst>
                  <a:latin typeface="Times New Roman" charset="0"/>
                </a:rPr>
                <a:t>2</a:t>
              </a:r>
              <a:r>
                <a:rPr lang="en-US" altLang="zh-CN" sz="2800" b="1" i="1" baseline="30000">
                  <a:solidFill>
                    <a:schemeClr val="tx2"/>
                  </a:solidFill>
                  <a:effectLst>
                    <a:outerShdw blurRad="38100" dist="38100" dir="2700000" algn="tl">
                      <a:srgbClr val="C0C0C0"/>
                    </a:outerShdw>
                  </a:effectLst>
                  <a:latin typeface="Times New Roman" charset="0"/>
                </a:rPr>
                <a:t>''</a:t>
              </a:r>
            </a:p>
          </p:txBody>
        </p:sp>
        <p:sp>
          <p:nvSpPr>
            <p:cNvPr id="247867" name="Text Box 59">
              <a:extLst>
                <a:ext uri="{FF2B5EF4-FFF2-40B4-BE49-F238E27FC236}">
                  <a16:creationId xmlns:a16="http://schemas.microsoft.com/office/drawing/2014/main" id="{68537188-B471-4B2A-97CB-7032372A3957}"/>
                </a:ext>
              </a:extLst>
            </p:cNvPr>
            <p:cNvSpPr txBox="1">
              <a:spLocks noChangeArrowheads="1"/>
            </p:cNvSpPr>
            <p:nvPr/>
          </p:nvSpPr>
          <p:spPr bwMode="auto">
            <a:xfrm>
              <a:off x="3836" y="2388"/>
              <a:ext cx="244" cy="32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2800" b="1">
                  <a:solidFill>
                    <a:srgbClr val="CC0000"/>
                  </a:solidFill>
                  <a:effectLst>
                    <a:outerShdw blurRad="38100" dist="38100" dir="2700000" algn="tl">
                      <a:srgbClr val="C0C0C0"/>
                    </a:outerShdw>
                  </a:effectLst>
                  <a:latin typeface="Times New Roman" panose="02020603050405020304" pitchFamily="18" charset="0"/>
                </a:rPr>
                <a:t>+</a:t>
              </a:r>
            </a:p>
          </p:txBody>
        </p:sp>
        <p:sp>
          <p:nvSpPr>
            <p:cNvPr id="95282" name="Line 60">
              <a:extLst>
                <a:ext uri="{FF2B5EF4-FFF2-40B4-BE49-F238E27FC236}">
                  <a16:creationId xmlns:a16="http://schemas.microsoft.com/office/drawing/2014/main" id="{12BA600E-3634-4AD2-B815-119620592F66}"/>
                </a:ext>
              </a:extLst>
            </p:cNvPr>
            <p:cNvSpPr>
              <a:spLocks noChangeShapeType="1"/>
            </p:cNvSpPr>
            <p:nvPr/>
          </p:nvSpPr>
          <p:spPr bwMode="auto">
            <a:xfrm>
              <a:off x="4160" y="2167"/>
              <a:ext cx="0" cy="55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69" name="Rectangle 61">
              <a:extLst>
                <a:ext uri="{FF2B5EF4-FFF2-40B4-BE49-F238E27FC236}">
                  <a16:creationId xmlns:a16="http://schemas.microsoft.com/office/drawing/2014/main" id="{7DC42AC0-FDDF-45CF-9DF6-EA2464C2EA48}"/>
                </a:ext>
              </a:extLst>
            </p:cNvPr>
            <p:cNvSpPr>
              <a:spLocks noChangeArrowheads="1"/>
            </p:cNvSpPr>
            <p:nvPr/>
          </p:nvSpPr>
          <p:spPr bwMode="auto">
            <a:xfrm>
              <a:off x="4102" y="2724"/>
              <a:ext cx="117"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5284" name="Line 62">
              <a:extLst>
                <a:ext uri="{FF2B5EF4-FFF2-40B4-BE49-F238E27FC236}">
                  <a16:creationId xmlns:a16="http://schemas.microsoft.com/office/drawing/2014/main" id="{A134B919-6C63-47C1-9716-901A401440B0}"/>
                </a:ext>
              </a:extLst>
            </p:cNvPr>
            <p:cNvSpPr>
              <a:spLocks noChangeShapeType="1"/>
            </p:cNvSpPr>
            <p:nvPr/>
          </p:nvSpPr>
          <p:spPr bwMode="auto">
            <a:xfrm>
              <a:off x="4160" y="2946"/>
              <a:ext cx="0" cy="22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5" name="Line 63">
              <a:extLst>
                <a:ext uri="{FF2B5EF4-FFF2-40B4-BE49-F238E27FC236}">
                  <a16:creationId xmlns:a16="http://schemas.microsoft.com/office/drawing/2014/main" id="{4B8AB4F4-9939-4D57-B09A-65EEE457E0C7}"/>
                </a:ext>
              </a:extLst>
            </p:cNvPr>
            <p:cNvSpPr>
              <a:spLocks noChangeShapeType="1"/>
            </p:cNvSpPr>
            <p:nvPr/>
          </p:nvSpPr>
          <p:spPr bwMode="auto">
            <a:xfrm flipV="1">
              <a:off x="4267" y="2676"/>
              <a:ext cx="0" cy="286"/>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6" name="Line 64">
              <a:extLst>
                <a:ext uri="{FF2B5EF4-FFF2-40B4-BE49-F238E27FC236}">
                  <a16:creationId xmlns:a16="http://schemas.microsoft.com/office/drawing/2014/main" id="{E52C601D-3B8E-4002-AC4C-6A6E7DE995C7}"/>
                </a:ext>
              </a:extLst>
            </p:cNvPr>
            <p:cNvSpPr>
              <a:spLocks noChangeShapeType="1"/>
            </p:cNvSpPr>
            <p:nvPr/>
          </p:nvSpPr>
          <p:spPr bwMode="auto">
            <a:xfrm>
              <a:off x="5275" y="2208"/>
              <a:ext cx="0" cy="27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7" name="Line 65">
              <a:extLst>
                <a:ext uri="{FF2B5EF4-FFF2-40B4-BE49-F238E27FC236}">
                  <a16:creationId xmlns:a16="http://schemas.microsoft.com/office/drawing/2014/main" id="{D72E8DB3-FD8E-49E9-A679-8BD4B9590181}"/>
                </a:ext>
              </a:extLst>
            </p:cNvPr>
            <p:cNvSpPr>
              <a:spLocks noChangeShapeType="1"/>
            </p:cNvSpPr>
            <p:nvPr/>
          </p:nvSpPr>
          <p:spPr bwMode="auto">
            <a:xfrm flipV="1">
              <a:off x="4686" y="2532"/>
              <a:ext cx="0" cy="27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74" name="Text Box 66">
              <a:extLst>
                <a:ext uri="{FF2B5EF4-FFF2-40B4-BE49-F238E27FC236}">
                  <a16:creationId xmlns:a16="http://schemas.microsoft.com/office/drawing/2014/main" id="{25862880-3865-4823-9774-F6486B3E4148}"/>
                </a:ext>
              </a:extLst>
            </p:cNvPr>
            <p:cNvSpPr txBox="1">
              <a:spLocks noChangeArrowheads="1"/>
            </p:cNvSpPr>
            <p:nvPr/>
          </p:nvSpPr>
          <p:spPr bwMode="auto">
            <a:xfrm>
              <a:off x="4411" y="2484"/>
              <a:ext cx="288"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95289" name="Line 67">
              <a:extLst>
                <a:ext uri="{FF2B5EF4-FFF2-40B4-BE49-F238E27FC236}">
                  <a16:creationId xmlns:a16="http://schemas.microsoft.com/office/drawing/2014/main" id="{DD5351C3-C6BD-4948-A5F8-0CDB79C7D87D}"/>
                </a:ext>
              </a:extLst>
            </p:cNvPr>
            <p:cNvSpPr>
              <a:spLocks noChangeShapeType="1"/>
            </p:cNvSpPr>
            <p:nvPr/>
          </p:nvSpPr>
          <p:spPr bwMode="auto">
            <a:xfrm>
              <a:off x="4164" y="2220"/>
              <a:ext cx="0" cy="31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5243" name="Group 68">
            <a:extLst>
              <a:ext uri="{FF2B5EF4-FFF2-40B4-BE49-F238E27FC236}">
                <a16:creationId xmlns:a16="http://schemas.microsoft.com/office/drawing/2014/main" id="{4E7CE91E-5D1A-4480-8E4A-2129A4801DE0}"/>
              </a:ext>
            </a:extLst>
          </p:cNvPr>
          <p:cNvGrpSpPr>
            <a:grpSpLocks/>
          </p:cNvGrpSpPr>
          <p:nvPr/>
        </p:nvGrpSpPr>
        <p:grpSpPr bwMode="auto">
          <a:xfrm>
            <a:off x="3260725" y="119063"/>
            <a:ext cx="3063875" cy="2776537"/>
            <a:chOff x="1820" y="2091"/>
            <a:chExt cx="1930" cy="1749"/>
          </a:xfrm>
        </p:grpSpPr>
        <p:sp>
          <p:nvSpPr>
            <p:cNvPr id="247877" name="Rectangle 69">
              <a:extLst>
                <a:ext uri="{FF2B5EF4-FFF2-40B4-BE49-F238E27FC236}">
                  <a16:creationId xmlns:a16="http://schemas.microsoft.com/office/drawing/2014/main" id="{3386F591-6E39-48A4-BB8C-F020AD6CC7A0}"/>
                </a:ext>
              </a:extLst>
            </p:cNvPr>
            <p:cNvSpPr>
              <a:spLocks noChangeArrowheads="1"/>
            </p:cNvSpPr>
            <p:nvPr/>
          </p:nvSpPr>
          <p:spPr bwMode="auto">
            <a:xfrm>
              <a:off x="2208" y="3457"/>
              <a:ext cx="1542" cy="383"/>
            </a:xfrm>
            <a:prstGeom prst="rect">
              <a:avLst/>
            </a:prstGeom>
            <a:noFill/>
            <a:ln w="9525">
              <a:noFill/>
              <a:miter lim="800000"/>
              <a:headEnd/>
              <a:tailEnd/>
            </a:ln>
            <a:effectLst/>
          </p:spPr>
          <p:txBody>
            <a:bodyPr/>
            <a:lstStyle/>
            <a:p>
              <a:pPr eaLnBrk="1" hangingPunct="1">
                <a:spcBef>
                  <a:spcPct val="20000"/>
                </a:spcBef>
                <a:defRPr/>
              </a:pPr>
              <a:r>
                <a:rPr lang="en-US" altLang="zh-CN" sz="2800" b="1" i="1">
                  <a:solidFill>
                    <a:schemeClr val="tx2"/>
                  </a:solidFill>
                  <a:effectLst>
                    <a:outerShdw blurRad="38100" dist="38100" dir="2700000" algn="tl">
                      <a:srgbClr val="C0C0C0"/>
                    </a:outerShdw>
                  </a:effectLst>
                  <a:latin typeface="Times New Roman" charset="0"/>
                </a:rPr>
                <a:t>U</a:t>
              </a:r>
              <a:r>
                <a:rPr lang="en-US" altLang="zh-CN" sz="2800" b="1" baseline="-25000">
                  <a:solidFill>
                    <a:schemeClr val="tx2"/>
                  </a:solidFill>
                  <a:effectLst>
                    <a:outerShdw blurRad="38100" dist="38100" dir="2700000" algn="tl">
                      <a:srgbClr val="C0C0C0"/>
                    </a:outerShdw>
                  </a:effectLst>
                  <a:latin typeface="Times New Roman" charset="0"/>
                </a:rPr>
                <a:t>S</a:t>
              </a:r>
              <a:r>
                <a:rPr lang="zh-CN" altLang="en-US" sz="2800" b="1">
                  <a:solidFill>
                    <a:schemeClr val="tx2"/>
                  </a:solidFill>
                  <a:effectLst>
                    <a:outerShdw blurRad="38100" dist="38100" dir="2700000" algn="tl">
                      <a:srgbClr val="C0C0C0"/>
                    </a:outerShdw>
                  </a:effectLst>
                  <a:latin typeface="Arial" charset="0"/>
                </a:rPr>
                <a:t>单独作用</a:t>
              </a:r>
              <a:endParaRPr lang="zh-CN" altLang="en-US" sz="2800">
                <a:solidFill>
                  <a:schemeClr val="tx2"/>
                </a:solidFill>
                <a:effectLst>
                  <a:outerShdw blurRad="38100" dist="38100" dir="2700000" algn="tl">
                    <a:srgbClr val="C0C0C0"/>
                  </a:outerShdw>
                </a:effectLst>
                <a:latin typeface="Arial" charset="0"/>
              </a:endParaRPr>
            </a:p>
          </p:txBody>
        </p:sp>
        <p:sp>
          <p:nvSpPr>
            <p:cNvPr id="247878" name="Text Box 70">
              <a:extLst>
                <a:ext uri="{FF2B5EF4-FFF2-40B4-BE49-F238E27FC236}">
                  <a16:creationId xmlns:a16="http://schemas.microsoft.com/office/drawing/2014/main" id="{777D2293-0039-4F47-A7B6-17446D8343D8}"/>
                </a:ext>
              </a:extLst>
            </p:cNvPr>
            <p:cNvSpPr txBox="1">
              <a:spLocks noChangeArrowheads="1"/>
            </p:cNvSpPr>
            <p:nvPr/>
          </p:nvSpPr>
          <p:spPr bwMode="auto">
            <a:xfrm>
              <a:off x="1820" y="2401"/>
              <a:ext cx="244" cy="462"/>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defRPr/>
              </a:pPr>
              <a:r>
                <a:rPr lang="en-US" altLang="zh-CN" sz="2800" b="1">
                  <a:solidFill>
                    <a:srgbClr val="CC0000"/>
                  </a:solidFill>
                  <a:effectLst>
                    <a:outerShdw blurRad="38100" dist="38100" dir="2700000" algn="tl">
                      <a:srgbClr val="C0C0C0"/>
                    </a:outerShdw>
                  </a:effectLst>
                  <a:latin typeface="Times New Roman" panose="02020603050405020304" pitchFamily="18" charset="0"/>
                </a:rPr>
                <a:t>=</a:t>
              </a:r>
            </a:p>
          </p:txBody>
        </p:sp>
        <p:sp>
          <p:nvSpPr>
            <p:cNvPr id="95246" name="Line 71">
              <a:extLst>
                <a:ext uri="{FF2B5EF4-FFF2-40B4-BE49-F238E27FC236}">
                  <a16:creationId xmlns:a16="http://schemas.microsoft.com/office/drawing/2014/main" id="{D80FB0DE-C4BD-4D05-B812-55EDA2F2D2BE}"/>
                </a:ext>
              </a:extLst>
            </p:cNvPr>
            <p:cNvSpPr>
              <a:spLocks noChangeShapeType="1"/>
            </p:cNvSpPr>
            <p:nvPr/>
          </p:nvSpPr>
          <p:spPr bwMode="auto">
            <a:xfrm>
              <a:off x="2149" y="25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7" name="Oval 72">
              <a:extLst>
                <a:ext uri="{FF2B5EF4-FFF2-40B4-BE49-F238E27FC236}">
                  <a16:creationId xmlns:a16="http://schemas.microsoft.com/office/drawing/2014/main" id="{D5FA8BD3-9407-4561-AE47-644E4DFD4522}"/>
                </a:ext>
              </a:extLst>
            </p:cNvPr>
            <p:cNvSpPr>
              <a:spLocks noChangeArrowheads="1"/>
            </p:cNvSpPr>
            <p:nvPr/>
          </p:nvSpPr>
          <p:spPr bwMode="auto">
            <a:xfrm>
              <a:off x="2207" y="2340"/>
              <a:ext cx="234" cy="223"/>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5248" name="Line 73">
              <a:extLst>
                <a:ext uri="{FF2B5EF4-FFF2-40B4-BE49-F238E27FC236}">
                  <a16:creationId xmlns:a16="http://schemas.microsoft.com/office/drawing/2014/main" id="{456D1EC8-27C4-4597-A0D1-50ABD83F4949}"/>
                </a:ext>
              </a:extLst>
            </p:cNvPr>
            <p:cNvSpPr>
              <a:spLocks noChangeShapeType="1"/>
            </p:cNvSpPr>
            <p:nvPr/>
          </p:nvSpPr>
          <p:spPr bwMode="auto">
            <a:xfrm>
              <a:off x="2324" y="2173"/>
              <a:ext cx="0" cy="55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82" name="Rectangle 74">
              <a:extLst>
                <a:ext uri="{FF2B5EF4-FFF2-40B4-BE49-F238E27FC236}">
                  <a16:creationId xmlns:a16="http://schemas.microsoft.com/office/drawing/2014/main" id="{140B194D-5A48-4D3C-9586-6B7DF4DB9615}"/>
                </a:ext>
              </a:extLst>
            </p:cNvPr>
            <p:cNvSpPr>
              <a:spLocks noChangeArrowheads="1"/>
            </p:cNvSpPr>
            <p:nvPr/>
          </p:nvSpPr>
          <p:spPr bwMode="auto">
            <a:xfrm>
              <a:off x="2266" y="2730"/>
              <a:ext cx="117"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5250" name="Line 75">
              <a:extLst>
                <a:ext uri="{FF2B5EF4-FFF2-40B4-BE49-F238E27FC236}">
                  <a16:creationId xmlns:a16="http://schemas.microsoft.com/office/drawing/2014/main" id="{EDF67E0A-F8E9-4F61-894C-30FFFC327728}"/>
                </a:ext>
              </a:extLst>
            </p:cNvPr>
            <p:cNvSpPr>
              <a:spLocks noChangeShapeType="1"/>
            </p:cNvSpPr>
            <p:nvPr/>
          </p:nvSpPr>
          <p:spPr bwMode="auto">
            <a:xfrm>
              <a:off x="2324" y="2952"/>
              <a:ext cx="0" cy="2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84" name="Text Box 76">
              <a:extLst>
                <a:ext uri="{FF2B5EF4-FFF2-40B4-BE49-F238E27FC236}">
                  <a16:creationId xmlns:a16="http://schemas.microsoft.com/office/drawing/2014/main" id="{FE1098E8-64D3-41B1-A99E-3F5CBF8F1265}"/>
                </a:ext>
              </a:extLst>
            </p:cNvPr>
            <p:cNvSpPr txBox="1">
              <a:spLocks noChangeArrowheads="1"/>
            </p:cNvSpPr>
            <p:nvPr/>
          </p:nvSpPr>
          <p:spPr bwMode="auto">
            <a:xfrm>
              <a:off x="2089" y="2091"/>
              <a:ext cx="235" cy="677"/>
            </a:xfrm>
            <a:prstGeom prst="rect">
              <a:avLst/>
            </a:prstGeom>
            <a:noFill/>
            <a:ln w="9525">
              <a:noFill/>
              <a:miter lim="800000"/>
              <a:headEnd/>
              <a:tailEnd/>
            </a:ln>
            <a:effectLst/>
          </p:spPr>
          <p:txBody>
            <a:bodyPr anchor="ctr">
              <a:spAutoFit/>
            </a:bodyPr>
            <a:lstStyle/>
            <a:p>
              <a:pPr algn="ctr" eaLnBrk="1" hangingPunct="1">
                <a:spcBef>
                  <a:spcPct val="30000"/>
                </a:spcBef>
                <a:defRPr/>
              </a:pPr>
              <a:r>
                <a:rPr kumimoji="1" lang="en-US" altLang="zh-CN" sz="2800" b="1">
                  <a:solidFill>
                    <a:schemeClr val="tx2"/>
                  </a:solidFill>
                  <a:effectLst>
                    <a:outerShdw blurRad="38100" dist="38100" dir="2700000" algn="tl">
                      <a:srgbClr val="C0C0C0"/>
                    </a:outerShdw>
                  </a:effectLst>
                  <a:latin typeface="Times New Roman" charset="0"/>
                </a:rPr>
                <a:t>+</a:t>
              </a:r>
              <a:endParaRPr kumimoji="1" lang="en-US" altLang="zh-CN" sz="2800">
                <a:solidFill>
                  <a:schemeClr val="tx2"/>
                </a:solidFill>
                <a:effectLst>
                  <a:outerShdw blurRad="38100" dist="38100" dir="2700000" algn="tl">
                    <a:srgbClr val="C0C0C0"/>
                  </a:outerShdw>
                </a:effectLst>
                <a:latin typeface="Times New Roman" charset="0"/>
              </a:endParaRPr>
            </a:p>
            <a:p>
              <a:pPr algn="ctr" eaLnBrk="1" hangingPunct="1">
                <a:spcBef>
                  <a:spcPct val="30000"/>
                </a:spcBef>
                <a:defRPr/>
              </a:pPr>
              <a:r>
                <a:rPr kumimoji="1" lang="en-US" altLang="zh-CN" sz="2800" b="1">
                  <a:solidFill>
                    <a:schemeClr val="tx2"/>
                  </a:solidFill>
                  <a:effectLst>
                    <a:outerShdw blurRad="38100" dist="38100" dir="2700000" algn="tl">
                      <a:srgbClr val="C0C0C0"/>
                    </a:outerShdw>
                  </a:effectLst>
                  <a:latin typeface="Times New Roman" charset="0"/>
                </a:rPr>
                <a:t>–</a:t>
              </a:r>
            </a:p>
          </p:txBody>
        </p:sp>
        <p:sp>
          <p:nvSpPr>
            <p:cNvPr id="95252" name="Line 77">
              <a:extLst>
                <a:ext uri="{FF2B5EF4-FFF2-40B4-BE49-F238E27FC236}">
                  <a16:creationId xmlns:a16="http://schemas.microsoft.com/office/drawing/2014/main" id="{2F7C8B85-531C-4521-A78E-3BD555F77EB5}"/>
                </a:ext>
              </a:extLst>
            </p:cNvPr>
            <p:cNvSpPr>
              <a:spLocks noChangeShapeType="1"/>
            </p:cNvSpPr>
            <p:nvPr/>
          </p:nvSpPr>
          <p:spPr bwMode="auto">
            <a:xfrm>
              <a:off x="2324" y="2173"/>
              <a:ext cx="116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86" name="Rectangle 78">
              <a:extLst>
                <a:ext uri="{FF2B5EF4-FFF2-40B4-BE49-F238E27FC236}">
                  <a16:creationId xmlns:a16="http://schemas.microsoft.com/office/drawing/2014/main" id="{EFD52972-A228-4481-8F85-1B09BB9C3D26}"/>
                </a:ext>
              </a:extLst>
            </p:cNvPr>
            <p:cNvSpPr>
              <a:spLocks noChangeArrowheads="1"/>
            </p:cNvSpPr>
            <p:nvPr/>
          </p:nvSpPr>
          <p:spPr bwMode="auto">
            <a:xfrm>
              <a:off x="3435" y="2563"/>
              <a:ext cx="117" cy="22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solidFill>
                  <a:schemeClr val="tx2"/>
                </a:solidFill>
                <a:effectLst>
                  <a:outerShdw blurRad="38100" dist="38100" dir="2700000" algn="tl">
                    <a:srgbClr val="C0C0C0"/>
                  </a:outerShdw>
                </a:effectLst>
                <a:latin typeface="Times New Roman" charset="0"/>
              </a:endParaRPr>
            </a:p>
          </p:txBody>
        </p:sp>
        <p:sp>
          <p:nvSpPr>
            <p:cNvPr id="95254" name="Line 79">
              <a:extLst>
                <a:ext uri="{FF2B5EF4-FFF2-40B4-BE49-F238E27FC236}">
                  <a16:creationId xmlns:a16="http://schemas.microsoft.com/office/drawing/2014/main" id="{5E84CF2F-A8B8-4259-ABA6-1DE828F77F3C}"/>
                </a:ext>
              </a:extLst>
            </p:cNvPr>
            <p:cNvSpPr>
              <a:spLocks noChangeShapeType="1"/>
            </p:cNvSpPr>
            <p:nvPr/>
          </p:nvSpPr>
          <p:spPr bwMode="auto">
            <a:xfrm>
              <a:off x="3494" y="2785"/>
              <a:ext cx="0" cy="3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5" name="Line 80">
              <a:extLst>
                <a:ext uri="{FF2B5EF4-FFF2-40B4-BE49-F238E27FC236}">
                  <a16:creationId xmlns:a16="http://schemas.microsoft.com/office/drawing/2014/main" id="{043553F8-833A-4E13-AEFD-FACFC485A2E5}"/>
                </a:ext>
              </a:extLst>
            </p:cNvPr>
            <p:cNvSpPr>
              <a:spLocks noChangeShapeType="1"/>
            </p:cNvSpPr>
            <p:nvPr/>
          </p:nvSpPr>
          <p:spPr bwMode="auto">
            <a:xfrm flipV="1">
              <a:off x="3494" y="2173"/>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6" name="Line 81">
              <a:extLst>
                <a:ext uri="{FF2B5EF4-FFF2-40B4-BE49-F238E27FC236}">
                  <a16:creationId xmlns:a16="http://schemas.microsoft.com/office/drawing/2014/main" id="{E18DDDE2-1C10-44AC-8721-4DCC25A5FCA4}"/>
                </a:ext>
              </a:extLst>
            </p:cNvPr>
            <p:cNvSpPr>
              <a:spLocks noChangeShapeType="1"/>
            </p:cNvSpPr>
            <p:nvPr/>
          </p:nvSpPr>
          <p:spPr bwMode="auto">
            <a:xfrm>
              <a:off x="2324" y="3174"/>
              <a:ext cx="116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90" name="Text Box 82">
              <a:extLst>
                <a:ext uri="{FF2B5EF4-FFF2-40B4-BE49-F238E27FC236}">
                  <a16:creationId xmlns:a16="http://schemas.microsoft.com/office/drawing/2014/main" id="{ADBCF6A3-E615-437A-8FD6-6DE029BFB450}"/>
                </a:ext>
              </a:extLst>
            </p:cNvPr>
            <p:cNvSpPr txBox="1">
              <a:spLocks noChangeArrowheads="1"/>
            </p:cNvSpPr>
            <p:nvPr/>
          </p:nvSpPr>
          <p:spPr bwMode="auto">
            <a:xfrm>
              <a:off x="1872" y="2257"/>
              <a:ext cx="363"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U</a:t>
              </a:r>
              <a:r>
                <a:rPr kumimoji="1" lang="en-US" altLang="zh-CN" sz="2800" b="1" baseline="-25000">
                  <a:solidFill>
                    <a:schemeClr val="tx2"/>
                  </a:solidFill>
                  <a:effectLst>
                    <a:outerShdw blurRad="38100" dist="38100" dir="2700000" algn="tl">
                      <a:srgbClr val="C0C0C0"/>
                    </a:outerShdw>
                  </a:effectLst>
                  <a:latin typeface="Times New Roman" charset="0"/>
                </a:rPr>
                <a:t>S</a:t>
              </a:r>
            </a:p>
          </p:txBody>
        </p:sp>
        <p:sp>
          <p:nvSpPr>
            <p:cNvPr id="247891" name="Text Box 83">
              <a:extLst>
                <a:ext uri="{FF2B5EF4-FFF2-40B4-BE49-F238E27FC236}">
                  <a16:creationId xmlns:a16="http://schemas.microsoft.com/office/drawing/2014/main" id="{6853CDC4-4F98-4BFF-9BAB-99ABDF15B073}"/>
                </a:ext>
              </a:extLst>
            </p:cNvPr>
            <p:cNvSpPr txBox="1">
              <a:spLocks noChangeArrowheads="1"/>
            </p:cNvSpPr>
            <p:nvPr/>
          </p:nvSpPr>
          <p:spPr bwMode="auto">
            <a:xfrm>
              <a:off x="1968" y="2651"/>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1</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247892" name="Text Box 84">
              <a:extLst>
                <a:ext uri="{FF2B5EF4-FFF2-40B4-BE49-F238E27FC236}">
                  <a16:creationId xmlns:a16="http://schemas.microsoft.com/office/drawing/2014/main" id="{D0B782A3-8C74-4DCA-93BC-5FB139726AAA}"/>
                </a:ext>
              </a:extLst>
            </p:cNvPr>
            <p:cNvSpPr txBox="1">
              <a:spLocks noChangeArrowheads="1"/>
            </p:cNvSpPr>
            <p:nvPr/>
          </p:nvSpPr>
          <p:spPr bwMode="auto">
            <a:xfrm>
              <a:off x="3163" y="2736"/>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R</a:t>
              </a:r>
              <a:r>
                <a:rPr kumimoji="1" lang="en-US" altLang="zh-CN" sz="2800" b="1" baseline="-25000">
                  <a:solidFill>
                    <a:schemeClr val="tx2"/>
                  </a:solidFill>
                  <a:effectLst>
                    <a:outerShdw blurRad="38100" dist="38100" dir="2700000" algn="tl">
                      <a:srgbClr val="C0C0C0"/>
                    </a:outerShdw>
                  </a:effectLst>
                  <a:latin typeface="Times New Roman" charset="0"/>
                </a:rPr>
                <a:t>2</a:t>
              </a:r>
              <a:endParaRPr kumimoji="1" lang="en-US" altLang="zh-CN" sz="2800" b="1">
                <a:solidFill>
                  <a:schemeClr val="tx2"/>
                </a:solidFill>
                <a:effectLst>
                  <a:outerShdw blurRad="38100" dist="38100" dir="2700000" algn="tl">
                    <a:srgbClr val="C0C0C0"/>
                  </a:outerShdw>
                </a:effectLst>
                <a:latin typeface="Times New Roman" charset="0"/>
              </a:endParaRPr>
            </a:p>
          </p:txBody>
        </p:sp>
        <p:sp>
          <p:nvSpPr>
            <p:cNvPr id="95260" name="Line 85">
              <a:extLst>
                <a:ext uri="{FF2B5EF4-FFF2-40B4-BE49-F238E27FC236}">
                  <a16:creationId xmlns:a16="http://schemas.microsoft.com/office/drawing/2014/main" id="{8881AD51-AB10-404C-8522-D11EE199F61B}"/>
                </a:ext>
              </a:extLst>
            </p:cNvPr>
            <p:cNvSpPr>
              <a:spLocks noChangeShapeType="1"/>
            </p:cNvSpPr>
            <p:nvPr/>
          </p:nvSpPr>
          <p:spPr bwMode="auto">
            <a:xfrm flipV="1">
              <a:off x="2447" y="2691"/>
              <a:ext cx="0" cy="28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94" name="Text Box 86">
              <a:extLst>
                <a:ext uri="{FF2B5EF4-FFF2-40B4-BE49-F238E27FC236}">
                  <a16:creationId xmlns:a16="http://schemas.microsoft.com/office/drawing/2014/main" id="{D5BED1FB-3AF1-47C2-9369-8E0915A64A53}"/>
                </a:ext>
              </a:extLst>
            </p:cNvPr>
            <p:cNvSpPr txBox="1">
              <a:spLocks noChangeArrowheads="1"/>
            </p:cNvSpPr>
            <p:nvPr/>
          </p:nvSpPr>
          <p:spPr bwMode="auto">
            <a:xfrm>
              <a:off x="2751" y="3168"/>
              <a:ext cx="39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a:solidFill>
                    <a:schemeClr val="tx2"/>
                  </a:solidFill>
                  <a:effectLst>
                    <a:outerShdw blurRad="38100" dist="38100" dir="2700000" algn="tl">
                      <a:srgbClr val="C0C0C0"/>
                    </a:outerShdw>
                  </a:effectLst>
                  <a:latin typeface="Times New Roman" charset="0"/>
                </a:rPr>
                <a:t>(b)</a:t>
              </a:r>
            </a:p>
          </p:txBody>
        </p:sp>
        <p:sp>
          <p:nvSpPr>
            <p:cNvPr id="95262" name="Line 87">
              <a:extLst>
                <a:ext uri="{FF2B5EF4-FFF2-40B4-BE49-F238E27FC236}">
                  <a16:creationId xmlns:a16="http://schemas.microsoft.com/office/drawing/2014/main" id="{C9824D37-2409-4FDF-8EB1-0A1C7632DA1A}"/>
                </a:ext>
              </a:extLst>
            </p:cNvPr>
            <p:cNvSpPr>
              <a:spLocks noChangeShapeType="1"/>
            </p:cNvSpPr>
            <p:nvPr/>
          </p:nvSpPr>
          <p:spPr bwMode="auto">
            <a:xfrm>
              <a:off x="3408" y="2208"/>
              <a:ext cx="0" cy="274"/>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96" name="Text Box 88">
              <a:extLst>
                <a:ext uri="{FF2B5EF4-FFF2-40B4-BE49-F238E27FC236}">
                  <a16:creationId xmlns:a16="http://schemas.microsoft.com/office/drawing/2014/main" id="{990B8092-C8F1-4DDC-8B5B-6F9F3870ECB4}"/>
                </a:ext>
              </a:extLst>
            </p:cNvPr>
            <p:cNvSpPr txBox="1">
              <a:spLocks noChangeArrowheads="1"/>
            </p:cNvSpPr>
            <p:nvPr/>
          </p:nvSpPr>
          <p:spPr bwMode="auto">
            <a:xfrm>
              <a:off x="2442" y="2697"/>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1</a:t>
              </a:r>
              <a:r>
                <a:rPr kumimoji="1" lang="en-US" altLang="zh-CN" sz="2800" b="1">
                  <a:solidFill>
                    <a:schemeClr val="tx2"/>
                  </a:solidFill>
                  <a:effectLst>
                    <a:outerShdw blurRad="38100" dist="38100" dir="2700000" algn="tl">
                      <a:srgbClr val="C0C0C0"/>
                    </a:outerShdw>
                  </a:effectLst>
                  <a:latin typeface="Times New Roman" charset="0"/>
                </a:rPr>
                <a:t>'</a:t>
              </a:r>
            </a:p>
          </p:txBody>
        </p:sp>
        <p:sp>
          <p:nvSpPr>
            <p:cNvPr id="247897" name="Text Box 89">
              <a:extLst>
                <a:ext uri="{FF2B5EF4-FFF2-40B4-BE49-F238E27FC236}">
                  <a16:creationId xmlns:a16="http://schemas.microsoft.com/office/drawing/2014/main" id="{09850F4F-DC73-4757-893A-022DDDE7B4F6}"/>
                </a:ext>
              </a:extLst>
            </p:cNvPr>
            <p:cNvSpPr txBox="1">
              <a:spLocks noChangeArrowheads="1"/>
            </p:cNvSpPr>
            <p:nvPr/>
          </p:nvSpPr>
          <p:spPr bwMode="auto">
            <a:xfrm>
              <a:off x="3066" y="2217"/>
              <a:ext cx="341" cy="327"/>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2</a:t>
              </a:r>
              <a:r>
                <a:rPr kumimoji="1" lang="en-US" altLang="zh-CN" sz="2800" b="1">
                  <a:solidFill>
                    <a:schemeClr val="tx2"/>
                  </a:solidFill>
                  <a:effectLst>
                    <a:outerShdw blurRad="38100" dist="38100" dir="2700000" algn="tl">
                      <a:srgbClr val="C0C0C0"/>
                    </a:outerShdw>
                  </a:effectLst>
                  <a:latin typeface="Times New Roman" charset="0"/>
                </a:rPr>
                <a:t>'</a:t>
              </a:r>
            </a:p>
          </p:txBody>
        </p:sp>
        <p:sp>
          <p:nvSpPr>
            <p:cNvPr id="95265" name="Line 90">
              <a:extLst>
                <a:ext uri="{FF2B5EF4-FFF2-40B4-BE49-F238E27FC236}">
                  <a16:creationId xmlns:a16="http://schemas.microsoft.com/office/drawing/2014/main" id="{F6C1C49B-2400-40BD-9F1B-8382FE6E8F59}"/>
                </a:ext>
              </a:extLst>
            </p:cNvPr>
            <p:cNvSpPr>
              <a:spLocks noChangeShapeType="1"/>
            </p:cNvSpPr>
            <p:nvPr/>
          </p:nvSpPr>
          <p:spPr bwMode="auto">
            <a:xfrm>
              <a:off x="2880" y="2794"/>
              <a:ext cx="0" cy="3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6" name="Line 91">
              <a:extLst>
                <a:ext uri="{FF2B5EF4-FFF2-40B4-BE49-F238E27FC236}">
                  <a16:creationId xmlns:a16="http://schemas.microsoft.com/office/drawing/2014/main" id="{DA4878EE-D9E5-456E-949F-FA25A4D747C0}"/>
                </a:ext>
              </a:extLst>
            </p:cNvPr>
            <p:cNvSpPr>
              <a:spLocks noChangeShapeType="1"/>
            </p:cNvSpPr>
            <p:nvPr/>
          </p:nvSpPr>
          <p:spPr bwMode="auto">
            <a:xfrm>
              <a:off x="2880" y="2180"/>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7817"/>
                                        </p:tgtEl>
                                        <p:attrNameLst>
                                          <p:attrName>style.visibility</p:attrName>
                                        </p:attrNameLst>
                                      </p:cBhvr>
                                      <p:to>
                                        <p:strVal val="visible"/>
                                      </p:to>
                                    </p:set>
                                    <p:animEffect transition="in" filter="wipe(left)">
                                      <p:cBhvr>
                                        <p:cTn id="7" dur="500"/>
                                        <p:tgtEl>
                                          <p:spTgt spid="2478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47810"/>
                                        </p:tgtEl>
                                        <p:attrNameLst>
                                          <p:attrName>style.visibility</p:attrName>
                                        </p:attrNameLst>
                                      </p:cBhvr>
                                      <p:to>
                                        <p:strVal val="visible"/>
                                      </p:to>
                                    </p:set>
                                    <p:animEffect transition="in" filter="box(out)">
                                      <p:cBhvr>
                                        <p:cTn id="12" dur="500"/>
                                        <p:tgtEl>
                                          <p:spTgt spid="247810"/>
                                        </p:tgtEl>
                                      </p:cBhvr>
                                    </p:animEffect>
                                  </p:childTnLst>
                                </p:cTn>
                              </p:par>
                            </p:childTnLst>
                          </p:cTn>
                        </p:par>
                        <p:par>
                          <p:cTn id="13" fill="hold" nodeType="afterGroup">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247811"/>
                                        </p:tgtEl>
                                        <p:attrNameLst>
                                          <p:attrName>style.visibility</p:attrName>
                                        </p:attrNameLst>
                                      </p:cBhvr>
                                      <p:to>
                                        <p:strVal val="visible"/>
                                      </p:to>
                                    </p:set>
                                    <p:animEffect transition="in" filter="box(out)">
                                      <p:cBhvr>
                                        <p:cTn id="16" dur="500"/>
                                        <p:tgtEl>
                                          <p:spTgt spid="2478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247812"/>
                                        </p:tgtEl>
                                        <p:attrNameLst>
                                          <p:attrName>style.visibility</p:attrName>
                                        </p:attrNameLst>
                                      </p:cBhvr>
                                      <p:to>
                                        <p:strVal val="visible"/>
                                      </p:to>
                                    </p:set>
                                    <p:animEffect transition="in" filter="box(out)">
                                      <p:cBhvr>
                                        <p:cTn id="21" dur="500"/>
                                        <p:tgtEl>
                                          <p:spTgt spid="247812"/>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47820"/>
                                        </p:tgtEl>
                                        <p:attrNameLst>
                                          <p:attrName>style.visibility</p:attrName>
                                        </p:attrNameLst>
                                      </p:cBhvr>
                                      <p:to>
                                        <p:strVal val="visible"/>
                                      </p:to>
                                    </p:set>
                                    <p:animEffect transition="in" filter="wipe(left)">
                                      <p:cBhvr>
                                        <p:cTn id="25" dur="500"/>
                                        <p:tgtEl>
                                          <p:spTgt spid="24782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47813"/>
                                        </p:tgtEl>
                                        <p:attrNameLst>
                                          <p:attrName>style.visibility</p:attrName>
                                        </p:attrNameLst>
                                      </p:cBhvr>
                                      <p:to>
                                        <p:strVal val="visible"/>
                                      </p:to>
                                    </p:set>
                                    <p:animEffect transition="in" filter="wipe(left)">
                                      <p:cBhvr>
                                        <p:cTn id="30" dur="500"/>
                                        <p:tgtEl>
                                          <p:spTgt spid="247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autoUpdateAnimBg="0"/>
      <p:bldP spid="247817" grpId="0" autoUpdateAnimBg="0"/>
      <p:bldP spid="247820"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3">
            <a:extLst>
              <a:ext uri="{FF2B5EF4-FFF2-40B4-BE49-F238E27FC236}">
                <a16:creationId xmlns:a16="http://schemas.microsoft.com/office/drawing/2014/main" id="{037BD1D8-186F-473E-B157-87E8654919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3F8BD6A-4E2B-43CC-98A1-2943F962B48A}" type="slidenum">
              <a:rPr lang="en-US" altLang="zh-CN" sz="1400" smtClean="0"/>
              <a:pPr>
                <a:spcBef>
                  <a:spcPct val="0"/>
                </a:spcBef>
                <a:buFontTx/>
                <a:buNone/>
              </a:pPr>
              <a:t>95</a:t>
            </a:fld>
            <a:endParaRPr lang="en-US" altLang="zh-CN" sz="1400"/>
          </a:p>
        </p:txBody>
      </p:sp>
      <p:sp>
        <p:nvSpPr>
          <p:cNvPr id="175106" name="Text Box 2">
            <a:extLst>
              <a:ext uri="{FF2B5EF4-FFF2-40B4-BE49-F238E27FC236}">
                <a16:creationId xmlns:a16="http://schemas.microsoft.com/office/drawing/2014/main" id="{E51802AC-B72A-47AE-BAF3-34C8EF74E96A}"/>
              </a:ext>
            </a:extLst>
          </p:cNvPr>
          <p:cNvSpPr txBox="1">
            <a:spLocks noChangeArrowheads="1"/>
          </p:cNvSpPr>
          <p:nvPr/>
        </p:nvSpPr>
        <p:spPr bwMode="auto">
          <a:xfrm>
            <a:off x="533400" y="1295400"/>
            <a:ext cx="5562600" cy="519113"/>
          </a:xfrm>
          <a:prstGeom prst="rect">
            <a:avLst/>
          </a:prstGeom>
          <a:noFill/>
          <a:ln w="9525">
            <a:noFill/>
            <a:miter lim="800000"/>
            <a:headEnd/>
            <a:tailEnd/>
          </a:ln>
          <a:effectLst/>
        </p:spPr>
        <p:txBody>
          <a:bodyPr>
            <a:spAutoFit/>
          </a:bodyPr>
          <a:lstStyle/>
          <a:p>
            <a:pPr>
              <a:defRPr/>
            </a:pPr>
            <a:r>
              <a:rPr lang="en-US" altLang="zh-CN" sz="2800" b="1">
                <a:effectLst>
                  <a:outerShdw blurRad="38100" dist="38100" dir="2700000" algn="tl">
                    <a:srgbClr val="C0C0C0"/>
                  </a:outerShdw>
                </a:effectLst>
                <a:latin typeface="Times New Roman" charset="0"/>
              </a:rPr>
              <a:t>①  </a:t>
            </a:r>
            <a:r>
              <a:rPr lang="zh-CN" altLang="en-US" sz="2800" b="1">
                <a:effectLst>
                  <a:outerShdw blurRad="38100" dist="38100" dir="2700000" algn="tl">
                    <a:srgbClr val="C0C0C0"/>
                  </a:outerShdw>
                </a:effectLst>
                <a:latin typeface="Times New Roman" charset="0"/>
              </a:rPr>
              <a:t>叠加原理只适用于线性电路。</a:t>
            </a:r>
          </a:p>
        </p:txBody>
      </p:sp>
      <p:sp>
        <p:nvSpPr>
          <p:cNvPr id="175107" name="Text Box 3">
            <a:extLst>
              <a:ext uri="{FF2B5EF4-FFF2-40B4-BE49-F238E27FC236}">
                <a16:creationId xmlns:a16="http://schemas.microsoft.com/office/drawing/2014/main" id="{01BF4484-1F9F-47F1-91F6-8B18F2013A3C}"/>
              </a:ext>
            </a:extLst>
          </p:cNvPr>
          <p:cNvSpPr txBox="1">
            <a:spLocks noChangeArrowheads="1"/>
          </p:cNvSpPr>
          <p:nvPr/>
        </p:nvSpPr>
        <p:spPr bwMode="auto">
          <a:xfrm>
            <a:off x="533400" y="2895600"/>
            <a:ext cx="8305800" cy="1630363"/>
          </a:xfrm>
          <a:prstGeom prst="rect">
            <a:avLst/>
          </a:prstGeom>
          <a:noFill/>
          <a:ln w="9525">
            <a:noFill/>
            <a:miter lim="800000"/>
            <a:headEnd/>
            <a:tailEnd/>
          </a:ln>
          <a:effectLst/>
        </p:spPr>
        <p:txBody>
          <a:bodyPr>
            <a:spAutoFit/>
          </a:bodyPr>
          <a:lstStyle/>
          <a:p>
            <a:pPr marL="342900" indent="-342900">
              <a:lnSpc>
                <a:spcPct val="120000"/>
              </a:lnSpc>
              <a:buFontTx/>
              <a:buAutoNum type="circleNumDbPlain" startAt="3"/>
              <a:defRPr/>
            </a:pPr>
            <a:r>
              <a:rPr kumimoji="1" lang="zh-CN" altLang="en-US" sz="2800" b="1">
                <a:effectLst>
                  <a:outerShdw blurRad="38100" dist="38100" dir="2700000" algn="tl">
                    <a:srgbClr val="C0C0C0"/>
                  </a:outerShdw>
                </a:effectLst>
                <a:latin typeface="Times New Roman" charset="0"/>
              </a:rPr>
              <a:t>不作用电源</a:t>
            </a:r>
            <a:r>
              <a:rPr lang="zh-CN" altLang="en-US" sz="2800" b="1">
                <a:effectLst>
                  <a:outerShdw blurRad="38100" dist="38100" dir="2700000" algn="tl">
                    <a:srgbClr val="C0C0C0"/>
                  </a:outerShdw>
                </a:effectLst>
                <a:latin typeface="Times New Roman" charset="0"/>
              </a:rPr>
              <a:t>的处理</a:t>
            </a:r>
          </a:p>
          <a:p>
            <a:pPr marL="342900" indent="-342900">
              <a:lnSpc>
                <a:spcPct val="120000"/>
              </a:lnSpc>
              <a:defRPr/>
            </a:pPr>
            <a:r>
              <a:rPr lang="zh-CN" altLang="en-US" sz="2800" b="1">
                <a:effectLst>
                  <a:outerShdw blurRad="38100" dist="38100" dir="2700000" algn="tl">
                    <a:srgbClr val="C0C0C0"/>
                  </a:outerShdw>
                </a:effectLst>
                <a:latin typeface="Times New Roman" charset="0"/>
              </a:rPr>
              <a:t>    电压源不作用，即 </a:t>
            </a: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r>
              <a:rPr kumimoji="1" lang="en-US" altLang="zh-CN"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 </a:t>
            </a:r>
            <a:r>
              <a:rPr kumimoji="1" lang="en-US" altLang="zh-CN" sz="2800" b="1">
                <a:effectLst>
                  <a:outerShdw blurRad="38100" dist="38100" dir="2700000" algn="tl">
                    <a:srgbClr val="C0C0C0"/>
                  </a:outerShdw>
                </a:effectLst>
                <a:latin typeface="Times New Roman" charset="0"/>
              </a:rPr>
              <a:t>= 0</a:t>
            </a:r>
            <a:r>
              <a:rPr kumimoji="1" lang="zh-CN" altLang="en-US" sz="2800" b="1">
                <a:effectLst>
                  <a:outerShdw blurRad="38100" dist="38100" dir="2700000" algn="tl">
                    <a:srgbClr val="C0C0C0"/>
                  </a:outerShdw>
                </a:effectLst>
                <a:latin typeface="Times New Roman" charset="0"/>
              </a:rPr>
              <a:t>，相当于</a:t>
            </a:r>
            <a:r>
              <a:rPr lang="zh-CN" altLang="en-US" sz="2800" b="1" i="1">
                <a:effectLst>
                  <a:outerShdw blurRad="38100" dist="38100" dir="2700000" algn="tl">
                    <a:srgbClr val="C0C0C0"/>
                  </a:outerShdw>
                </a:effectLst>
                <a:latin typeface="Times New Roman" charset="0"/>
              </a:rPr>
              <a:t> </a:t>
            </a:r>
            <a:r>
              <a:rPr lang="zh-CN" altLang="en-US" sz="2800" b="1">
                <a:effectLst>
                  <a:outerShdw blurRad="38100" dist="38100" dir="2700000" algn="tl">
                    <a:srgbClr val="C0C0C0"/>
                  </a:outerShdw>
                </a:effectLst>
                <a:latin typeface="Times New Roman" charset="0"/>
              </a:rPr>
              <a:t>短路线；</a:t>
            </a:r>
          </a:p>
          <a:p>
            <a:pPr marL="342900" indent="-342900">
              <a:lnSpc>
                <a:spcPct val="120000"/>
              </a:lnSpc>
              <a:defRPr/>
            </a:pPr>
            <a:r>
              <a:rPr lang="zh-CN" altLang="en-US" sz="2800" b="1">
                <a:effectLst>
                  <a:outerShdw blurRad="38100" dist="38100" dir="2700000" algn="tl">
                    <a:srgbClr val="C0C0C0"/>
                  </a:outerShdw>
                </a:effectLst>
                <a:latin typeface="Times New Roman" charset="0"/>
              </a:rPr>
              <a:t>    电流源不作用，即 </a:t>
            </a: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s</a:t>
            </a:r>
            <a:r>
              <a:rPr kumimoji="1" lang="en-US" altLang="zh-CN" sz="2800" b="1">
                <a:effectLst>
                  <a:outerShdw blurRad="38100" dist="38100" dir="2700000" algn="tl">
                    <a:srgbClr val="C0C0C0"/>
                  </a:outerShdw>
                </a:effectLst>
                <a:latin typeface="Times New Roman" charset="0"/>
              </a:rPr>
              <a:t>=0</a:t>
            </a:r>
            <a:r>
              <a:rPr kumimoji="1" lang="zh-CN" altLang="en-US" sz="2800" b="1">
                <a:effectLst>
                  <a:outerShdw blurRad="38100" dist="38100" dir="2700000" algn="tl">
                    <a:srgbClr val="C0C0C0"/>
                  </a:outerShdw>
                </a:effectLst>
                <a:latin typeface="Times New Roman" charset="0"/>
              </a:rPr>
              <a:t>，相当于断</a:t>
            </a:r>
            <a:r>
              <a:rPr lang="zh-CN" altLang="en-US" sz="2800" b="1">
                <a:effectLst>
                  <a:outerShdw blurRad="38100" dist="38100" dir="2700000" algn="tl">
                    <a:srgbClr val="C0C0C0"/>
                  </a:outerShdw>
                </a:effectLst>
                <a:latin typeface="Times New Roman" charset="0"/>
              </a:rPr>
              <a:t>路</a:t>
            </a:r>
            <a:r>
              <a:rPr kumimoji="1" lang="zh-CN" altLang="en-US" sz="2800" b="1">
                <a:effectLst>
                  <a:outerShdw blurRad="38100" dist="38100" dir="2700000" algn="tl">
                    <a:srgbClr val="C0C0C0"/>
                  </a:outerShdw>
                </a:effectLst>
                <a:latin typeface="Times New Roman" charset="0"/>
              </a:rPr>
              <a:t> </a:t>
            </a:r>
            <a:r>
              <a:rPr lang="zh-CN" altLang="en-US" sz="2800" b="1">
                <a:effectLst>
                  <a:outerShdw blurRad="38100" dist="38100" dir="2700000" algn="tl">
                    <a:srgbClr val="C0C0C0"/>
                  </a:outerShdw>
                </a:effectLst>
                <a:latin typeface="Times New Roman" charset="0"/>
              </a:rPr>
              <a:t>。</a:t>
            </a:r>
          </a:p>
        </p:txBody>
      </p:sp>
      <p:sp>
        <p:nvSpPr>
          <p:cNvPr id="175108" name="Text Box 4">
            <a:extLst>
              <a:ext uri="{FF2B5EF4-FFF2-40B4-BE49-F238E27FC236}">
                <a16:creationId xmlns:a16="http://schemas.microsoft.com/office/drawing/2014/main" id="{876E8768-C565-4BE3-85FB-30CF828750B5}"/>
              </a:ext>
            </a:extLst>
          </p:cNvPr>
          <p:cNvSpPr txBox="1">
            <a:spLocks noChangeArrowheads="1"/>
          </p:cNvSpPr>
          <p:nvPr/>
        </p:nvSpPr>
        <p:spPr bwMode="auto">
          <a:xfrm>
            <a:off x="519113" y="1828800"/>
            <a:ext cx="7862887" cy="1117600"/>
          </a:xfrm>
          <a:prstGeom prst="rect">
            <a:avLst/>
          </a:prstGeom>
          <a:noFill/>
          <a:ln w="9525">
            <a:noFill/>
            <a:miter lim="800000"/>
            <a:headEnd/>
            <a:tailEnd/>
          </a:ln>
          <a:effectLst/>
        </p:spPr>
        <p:txBody>
          <a:bodyPr wrap="none">
            <a:spAutoFit/>
          </a:bodyPr>
          <a:lstStyle/>
          <a:p>
            <a:pPr>
              <a:lnSpc>
                <a:spcPct val="120000"/>
              </a:lnSpc>
              <a:defRPr/>
            </a:pPr>
            <a:r>
              <a:rPr lang="en-US" altLang="zh-CN" sz="2800" b="1">
                <a:effectLst>
                  <a:outerShdw blurRad="38100" dist="38100" dir="2700000" algn="tl">
                    <a:srgbClr val="C0C0C0"/>
                  </a:outerShdw>
                </a:effectLst>
                <a:latin typeface="Times New Roman" charset="0"/>
              </a:rPr>
              <a:t>②  </a:t>
            </a:r>
            <a:r>
              <a:rPr lang="zh-CN" altLang="en-US" sz="2800" b="1">
                <a:effectLst>
                  <a:outerShdw blurRad="38100" dist="38100" dir="2700000" algn="tl">
                    <a:srgbClr val="C0C0C0"/>
                  </a:outerShdw>
                </a:effectLst>
                <a:latin typeface="Times New Roman" charset="0"/>
              </a:rPr>
              <a:t>线性电路的电流或电压均可用叠加原理计算，</a:t>
            </a:r>
          </a:p>
          <a:p>
            <a:pPr>
              <a:lnSpc>
                <a:spcPct val="120000"/>
              </a:lnSpc>
              <a:defRPr/>
            </a:pPr>
            <a:r>
              <a:rPr lang="zh-CN" altLang="en-US" sz="2800" b="1">
                <a:effectLst>
                  <a:outerShdw blurRad="38100" dist="38100" dir="2700000" algn="tl">
                    <a:srgbClr val="C0C0C0"/>
                  </a:outerShdw>
                </a:effectLst>
                <a:latin typeface="Times New Roman" charset="0"/>
              </a:rPr>
              <a:t>       但功率</a:t>
            </a:r>
            <a:r>
              <a:rPr lang="en-US" altLang="zh-CN" sz="2800" b="1" i="1">
                <a:effectLst>
                  <a:outerShdw blurRad="38100" dist="38100" dir="2700000" algn="tl">
                    <a:srgbClr val="C0C0C0"/>
                  </a:outerShdw>
                </a:effectLst>
                <a:latin typeface="Times New Roman" charset="0"/>
              </a:rPr>
              <a:t>P</a:t>
            </a:r>
            <a:r>
              <a:rPr lang="zh-CN" altLang="en-US" sz="2800" b="1">
                <a:effectLst>
                  <a:outerShdw blurRad="38100" dist="38100" dir="2700000" algn="tl">
                    <a:srgbClr val="C0C0C0"/>
                  </a:outerShdw>
                </a:effectLst>
                <a:latin typeface="Times New Roman" charset="0"/>
              </a:rPr>
              <a:t>不能用叠加原理计算。</a:t>
            </a:r>
          </a:p>
        </p:txBody>
      </p:sp>
      <p:sp>
        <p:nvSpPr>
          <p:cNvPr id="175117" name="Text Box 13">
            <a:extLst>
              <a:ext uri="{FF2B5EF4-FFF2-40B4-BE49-F238E27FC236}">
                <a16:creationId xmlns:a16="http://schemas.microsoft.com/office/drawing/2014/main" id="{6384ACA3-478B-4D4B-9B67-B6E26EE33CC8}"/>
              </a:ext>
            </a:extLst>
          </p:cNvPr>
          <p:cNvSpPr txBox="1">
            <a:spLocks noChangeArrowheads="1"/>
          </p:cNvSpPr>
          <p:nvPr/>
        </p:nvSpPr>
        <p:spPr bwMode="auto">
          <a:xfrm>
            <a:off x="685800" y="609600"/>
            <a:ext cx="17526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sz="2800" b="1">
                <a:solidFill>
                  <a:srgbClr val="FF3300"/>
                </a:solidFill>
                <a:effectLst>
                  <a:outerShdw blurRad="38100" dist="38100" dir="2700000" algn="tl">
                    <a:srgbClr val="C0C0C0"/>
                  </a:outerShdw>
                </a:effectLst>
                <a:latin typeface="Times New Roman" charset="0"/>
              </a:rPr>
              <a:t>注意事项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box(out)">
                                      <p:cBhvr>
                                        <p:cTn id="7" dur="500"/>
                                        <p:tgtEl>
                                          <p:spTgt spid="1751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5108"/>
                                        </p:tgtEl>
                                        <p:attrNameLst>
                                          <p:attrName>style.visibility</p:attrName>
                                        </p:attrNameLst>
                                      </p:cBhvr>
                                      <p:to>
                                        <p:strVal val="visible"/>
                                      </p:to>
                                    </p:set>
                                    <p:animEffect transition="in" filter="wipe(up)">
                                      <p:cBhvr>
                                        <p:cTn id="12" dur="500"/>
                                        <p:tgtEl>
                                          <p:spTgt spid="1751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5107"/>
                                        </p:tgtEl>
                                        <p:attrNameLst>
                                          <p:attrName>style.visibility</p:attrName>
                                        </p:attrNameLst>
                                      </p:cBhvr>
                                      <p:to>
                                        <p:strVal val="visible"/>
                                      </p:to>
                                    </p:set>
                                    <p:animEffect transition="in" filter="blinds(horizontal)">
                                      <p:cBhvr>
                                        <p:cTn id="17" dur="500"/>
                                        <p:tgtEl>
                                          <p:spTgt spid="175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autoUpdateAnimBg="0"/>
      <p:bldP spid="175107" grpId="0" autoUpdateAnimBg="0"/>
      <p:bldP spid="175108"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3">
            <a:extLst>
              <a:ext uri="{FF2B5EF4-FFF2-40B4-BE49-F238E27FC236}">
                <a16:creationId xmlns:a16="http://schemas.microsoft.com/office/drawing/2014/main" id="{1C865AB6-DF56-459D-B115-245FCA0728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AA5D0E8-9E74-4788-91C5-F07FC0620AFE}" type="slidenum">
              <a:rPr lang="en-US" altLang="zh-CN" sz="1400" smtClean="0"/>
              <a:pPr>
                <a:spcBef>
                  <a:spcPct val="0"/>
                </a:spcBef>
                <a:buFontTx/>
                <a:buNone/>
              </a:pPr>
              <a:t>96</a:t>
            </a:fld>
            <a:endParaRPr lang="en-US" altLang="zh-CN" sz="1400"/>
          </a:p>
        </p:txBody>
      </p:sp>
      <p:sp>
        <p:nvSpPr>
          <p:cNvPr id="176131" name="Text Box 3">
            <a:extLst>
              <a:ext uri="{FF2B5EF4-FFF2-40B4-BE49-F238E27FC236}">
                <a16:creationId xmlns:a16="http://schemas.microsoft.com/office/drawing/2014/main" id="{D604EA4A-5790-4A9F-A94A-CBB3F9249524}"/>
              </a:ext>
            </a:extLst>
          </p:cNvPr>
          <p:cNvSpPr txBox="1">
            <a:spLocks noChangeArrowheads="1"/>
          </p:cNvSpPr>
          <p:nvPr/>
        </p:nvSpPr>
        <p:spPr bwMode="auto">
          <a:xfrm>
            <a:off x="4097338" y="541338"/>
            <a:ext cx="4903787" cy="733425"/>
          </a:xfrm>
          <a:prstGeom prst="rect">
            <a:avLst/>
          </a:prstGeom>
          <a:noFill/>
          <a:ln w="38100">
            <a:noFill/>
            <a:miter lim="800000"/>
            <a:headEnd/>
            <a:tailEnd/>
          </a:ln>
          <a:effectLst/>
        </p:spPr>
        <p:txBody>
          <a:bodyPr>
            <a:spAutoFit/>
          </a:bodyPr>
          <a:lstStyle/>
          <a:p>
            <a:pPr>
              <a:lnSpc>
                <a:spcPct val="150000"/>
              </a:lnSpc>
              <a:defRPr/>
            </a:pPr>
            <a:r>
              <a:rPr lang="en-US" altLang="zh-CN" sz="2800" b="1" i="1">
                <a:effectLst>
                  <a:outerShdw blurRad="38100" dist="38100" dir="2700000" algn="tl">
                    <a:srgbClr val="C0C0C0"/>
                  </a:outerShdw>
                </a:effectLst>
                <a:latin typeface="Times New Roman" charset="0"/>
              </a:rPr>
              <a:t> </a:t>
            </a:r>
            <a:endParaRPr lang="zh-CN" altLang="zh-CN" sz="2800" b="1" i="1">
              <a:effectLst>
                <a:outerShdw blurRad="38100" dist="38100" dir="2700000" algn="tl">
                  <a:srgbClr val="C0C0C0"/>
                </a:outerShdw>
              </a:effectLst>
              <a:latin typeface="Times New Roman" charset="0"/>
            </a:endParaRPr>
          </a:p>
        </p:txBody>
      </p:sp>
      <p:sp>
        <p:nvSpPr>
          <p:cNvPr id="176132" name="Text Box 4">
            <a:extLst>
              <a:ext uri="{FF2B5EF4-FFF2-40B4-BE49-F238E27FC236}">
                <a16:creationId xmlns:a16="http://schemas.microsoft.com/office/drawing/2014/main" id="{C61F8EFD-D3BF-4964-8B1E-59CD483FC83A}"/>
              </a:ext>
            </a:extLst>
          </p:cNvPr>
          <p:cNvSpPr txBox="1">
            <a:spLocks noChangeArrowheads="1"/>
          </p:cNvSpPr>
          <p:nvPr/>
        </p:nvSpPr>
        <p:spPr bwMode="auto">
          <a:xfrm>
            <a:off x="533400" y="425450"/>
            <a:ext cx="8229600" cy="946150"/>
          </a:xfrm>
          <a:prstGeom prst="rect">
            <a:avLst/>
          </a:prstGeom>
          <a:noFill/>
          <a:ln w="38100">
            <a:noFill/>
            <a:miter lim="800000"/>
            <a:headEnd/>
            <a:tailEnd/>
          </a:ln>
          <a:effectLst/>
        </p:spPr>
        <p:txBody>
          <a:bodyPr>
            <a:spAutoFit/>
          </a:bodyPr>
          <a:lstStyle/>
          <a:p>
            <a:pPr>
              <a:defRPr/>
            </a:pPr>
            <a:r>
              <a:rPr kumimoji="1" lang="en-US" altLang="zh-CN" sz="2800" b="1">
                <a:solidFill>
                  <a:schemeClr val="accent2"/>
                </a:solidFill>
                <a:effectLst>
                  <a:outerShdw blurRad="38100" dist="38100" dir="2700000" algn="tl">
                    <a:srgbClr val="C0C0C0"/>
                  </a:outerShdw>
                </a:effectLst>
                <a:latin typeface="Times New Roman" charset="0"/>
              </a:rPr>
              <a:t>       </a:t>
            </a:r>
            <a:r>
              <a:rPr lang="en-US" altLang="zh-CN" sz="2800" b="1">
                <a:solidFill>
                  <a:srgbClr val="CC0000"/>
                </a:solidFill>
                <a:effectLst>
                  <a:outerShdw blurRad="38100" dist="38100" dir="2700000" algn="tl">
                    <a:srgbClr val="C0C0C0"/>
                  </a:outerShdw>
                </a:effectLst>
                <a:latin typeface="Arial" charset="0"/>
              </a:rPr>
              <a:t>[</a:t>
            </a:r>
            <a:r>
              <a:rPr lang="zh-CN" altLang="en-US" sz="2800" b="1">
                <a:solidFill>
                  <a:srgbClr val="CC0000"/>
                </a:solidFill>
                <a:effectLst>
                  <a:outerShdw blurRad="38100" dist="38100" dir="2700000" algn="tl">
                    <a:srgbClr val="C0C0C0"/>
                  </a:outerShdw>
                </a:effectLst>
                <a:latin typeface="Arial" charset="0"/>
              </a:rPr>
              <a:t>例</a:t>
            </a:r>
            <a:r>
              <a:rPr lang="en-US" altLang="zh-CN" sz="2800" b="1">
                <a:solidFill>
                  <a:srgbClr val="CC0000"/>
                </a:solidFill>
                <a:effectLst>
                  <a:outerShdw blurRad="38100" dist="38100" dir="2700000" algn="tl">
                    <a:srgbClr val="C0C0C0"/>
                  </a:outerShdw>
                </a:effectLst>
                <a:latin typeface="Arial" charset="0"/>
              </a:rPr>
              <a:t>]</a:t>
            </a:r>
            <a:r>
              <a:rPr lang="zh-CN" altLang="en-US" sz="2800" b="1">
                <a:solidFill>
                  <a:srgbClr val="CC0000"/>
                </a:solidFill>
                <a:effectLst>
                  <a:outerShdw blurRad="38100" dist="38100" dir="2700000" algn="tl">
                    <a:srgbClr val="C0C0C0"/>
                  </a:outerShdw>
                </a:effectLst>
                <a:latin typeface="Arial" charset="0"/>
              </a:rPr>
              <a:t>：</a:t>
            </a:r>
            <a:r>
              <a:rPr kumimoji="1" lang="zh-CN" altLang="en-US" sz="2800" b="1">
                <a:effectLst>
                  <a:outerShdw blurRad="38100" dist="38100" dir="2700000" algn="tl">
                    <a:srgbClr val="C0C0C0"/>
                  </a:outerShdw>
                </a:effectLst>
                <a:latin typeface="Times New Roman" charset="0"/>
              </a:rPr>
              <a:t>电路如图，已知</a:t>
            </a:r>
            <a:r>
              <a:rPr lang="zh-CN" altLang="en-US"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r>
              <a:rPr lang="en-US" altLang="zh-CN" sz="2800" b="1" i="1">
                <a:effectLst>
                  <a:outerShdw blurRad="38100" dist="38100" dir="2700000" algn="tl">
                    <a:srgbClr val="C0C0C0"/>
                  </a:outerShdw>
                </a:effectLst>
                <a:latin typeface="Times New Roman" charset="0"/>
              </a:rPr>
              <a:t> =</a:t>
            </a:r>
            <a:r>
              <a:rPr lang="en-US" altLang="zh-CN" sz="2800" b="1">
                <a:effectLst>
                  <a:outerShdw blurRad="38100" dist="38100" dir="2700000" algn="tl">
                    <a:srgbClr val="C0C0C0"/>
                  </a:outerShdw>
                </a:effectLst>
                <a:latin typeface="Times New Roman" charset="0"/>
              </a:rPr>
              <a:t>10V</a:t>
            </a:r>
            <a:r>
              <a:rPr lang="zh-CN" altLang="en-US" sz="2800" b="1">
                <a:effectLst>
                  <a:outerShdw blurRad="38100" dist="38100" dir="2700000" algn="tl">
                    <a:srgbClr val="C0C0C0"/>
                  </a:outerShdw>
                </a:effectLst>
                <a:latin typeface="Times New Roman" charset="0"/>
              </a:rPr>
              <a:t>、</a:t>
            </a:r>
            <a:r>
              <a:rPr lang="en-US" altLang="zh-CN" sz="2800" b="1" i="1">
                <a:effectLst>
                  <a:outerShdw blurRad="38100" dist="38100" dir="2700000" algn="tl">
                    <a:srgbClr val="C0C0C0"/>
                  </a:outerShdw>
                </a:effectLst>
                <a:latin typeface="Times New Roman" charset="0"/>
              </a:rPr>
              <a:t>I</a:t>
            </a:r>
            <a:r>
              <a:rPr lang="en-US" altLang="zh-CN" sz="2800" b="1" baseline="-25000">
                <a:effectLst>
                  <a:outerShdw blurRad="38100" dist="38100" dir="2700000" algn="tl">
                    <a:srgbClr val="C0C0C0"/>
                  </a:outerShdw>
                </a:effectLst>
                <a:latin typeface="Times New Roman" charset="0"/>
              </a:rPr>
              <a:t>S</a:t>
            </a:r>
            <a:r>
              <a:rPr lang="en-US" altLang="zh-CN" sz="2800" b="1">
                <a:effectLst>
                  <a:outerShdw blurRad="38100" dist="38100" dir="2700000" algn="tl">
                    <a:srgbClr val="C0C0C0"/>
                  </a:outerShdw>
                </a:effectLst>
                <a:latin typeface="Times New Roman" charset="0"/>
              </a:rPr>
              <a:t>=1A </a:t>
            </a:r>
            <a:r>
              <a:rPr lang="zh-CN" altLang="en-US" sz="2800" b="1">
                <a:effectLst>
                  <a:outerShdw blurRad="38100" dist="38100" dir="2700000" algn="tl">
                    <a:srgbClr val="C0C0C0"/>
                  </a:outerShdw>
                </a:effectLst>
                <a:latin typeface="Times New Roman" charset="0"/>
              </a:rPr>
              <a:t>，</a:t>
            </a:r>
            <a:r>
              <a:rPr lang="en-US" altLang="zh-CN" sz="2800" b="1" i="1">
                <a:effectLst>
                  <a:outerShdw blurRad="38100" dist="38100" dir="2700000" algn="tl">
                    <a:srgbClr val="C0C0C0"/>
                  </a:outerShdw>
                </a:effectLst>
                <a:latin typeface="Times New Roman" charset="0"/>
              </a:rPr>
              <a:t>R</a:t>
            </a:r>
            <a:r>
              <a:rPr lang="en-US" altLang="zh-CN" sz="2800" b="1" baseline="-25000">
                <a:effectLst>
                  <a:outerShdw blurRad="38100" dist="38100" dir="2700000" algn="tl">
                    <a:srgbClr val="C0C0C0"/>
                  </a:outerShdw>
                </a:effectLst>
                <a:latin typeface="Times New Roman" charset="0"/>
              </a:rPr>
              <a:t>1</a:t>
            </a:r>
            <a:r>
              <a:rPr lang="en-US" altLang="zh-CN" sz="2800" b="1" i="1">
                <a:effectLst>
                  <a:outerShdw blurRad="38100" dist="38100" dir="2700000" algn="tl">
                    <a:srgbClr val="C0C0C0"/>
                  </a:outerShdw>
                </a:effectLst>
                <a:latin typeface="Times New Roman" charset="0"/>
              </a:rPr>
              <a:t>=</a:t>
            </a:r>
            <a:r>
              <a:rPr lang="en-US" altLang="zh-CN" sz="2800" b="1">
                <a:effectLst>
                  <a:outerShdw blurRad="38100" dist="38100" dir="2700000" algn="tl">
                    <a:srgbClr val="C0C0C0"/>
                  </a:outerShdw>
                </a:effectLst>
                <a:latin typeface="Times New Roman" charset="0"/>
              </a:rPr>
              <a:t>10</a:t>
            </a:r>
            <a:r>
              <a:rPr lang="en-US" altLang="zh-CN" sz="2800" b="1">
                <a:effectLst>
                  <a:outerShdw blurRad="38100" dist="38100" dir="2700000" algn="tl">
                    <a:srgbClr val="C0C0C0"/>
                  </a:outerShdw>
                </a:effectLst>
                <a:latin typeface="Times New Roman" charset="0"/>
                <a:sym typeface="Symbol" pitchFamily="18" charset="2"/>
              </a:rPr>
              <a:t></a:t>
            </a:r>
            <a:r>
              <a:rPr lang="en-US" altLang="zh-CN" sz="2800" b="1">
                <a:effectLst>
                  <a:outerShdw blurRad="38100" dist="38100" dir="2700000" algn="tl">
                    <a:srgbClr val="C0C0C0"/>
                  </a:outerShdw>
                </a:effectLst>
                <a:latin typeface="Times New Roman" charset="0"/>
              </a:rPr>
              <a:t> </a:t>
            </a:r>
            <a:r>
              <a:rPr lang="zh-CN" altLang="en-US" sz="2800" b="1">
                <a:effectLst>
                  <a:outerShdw blurRad="38100" dist="38100" dir="2700000" algn="tl">
                    <a:srgbClr val="C0C0C0"/>
                  </a:outerShdw>
                </a:effectLst>
                <a:latin typeface="Times New Roman" charset="0"/>
              </a:rPr>
              <a:t>，</a:t>
            </a:r>
            <a:r>
              <a:rPr lang="en-US" altLang="zh-CN" sz="2800" b="1" i="1">
                <a:effectLst>
                  <a:outerShdw blurRad="38100" dist="38100" dir="2700000" algn="tl">
                    <a:srgbClr val="C0C0C0"/>
                  </a:outerShdw>
                </a:effectLst>
                <a:latin typeface="Times New Roman" charset="0"/>
              </a:rPr>
              <a:t>R</a:t>
            </a:r>
            <a:r>
              <a:rPr lang="en-US" altLang="zh-CN" sz="2800" b="1" baseline="-25000">
                <a:effectLst>
                  <a:outerShdw blurRad="38100" dist="38100" dir="2700000" algn="tl">
                    <a:srgbClr val="C0C0C0"/>
                  </a:outerShdw>
                </a:effectLst>
                <a:latin typeface="Times New Roman" charset="0"/>
              </a:rPr>
              <a:t>2</a:t>
            </a:r>
            <a:r>
              <a:rPr lang="en-US" altLang="zh-CN" sz="2800" b="1" i="1">
                <a:effectLst>
                  <a:outerShdw blurRad="38100" dist="38100" dir="2700000" algn="tl">
                    <a:srgbClr val="C0C0C0"/>
                  </a:outerShdw>
                </a:effectLst>
                <a:latin typeface="Times New Roman" charset="0"/>
              </a:rPr>
              <a:t>= R</a:t>
            </a:r>
            <a:r>
              <a:rPr lang="en-US" altLang="zh-CN" sz="2800" b="1" baseline="-25000">
                <a:effectLst>
                  <a:outerShdw blurRad="38100" dist="38100" dir="2700000" algn="tl">
                    <a:srgbClr val="C0C0C0"/>
                  </a:outerShdw>
                </a:effectLst>
                <a:latin typeface="Times New Roman" charset="0"/>
              </a:rPr>
              <a:t>3</a:t>
            </a:r>
            <a:r>
              <a:rPr lang="en-US" altLang="zh-CN" sz="2800" b="1" i="1">
                <a:effectLst>
                  <a:outerShdw blurRad="38100" dist="38100" dir="2700000" algn="tl">
                    <a:srgbClr val="C0C0C0"/>
                  </a:outerShdw>
                </a:effectLst>
                <a:latin typeface="Times New Roman" charset="0"/>
              </a:rPr>
              <a:t>= </a:t>
            </a:r>
            <a:r>
              <a:rPr lang="en-US" altLang="zh-CN" sz="2800" b="1">
                <a:effectLst>
                  <a:outerShdw blurRad="38100" dist="38100" dir="2700000" algn="tl">
                    <a:srgbClr val="C0C0C0"/>
                  </a:outerShdw>
                </a:effectLst>
                <a:latin typeface="Times New Roman" charset="0"/>
              </a:rPr>
              <a:t>5</a:t>
            </a:r>
            <a:r>
              <a:rPr lang="en-US" altLang="zh-CN" sz="2800" b="1">
                <a:effectLst>
                  <a:outerShdw blurRad="38100" dist="38100" dir="2700000" algn="tl">
                    <a:srgbClr val="C0C0C0"/>
                  </a:outerShdw>
                </a:effectLst>
                <a:latin typeface="Times New Roman" charset="0"/>
                <a:sym typeface="Symbol" pitchFamily="18" charset="2"/>
              </a:rPr>
              <a:t> </a:t>
            </a:r>
            <a:r>
              <a:rPr lang="zh-CN" altLang="en-US" sz="2800" b="1">
                <a:effectLst>
                  <a:outerShdw blurRad="38100" dist="38100" dir="2700000" algn="tl">
                    <a:srgbClr val="C0C0C0"/>
                  </a:outerShdw>
                </a:effectLst>
                <a:latin typeface="Times New Roman" charset="0"/>
                <a:sym typeface="Symbol" pitchFamily="18" charset="2"/>
              </a:rPr>
              <a:t>，试用叠加原理求电流 </a:t>
            </a: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2</a:t>
            </a:r>
            <a:r>
              <a:rPr lang="zh-CN" altLang="en-US" sz="2800" b="1">
                <a:effectLst>
                  <a:outerShdw blurRad="38100" dist="38100" dir="2700000" algn="tl">
                    <a:srgbClr val="C0C0C0"/>
                  </a:outerShdw>
                </a:effectLst>
                <a:latin typeface="Times New Roman" charset="0"/>
                <a:sym typeface="Symbol" pitchFamily="18" charset="2"/>
              </a:rPr>
              <a:t>。</a:t>
            </a:r>
            <a:r>
              <a:rPr lang="zh-CN" altLang="en-US" sz="2800" b="1">
                <a:effectLst>
                  <a:outerShdw blurRad="38100" dist="38100" dir="2700000" algn="tl">
                    <a:srgbClr val="C0C0C0"/>
                  </a:outerShdw>
                </a:effectLst>
                <a:latin typeface="Times New Roman" charset="0"/>
              </a:rPr>
              <a:t> </a:t>
            </a:r>
          </a:p>
        </p:txBody>
      </p:sp>
      <p:sp>
        <p:nvSpPr>
          <p:cNvPr id="176133" name="Rectangle 5">
            <a:extLst>
              <a:ext uri="{FF2B5EF4-FFF2-40B4-BE49-F238E27FC236}">
                <a16:creationId xmlns:a16="http://schemas.microsoft.com/office/drawing/2014/main" id="{BA6516FA-D845-40CF-87C4-FDE7C07490E1}"/>
              </a:ext>
            </a:extLst>
          </p:cNvPr>
          <p:cNvSpPr>
            <a:spLocks noChangeArrowheads="1"/>
          </p:cNvSpPr>
          <p:nvPr/>
        </p:nvSpPr>
        <p:spPr bwMode="auto">
          <a:xfrm>
            <a:off x="3810000" y="3759200"/>
            <a:ext cx="2192338" cy="822325"/>
          </a:xfrm>
          <a:prstGeom prst="rect">
            <a:avLst/>
          </a:prstGeom>
          <a:noFill/>
          <a:ln w="9525">
            <a:noFill/>
            <a:miter lim="800000"/>
            <a:headEnd/>
            <a:tailEnd/>
          </a:ln>
          <a:effectLst/>
        </p:spPr>
        <p:txBody>
          <a:bodyPr wrap="none">
            <a:spAutoFit/>
          </a:bodyPr>
          <a:lstStyle/>
          <a:p>
            <a:pPr algn="ctr">
              <a:defRPr/>
            </a:pPr>
            <a:r>
              <a:rPr kumimoji="1" lang="en-US" altLang="zh-CN" b="1" dirty="0">
                <a:effectLst>
                  <a:outerShdw blurRad="38100" dist="38100" dir="2700000" algn="tl">
                    <a:srgbClr val="C0C0C0"/>
                  </a:outerShdw>
                </a:effectLst>
                <a:latin typeface="Times New Roman" charset="0"/>
              </a:rPr>
              <a:t>(b)</a:t>
            </a:r>
            <a:r>
              <a:rPr lang="en-US" altLang="zh-CN" b="1" dirty="0">
                <a:effectLst>
                  <a:outerShdw blurRad="38100" dist="38100" dir="2700000" algn="tl">
                    <a:srgbClr val="C0C0C0"/>
                  </a:outerShdw>
                </a:effectLst>
                <a:latin typeface="Times New Roman" charset="0"/>
              </a:rPr>
              <a:t> </a:t>
            </a:r>
            <a:r>
              <a:rPr kumimoji="1" lang="en-US" altLang="zh-CN" b="1" i="1" dirty="0">
                <a:effectLst>
                  <a:outerShdw blurRad="38100" dist="38100" dir="2700000" algn="tl">
                    <a:srgbClr val="C0C0C0"/>
                  </a:outerShdw>
                </a:effectLst>
                <a:latin typeface="Times New Roman" charset="0"/>
              </a:rPr>
              <a:t>U</a:t>
            </a:r>
            <a:r>
              <a:rPr kumimoji="1" lang="en-US" altLang="zh-CN" b="1" baseline="-25000" dirty="0">
                <a:effectLst>
                  <a:outerShdw blurRad="38100" dist="38100" dir="2700000" algn="tl">
                    <a:srgbClr val="C0C0C0"/>
                  </a:outerShdw>
                </a:effectLst>
                <a:latin typeface="Times New Roman" charset="0"/>
              </a:rPr>
              <a:t>S</a:t>
            </a:r>
            <a:r>
              <a:rPr lang="zh-CN" altLang="en-US" b="1" dirty="0">
                <a:effectLst>
                  <a:outerShdw blurRad="38100" dist="38100" dir="2700000" algn="tl">
                    <a:srgbClr val="C0C0C0"/>
                  </a:outerShdw>
                </a:effectLst>
                <a:latin typeface="Times New Roman" charset="0"/>
              </a:rPr>
              <a:t>单独作用</a:t>
            </a:r>
          </a:p>
          <a:p>
            <a:pPr algn="ctr">
              <a:defRPr/>
            </a:pPr>
            <a:r>
              <a:rPr lang="zh-CN" altLang="zh-CN" b="1" dirty="0">
                <a:solidFill>
                  <a:srgbClr val="CC0000"/>
                </a:solidFill>
                <a:effectLst>
                  <a:outerShdw blurRad="38100" dist="38100" dir="2700000" algn="tl">
                    <a:srgbClr val="C0C0C0"/>
                  </a:outerShdw>
                </a:effectLst>
                <a:latin typeface="Times New Roman" charset="0"/>
              </a:rPr>
              <a:t>    </a:t>
            </a:r>
            <a:r>
              <a:rPr lang="zh-CN" altLang="zh-CN" b="1" dirty="0">
                <a:effectLst>
                  <a:outerShdw blurRad="38100" dist="38100" dir="2700000" algn="tl">
                    <a:srgbClr val="C0C0C0"/>
                  </a:outerShdw>
                </a:effectLst>
                <a:latin typeface="Times New Roman" charset="0"/>
              </a:rPr>
              <a:t>将 </a:t>
            </a:r>
            <a:r>
              <a:rPr kumimoji="1" lang="en-US" altLang="zh-CN" b="1" i="1" dirty="0">
                <a:effectLst>
                  <a:outerShdw blurRad="38100" dist="38100" dir="2700000" algn="tl">
                    <a:srgbClr val="C0C0C0"/>
                  </a:outerShdw>
                </a:effectLst>
                <a:latin typeface="Times New Roman" charset="0"/>
              </a:rPr>
              <a:t>I</a:t>
            </a:r>
            <a:r>
              <a:rPr kumimoji="1" lang="en-US" altLang="zh-CN" b="1" baseline="-25000" dirty="0">
                <a:effectLst>
                  <a:outerShdw blurRad="38100" dist="38100" dir="2700000" algn="tl">
                    <a:srgbClr val="C0C0C0"/>
                  </a:outerShdw>
                </a:effectLst>
                <a:latin typeface="Times New Roman" charset="0"/>
              </a:rPr>
              <a:t>S</a:t>
            </a:r>
            <a:r>
              <a:rPr lang="en-US" altLang="zh-CN" b="1" i="1" dirty="0">
                <a:effectLst>
                  <a:outerShdw blurRad="38100" dist="38100" dir="2700000" algn="tl">
                    <a:srgbClr val="C0C0C0"/>
                  </a:outerShdw>
                </a:effectLst>
                <a:latin typeface="Times New Roman" charset="0"/>
              </a:rPr>
              <a:t> </a:t>
            </a:r>
            <a:r>
              <a:rPr lang="zh-CN" altLang="zh-CN" b="1" dirty="0">
                <a:effectLst>
                  <a:outerShdw blurRad="38100" dist="38100" dir="2700000" algn="tl">
                    <a:srgbClr val="C0C0C0"/>
                  </a:outerShdw>
                </a:effectLst>
                <a:latin typeface="Times New Roman" charset="0"/>
              </a:rPr>
              <a:t>断掉</a:t>
            </a:r>
            <a:endParaRPr lang="zh-CN" altLang="en-US" b="1" dirty="0">
              <a:effectLst>
                <a:outerShdw blurRad="38100" dist="38100" dir="2700000" algn="tl">
                  <a:srgbClr val="C0C0C0"/>
                </a:outerShdw>
              </a:effectLst>
              <a:latin typeface="Times New Roman" charset="0"/>
            </a:endParaRPr>
          </a:p>
        </p:txBody>
      </p:sp>
      <p:sp>
        <p:nvSpPr>
          <p:cNvPr id="176134" name="Text Box 6">
            <a:extLst>
              <a:ext uri="{FF2B5EF4-FFF2-40B4-BE49-F238E27FC236}">
                <a16:creationId xmlns:a16="http://schemas.microsoft.com/office/drawing/2014/main" id="{30B1F38E-5C59-48CA-B131-30AD671742A2}"/>
              </a:ext>
            </a:extLst>
          </p:cNvPr>
          <p:cNvSpPr txBox="1">
            <a:spLocks noChangeArrowheads="1"/>
          </p:cNvSpPr>
          <p:nvPr/>
        </p:nvSpPr>
        <p:spPr bwMode="auto">
          <a:xfrm>
            <a:off x="6550025" y="3767138"/>
            <a:ext cx="2055813" cy="1187450"/>
          </a:xfrm>
          <a:prstGeom prst="rect">
            <a:avLst/>
          </a:prstGeom>
          <a:noFill/>
          <a:ln w="9525">
            <a:noFill/>
            <a:miter lim="800000"/>
            <a:headEnd/>
            <a:tailEnd/>
          </a:ln>
          <a:effectLst/>
        </p:spPr>
        <p:txBody>
          <a:bodyPr anchor="ctr">
            <a:spAutoFit/>
          </a:bodyPr>
          <a:lstStyle/>
          <a:p>
            <a:pPr algn="ctr" eaLnBrk="1" hangingPunct="1">
              <a:defRPr/>
            </a:pPr>
            <a:r>
              <a:rPr kumimoji="1" lang="en-US" altLang="zh-CN" b="1" dirty="0">
                <a:effectLst>
                  <a:outerShdw blurRad="38100" dist="38100" dir="2700000" algn="tl">
                    <a:srgbClr val="C0C0C0"/>
                  </a:outerShdw>
                </a:effectLst>
                <a:latin typeface="Times New Roman" charset="0"/>
              </a:rPr>
              <a:t>(c) </a:t>
            </a:r>
            <a:r>
              <a:rPr kumimoji="1" lang="en-US" altLang="zh-CN" b="1" i="1" dirty="0">
                <a:effectLst>
                  <a:outerShdw blurRad="38100" dist="38100" dir="2700000" algn="tl">
                    <a:srgbClr val="C0C0C0"/>
                  </a:outerShdw>
                </a:effectLst>
                <a:latin typeface="Times New Roman" charset="0"/>
              </a:rPr>
              <a:t>I</a:t>
            </a:r>
            <a:r>
              <a:rPr kumimoji="1" lang="en-US" altLang="zh-CN" b="1" baseline="-25000" dirty="0">
                <a:effectLst>
                  <a:outerShdw blurRad="38100" dist="38100" dir="2700000" algn="tl">
                    <a:srgbClr val="C0C0C0"/>
                  </a:outerShdw>
                </a:effectLst>
                <a:latin typeface="Times New Roman" charset="0"/>
              </a:rPr>
              <a:t>S</a:t>
            </a:r>
            <a:r>
              <a:rPr lang="zh-CN" altLang="en-US" b="1" dirty="0">
                <a:effectLst>
                  <a:outerShdw blurRad="38100" dist="38100" dir="2700000" algn="tl">
                    <a:srgbClr val="C0C0C0"/>
                  </a:outerShdw>
                </a:effectLst>
                <a:latin typeface="Times New Roman" charset="0"/>
              </a:rPr>
              <a:t>单独作用</a:t>
            </a:r>
          </a:p>
          <a:p>
            <a:pPr algn="ctr" eaLnBrk="1" hangingPunct="1">
              <a:defRPr/>
            </a:pPr>
            <a:r>
              <a:rPr lang="zh-CN" altLang="zh-CN" b="1" dirty="0">
                <a:effectLst>
                  <a:outerShdw blurRad="38100" dist="38100" dir="2700000" algn="tl">
                    <a:srgbClr val="C0C0C0"/>
                  </a:outerShdw>
                </a:effectLst>
                <a:latin typeface="Times New Roman" charset="0"/>
              </a:rPr>
              <a:t>    将 </a:t>
            </a:r>
            <a:r>
              <a:rPr kumimoji="1" lang="en-US" altLang="zh-CN" b="1" i="1" dirty="0">
                <a:effectLst>
                  <a:outerShdw blurRad="38100" dist="38100" dir="2700000" algn="tl">
                    <a:srgbClr val="C0C0C0"/>
                  </a:outerShdw>
                </a:effectLst>
                <a:latin typeface="Times New Roman" charset="0"/>
              </a:rPr>
              <a:t>U</a:t>
            </a:r>
            <a:r>
              <a:rPr kumimoji="1" lang="en-US" altLang="zh-CN" b="1" baseline="-25000" dirty="0">
                <a:effectLst>
                  <a:outerShdw blurRad="38100" dist="38100" dir="2700000" algn="tl">
                    <a:srgbClr val="C0C0C0"/>
                  </a:outerShdw>
                </a:effectLst>
                <a:latin typeface="Times New Roman" charset="0"/>
              </a:rPr>
              <a:t>S</a:t>
            </a:r>
            <a:r>
              <a:rPr lang="zh-CN" altLang="zh-CN" b="1" dirty="0">
                <a:effectLst>
                  <a:outerShdw blurRad="38100" dist="38100" dir="2700000" algn="tl">
                    <a:srgbClr val="C0C0C0"/>
                  </a:outerShdw>
                </a:effectLst>
                <a:latin typeface="Times New Roman" charset="0"/>
              </a:rPr>
              <a:t> </a:t>
            </a:r>
            <a:r>
              <a:rPr lang="en-US" altLang="zh-CN" b="1" i="1" dirty="0">
                <a:effectLst>
                  <a:outerShdw blurRad="38100" dist="38100" dir="2700000" algn="tl">
                    <a:srgbClr val="C0C0C0"/>
                  </a:outerShdw>
                </a:effectLst>
                <a:latin typeface="Times New Roman" charset="0"/>
              </a:rPr>
              <a:t> </a:t>
            </a:r>
            <a:r>
              <a:rPr lang="zh-CN" altLang="en-US" b="1" dirty="0">
                <a:effectLst>
                  <a:outerShdw blurRad="38100" dist="38100" dir="2700000" algn="tl">
                    <a:srgbClr val="C0C0C0"/>
                  </a:outerShdw>
                </a:effectLst>
                <a:latin typeface="Times New Roman" charset="0"/>
              </a:rPr>
              <a:t>换成</a:t>
            </a:r>
            <a:r>
              <a:rPr lang="zh-CN" altLang="zh-CN" b="1" dirty="0">
                <a:effectLst>
                  <a:outerShdw blurRad="38100" dist="38100" dir="2700000" algn="tl">
                    <a:srgbClr val="C0C0C0"/>
                  </a:outerShdw>
                </a:effectLst>
                <a:latin typeface="Times New Roman" charset="0"/>
              </a:rPr>
              <a:t>短路线</a:t>
            </a:r>
          </a:p>
        </p:txBody>
      </p:sp>
      <p:sp>
        <p:nvSpPr>
          <p:cNvPr id="176135" name="Text Box 7">
            <a:extLst>
              <a:ext uri="{FF2B5EF4-FFF2-40B4-BE49-F238E27FC236}">
                <a16:creationId xmlns:a16="http://schemas.microsoft.com/office/drawing/2014/main" id="{F51DC9B8-3563-4034-8F65-39FB46509FDD}"/>
              </a:ext>
            </a:extLst>
          </p:cNvPr>
          <p:cNvSpPr txBox="1">
            <a:spLocks noChangeArrowheads="1"/>
          </p:cNvSpPr>
          <p:nvPr/>
        </p:nvSpPr>
        <p:spPr bwMode="auto">
          <a:xfrm>
            <a:off x="592138" y="5105400"/>
            <a:ext cx="2227262" cy="519113"/>
          </a:xfrm>
          <a:prstGeom prst="rect">
            <a:avLst/>
          </a:prstGeom>
          <a:noFill/>
          <a:ln w="9525">
            <a:noFill/>
            <a:miter lim="800000"/>
            <a:headEnd/>
            <a:tailEnd/>
          </a:ln>
          <a:effectLst/>
        </p:spPr>
        <p:txBody>
          <a:bodyPr wrap="none">
            <a:spAutoFit/>
          </a:bodyPr>
          <a:lstStyle/>
          <a:p>
            <a:pPr algn="ctr" eaLnBrk="1" hangingPunct="1">
              <a:defRPr/>
            </a:pPr>
            <a:r>
              <a:rPr kumimoji="1" lang="zh-CN" altLang="en-US" sz="2800" b="1">
                <a:effectLst>
                  <a:outerShdw blurRad="38100" dist="38100" dir="2700000" algn="tl">
                    <a:srgbClr val="C0C0C0"/>
                  </a:outerShdw>
                </a:effectLst>
                <a:latin typeface="Times New Roman" charset="0"/>
              </a:rPr>
              <a:t>解：由图</a:t>
            </a:r>
            <a:r>
              <a:rPr kumimoji="1" lang="en-US" altLang="zh-CN" sz="2800" b="1">
                <a:effectLst>
                  <a:outerShdw blurRad="38100" dist="38100" dir="2700000" algn="tl">
                    <a:srgbClr val="C0C0C0"/>
                  </a:outerShdw>
                </a:effectLst>
                <a:latin typeface="Times New Roman" charset="0"/>
              </a:rPr>
              <a:t>( b)</a:t>
            </a:r>
            <a:r>
              <a:rPr lang="en-US" altLang="zh-CN" sz="2800" b="1">
                <a:effectLst>
                  <a:outerShdw blurRad="38100" dist="38100" dir="2700000" algn="tl">
                    <a:srgbClr val="C0C0C0"/>
                  </a:outerShdw>
                </a:effectLst>
                <a:latin typeface="Times New Roman" charset="0"/>
              </a:rPr>
              <a:t> </a:t>
            </a:r>
          </a:p>
        </p:txBody>
      </p:sp>
      <p:graphicFrame>
        <p:nvGraphicFramePr>
          <p:cNvPr id="176136" name="Object 8">
            <a:extLst>
              <a:ext uri="{FF2B5EF4-FFF2-40B4-BE49-F238E27FC236}">
                <a16:creationId xmlns:a16="http://schemas.microsoft.com/office/drawing/2014/main" id="{28370CF6-72A4-4D36-A115-E02AFAEFFCBF}"/>
              </a:ext>
            </a:extLst>
          </p:cNvPr>
          <p:cNvGraphicFramePr>
            <a:graphicFrameLocks noChangeAspect="1"/>
          </p:cNvGraphicFramePr>
          <p:nvPr/>
        </p:nvGraphicFramePr>
        <p:xfrm>
          <a:off x="3198813" y="5184775"/>
          <a:ext cx="4114800" cy="973138"/>
        </p:xfrm>
        <a:graphic>
          <a:graphicData uri="http://schemas.openxmlformats.org/presentationml/2006/ole">
            <mc:AlternateContent xmlns:mc="http://schemas.openxmlformats.org/markup-compatibility/2006">
              <mc:Choice xmlns:v="urn:schemas-microsoft-com:vml" Requires="v">
                <p:oleObj spid="_x0000_s34847" name="Equation" r:id="rId3" imgW="1709041" imgH="413644" progId="Equation.3">
                  <p:embed/>
                </p:oleObj>
              </mc:Choice>
              <mc:Fallback>
                <p:oleObj name="Equation" r:id="rId3" imgW="1709041" imgH="413644"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813" y="5184775"/>
                        <a:ext cx="4114800" cy="973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7289" name="Group 97">
            <a:extLst>
              <a:ext uri="{FF2B5EF4-FFF2-40B4-BE49-F238E27FC236}">
                <a16:creationId xmlns:a16="http://schemas.microsoft.com/office/drawing/2014/main" id="{B7D10FEB-9E78-4ED2-B207-31E01688AF78}"/>
              </a:ext>
            </a:extLst>
          </p:cNvPr>
          <p:cNvGrpSpPr>
            <a:grpSpLocks/>
          </p:cNvGrpSpPr>
          <p:nvPr/>
        </p:nvGrpSpPr>
        <p:grpSpPr bwMode="auto">
          <a:xfrm>
            <a:off x="152400" y="1600200"/>
            <a:ext cx="3048000" cy="2620963"/>
            <a:chOff x="0" y="1008"/>
            <a:chExt cx="1920" cy="1651"/>
          </a:xfrm>
        </p:grpSpPr>
        <p:sp>
          <p:nvSpPr>
            <p:cNvPr id="176138" name="Text Box 10">
              <a:extLst>
                <a:ext uri="{FF2B5EF4-FFF2-40B4-BE49-F238E27FC236}">
                  <a16:creationId xmlns:a16="http://schemas.microsoft.com/office/drawing/2014/main" id="{3B79A93F-75BB-463B-947D-80426C7BC116}"/>
                </a:ext>
              </a:extLst>
            </p:cNvPr>
            <p:cNvSpPr txBox="1">
              <a:spLocks noChangeArrowheads="1"/>
            </p:cNvSpPr>
            <p:nvPr/>
          </p:nvSpPr>
          <p:spPr bwMode="auto">
            <a:xfrm>
              <a:off x="911" y="2371"/>
              <a:ext cx="340" cy="288"/>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b="1">
                  <a:effectLst>
                    <a:outerShdw blurRad="38100" dist="38100" dir="2700000" algn="tl">
                      <a:srgbClr val="C0C0C0"/>
                    </a:outerShdw>
                  </a:effectLst>
                  <a:latin typeface="Times New Roman" charset="0"/>
                </a:rPr>
                <a:t>(a)</a:t>
              </a:r>
            </a:p>
          </p:txBody>
        </p:sp>
        <p:sp>
          <p:nvSpPr>
            <p:cNvPr id="97338" name="Line 11">
              <a:extLst>
                <a:ext uri="{FF2B5EF4-FFF2-40B4-BE49-F238E27FC236}">
                  <a16:creationId xmlns:a16="http://schemas.microsoft.com/office/drawing/2014/main" id="{228B2036-ADD8-4BEF-9FE8-B23A564E195C}"/>
                </a:ext>
              </a:extLst>
            </p:cNvPr>
            <p:cNvSpPr>
              <a:spLocks noChangeShapeType="1"/>
            </p:cNvSpPr>
            <p:nvPr/>
          </p:nvSpPr>
          <p:spPr bwMode="auto">
            <a:xfrm>
              <a:off x="296" y="194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9" name="Oval 12">
              <a:extLst>
                <a:ext uri="{FF2B5EF4-FFF2-40B4-BE49-F238E27FC236}">
                  <a16:creationId xmlns:a16="http://schemas.microsoft.com/office/drawing/2014/main" id="{93CDACF3-B148-4609-92BA-20DDC4635545}"/>
                </a:ext>
              </a:extLst>
            </p:cNvPr>
            <p:cNvSpPr>
              <a:spLocks noChangeArrowheads="1"/>
            </p:cNvSpPr>
            <p:nvPr/>
          </p:nvSpPr>
          <p:spPr bwMode="auto">
            <a:xfrm>
              <a:off x="351" y="1722"/>
              <a:ext cx="227" cy="227"/>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7340" name="Line 13">
              <a:extLst>
                <a:ext uri="{FF2B5EF4-FFF2-40B4-BE49-F238E27FC236}">
                  <a16:creationId xmlns:a16="http://schemas.microsoft.com/office/drawing/2014/main" id="{15477D9B-D4D3-47A5-A544-E39BB9839C29}"/>
                </a:ext>
              </a:extLst>
            </p:cNvPr>
            <p:cNvSpPr>
              <a:spLocks noChangeShapeType="1"/>
            </p:cNvSpPr>
            <p:nvPr/>
          </p:nvSpPr>
          <p:spPr bwMode="auto">
            <a:xfrm flipH="1">
              <a:off x="460" y="1356"/>
              <a:ext cx="0" cy="100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42" name="Text Box 14">
              <a:extLst>
                <a:ext uri="{FF2B5EF4-FFF2-40B4-BE49-F238E27FC236}">
                  <a16:creationId xmlns:a16="http://schemas.microsoft.com/office/drawing/2014/main" id="{2D5FDCC9-5C72-451C-B43F-81D37087C2D9}"/>
                </a:ext>
              </a:extLst>
            </p:cNvPr>
            <p:cNvSpPr txBox="1">
              <a:spLocks noChangeArrowheads="1"/>
            </p:cNvSpPr>
            <p:nvPr/>
          </p:nvSpPr>
          <p:spPr bwMode="auto">
            <a:xfrm>
              <a:off x="243" y="1468"/>
              <a:ext cx="219" cy="731"/>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a:t>
              </a:r>
              <a:endParaRPr kumimoji="1" lang="en-US" altLang="zh-CN" sz="2800">
                <a:effectLst>
                  <a:outerShdw blurRad="38100" dist="38100" dir="2700000" algn="tl">
                    <a:srgbClr val="C0C0C0"/>
                  </a:outerShdw>
                </a:effectLst>
                <a:latin typeface="Times New Roman" charset="0"/>
              </a:endParaRPr>
            </a:p>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a:t>
              </a:r>
            </a:p>
          </p:txBody>
        </p:sp>
        <p:grpSp>
          <p:nvGrpSpPr>
            <p:cNvPr id="97342" name="Group 96">
              <a:extLst>
                <a:ext uri="{FF2B5EF4-FFF2-40B4-BE49-F238E27FC236}">
                  <a16:creationId xmlns:a16="http://schemas.microsoft.com/office/drawing/2014/main" id="{91595B31-0A70-4E9F-AF69-05748DEA1990}"/>
                </a:ext>
              </a:extLst>
            </p:cNvPr>
            <p:cNvGrpSpPr>
              <a:grpSpLocks/>
            </p:cNvGrpSpPr>
            <p:nvPr/>
          </p:nvGrpSpPr>
          <p:grpSpPr bwMode="auto">
            <a:xfrm>
              <a:off x="1702" y="1756"/>
              <a:ext cx="218" cy="222"/>
              <a:chOff x="1702" y="1756"/>
              <a:chExt cx="218" cy="222"/>
            </a:xfrm>
          </p:grpSpPr>
          <p:sp>
            <p:nvSpPr>
              <p:cNvPr id="97363" name="Oval 16">
                <a:extLst>
                  <a:ext uri="{FF2B5EF4-FFF2-40B4-BE49-F238E27FC236}">
                    <a16:creationId xmlns:a16="http://schemas.microsoft.com/office/drawing/2014/main" id="{8FAB33AE-49D0-403E-BDF7-0EC4564FE00D}"/>
                  </a:ext>
                </a:extLst>
              </p:cNvPr>
              <p:cNvSpPr>
                <a:spLocks noChangeArrowheads="1"/>
              </p:cNvSpPr>
              <p:nvPr/>
            </p:nvSpPr>
            <p:spPr bwMode="auto">
              <a:xfrm flipV="1">
                <a:off x="1702" y="1756"/>
                <a:ext cx="218" cy="22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7364" name="Line 17">
                <a:extLst>
                  <a:ext uri="{FF2B5EF4-FFF2-40B4-BE49-F238E27FC236}">
                    <a16:creationId xmlns:a16="http://schemas.microsoft.com/office/drawing/2014/main" id="{141D97D3-DBE4-4190-A5A7-F2C1F3226C93}"/>
                  </a:ext>
                </a:extLst>
              </p:cNvPr>
              <p:cNvSpPr>
                <a:spLocks noChangeShapeType="1"/>
              </p:cNvSpPr>
              <p:nvPr/>
            </p:nvSpPr>
            <p:spPr bwMode="auto">
              <a:xfrm flipV="1">
                <a:off x="1702" y="1867"/>
                <a:ext cx="218"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7343" name="Line 18">
              <a:extLst>
                <a:ext uri="{FF2B5EF4-FFF2-40B4-BE49-F238E27FC236}">
                  <a16:creationId xmlns:a16="http://schemas.microsoft.com/office/drawing/2014/main" id="{BF114043-E387-4B07-8546-B3738162ADC1}"/>
                </a:ext>
              </a:extLst>
            </p:cNvPr>
            <p:cNvSpPr>
              <a:spLocks noChangeShapeType="1"/>
            </p:cNvSpPr>
            <p:nvPr/>
          </p:nvSpPr>
          <p:spPr bwMode="auto">
            <a:xfrm>
              <a:off x="1811" y="1978"/>
              <a:ext cx="0" cy="39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4" name="Line 19">
              <a:extLst>
                <a:ext uri="{FF2B5EF4-FFF2-40B4-BE49-F238E27FC236}">
                  <a16:creationId xmlns:a16="http://schemas.microsoft.com/office/drawing/2014/main" id="{63AC9701-9DA8-40C5-BE91-A9639247B777}"/>
                </a:ext>
              </a:extLst>
            </p:cNvPr>
            <p:cNvSpPr>
              <a:spLocks noChangeShapeType="1"/>
            </p:cNvSpPr>
            <p:nvPr/>
          </p:nvSpPr>
          <p:spPr bwMode="auto">
            <a:xfrm>
              <a:off x="1811" y="1366"/>
              <a:ext cx="0" cy="39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5" name="Line 20">
              <a:extLst>
                <a:ext uri="{FF2B5EF4-FFF2-40B4-BE49-F238E27FC236}">
                  <a16:creationId xmlns:a16="http://schemas.microsoft.com/office/drawing/2014/main" id="{2ADAF899-2AA8-45AD-A8F9-C79587001BFC}"/>
                </a:ext>
              </a:extLst>
            </p:cNvPr>
            <p:cNvSpPr>
              <a:spLocks noChangeShapeType="1"/>
            </p:cNvSpPr>
            <p:nvPr/>
          </p:nvSpPr>
          <p:spPr bwMode="auto">
            <a:xfrm flipV="1">
              <a:off x="459" y="1359"/>
              <a:ext cx="55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49" name="Rectangle 21">
              <a:extLst>
                <a:ext uri="{FF2B5EF4-FFF2-40B4-BE49-F238E27FC236}">
                  <a16:creationId xmlns:a16="http://schemas.microsoft.com/office/drawing/2014/main" id="{5C94A0CF-BDB0-444A-B122-9D3B46FC18D6}"/>
                </a:ext>
              </a:extLst>
            </p:cNvPr>
            <p:cNvSpPr>
              <a:spLocks noChangeArrowheads="1"/>
            </p:cNvSpPr>
            <p:nvPr/>
          </p:nvSpPr>
          <p:spPr bwMode="auto">
            <a:xfrm>
              <a:off x="823" y="1735"/>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7347" name="Line 22">
              <a:extLst>
                <a:ext uri="{FF2B5EF4-FFF2-40B4-BE49-F238E27FC236}">
                  <a16:creationId xmlns:a16="http://schemas.microsoft.com/office/drawing/2014/main" id="{ED7F6821-77B1-431A-8973-BFDFA59120B2}"/>
                </a:ext>
              </a:extLst>
            </p:cNvPr>
            <p:cNvSpPr>
              <a:spLocks noChangeShapeType="1"/>
            </p:cNvSpPr>
            <p:nvPr/>
          </p:nvSpPr>
          <p:spPr bwMode="auto">
            <a:xfrm>
              <a:off x="872" y="2007"/>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8" name="Line 23">
              <a:extLst>
                <a:ext uri="{FF2B5EF4-FFF2-40B4-BE49-F238E27FC236}">
                  <a16:creationId xmlns:a16="http://schemas.microsoft.com/office/drawing/2014/main" id="{9FD8A9C1-00CD-46D1-92CE-BA29E4055584}"/>
                </a:ext>
              </a:extLst>
            </p:cNvPr>
            <p:cNvSpPr>
              <a:spLocks noChangeShapeType="1"/>
            </p:cNvSpPr>
            <p:nvPr/>
          </p:nvSpPr>
          <p:spPr bwMode="auto">
            <a:xfrm flipV="1">
              <a:off x="878" y="1345"/>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49" name="Line 24">
              <a:extLst>
                <a:ext uri="{FF2B5EF4-FFF2-40B4-BE49-F238E27FC236}">
                  <a16:creationId xmlns:a16="http://schemas.microsoft.com/office/drawing/2014/main" id="{AAB2B5CB-FD17-497F-AC2C-DB1F563C7492}"/>
                </a:ext>
              </a:extLst>
            </p:cNvPr>
            <p:cNvSpPr>
              <a:spLocks noChangeShapeType="1"/>
            </p:cNvSpPr>
            <p:nvPr/>
          </p:nvSpPr>
          <p:spPr bwMode="auto">
            <a:xfrm flipV="1">
              <a:off x="460" y="2343"/>
              <a:ext cx="1363" cy="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53" name="Text Box 25">
              <a:extLst>
                <a:ext uri="{FF2B5EF4-FFF2-40B4-BE49-F238E27FC236}">
                  <a16:creationId xmlns:a16="http://schemas.microsoft.com/office/drawing/2014/main" id="{6B4E1596-63E7-414D-8C15-1365F7A06041}"/>
                </a:ext>
              </a:extLst>
            </p:cNvPr>
            <p:cNvSpPr txBox="1">
              <a:spLocks noChangeArrowheads="1"/>
            </p:cNvSpPr>
            <p:nvPr/>
          </p:nvSpPr>
          <p:spPr bwMode="auto">
            <a:xfrm>
              <a:off x="0" y="1712"/>
              <a:ext cx="378"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p>
          </p:txBody>
        </p:sp>
        <p:sp>
          <p:nvSpPr>
            <p:cNvPr id="176154" name="Text Box 26">
              <a:extLst>
                <a:ext uri="{FF2B5EF4-FFF2-40B4-BE49-F238E27FC236}">
                  <a16:creationId xmlns:a16="http://schemas.microsoft.com/office/drawing/2014/main" id="{FC95D53B-596B-4164-B2B5-AC0F2BA9E528}"/>
                </a:ext>
              </a:extLst>
            </p:cNvPr>
            <p:cNvSpPr txBox="1">
              <a:spLocks noChangeArrowheads="1"/>
            </p:cNvSpPr>
            <p:nvPr/>
          </p:nvSpPr>
          <p:spPr bwMode="auto">
            <a:xfrm>
              <a:off x="987" y="1913"/>
              <a:ext cx="411"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97352" name="Line 27">
              <a:extLst>
                <a:ext uri="{FF2B5EF4-FFF2-40B4-BE49-F238E27FC236}">
                  <a16:creationId xmlns:a16="http://schemas.microsoft.com/office/drawing/2014/main" id="{C066EF2B-D578-454F-8061-109755B5CBE5}"/>
                </a:ext>
              </a:extLst>
            </p:cNvPr>
            <p:cNvSpPr>
              <a:spLocks noChangeShapeType="1"/>
            </p:cNvSpPr>
            <p:nvPr/>
          </p:nvSpPr>
          <p:spPr bwMode="auto">
            <a:xfrm rot="5400000" flipV="1">
              <a:off x="1128" y="1345"/>
              <a:ext cx="0" cy="267"/>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56" name="Text Box 28">
              <a:extLst>
                <a:ext uri="{FF2B5EF4-FFF2-40B4-BE49-F238E27FC236}">
                  <a16:creationId xmlns:a16="http://schemas.microsoft.com/office/drawing/2014/main" id="{A5817874-EFE6-430A-8189-0013001A0050}"/>
                </a:ext>
              </a:extLst>
            </p:cNvPr>
            <p:cNvSpPr txBox="1">
              <a:spLocks noChangeArrowheads="1"/>
            </p:cNvSpPr>
            <p:nvPr/>
          </p:nvSpPr>
          <p:spPr bwMode="auto">
            <a:xfrm>
              <a:off x="892" y="1008"/>
              <a:ext cx="542"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176157" name="Text Box 29">
              <a:extLst>
                <a:ext uri="{FF2B5EF4-FFF2-40B4-BE49-F238E27FC236}">
                  <a16:creationId xmlns:a16="http://schemas.microsoft.com/office/drawing/2014/main" id="{2AC8966D-FE8B-428A-B85A-86970C09D3BC}"/>
                </a:ext>
              </a:extLst>
            </p:cNvPr>
            <p:cNvSpPr txBox="1">
              <a:spLocks noChangeArrowheads="1"/>
            </p:cNvSpPr>
            <p:nvPr/>
          </p:nvSpPr>
          <p:spPr bwMode="auto">
            <a:xfrm>
              <a:off x="397" y="1737"/>
              <a:ext cx="605"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97355" name="Line 30">
              <a:extLst>
                <a:ext uri="{FF2B5EF4-FFF2-40B4-BE49-F238E27FC236}">
                  <a16:creationId xmlns:a16="http://schemas.microsoft.com/office/drawing/2014/main" id="{3871CB74-E48A-4C0E-BE24-FE877191ADDE}"/>
                </a:ext>
              </a:extLst>
            </p:cNvPr>
            <p:cNvSpPr>
              <a:spLocks noChangeShapeType="1"/>
            </p:cNvSpPr>
            <p:nvPr/>
          </p:nvSpPr>
          <p:spPr bwMode="auto">
            <a:xfrm flipV="1">
              <a:off x="1673" y="1719"/>
              <a:ext cx="0" cy="322"/>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59" name="Rectangle 31">
              <a:extLst>
                <a:ext uri="{FF2B5EF4-FFF2-40B4-BE49-F238E27FC236}">
                  <a16:creationId xmlns:a16="http://schemas.microsoft.com/office/drawing/2014/main" id="{A63F58F4-C610-4422-8DEB-1A137BF0C3F7}"/>
                </a:ext>
              </a:extLst>
            </p:cNvPr>
            <p:cNvSpPr>
              <a:spLocks noChangeArrowheads="1"/>
            </p:cNvSpPr>
            <p:nvPr/>
          </p:nvSpPr>
          <p:spPr bwMode="auto">
            <a:xfrm>
              <a:off x="1304" y="1735"/>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7357" name="Line 32">
              <a:extLst>
                <a:ext uri="{FF2B5EF4-FFF2-40B4-BE49-F238E27FC236}">
                  <a16:creationId xmlns:a16="http://schemas.microsoft.com/office/drawing/2014/main" id="{E4BCFF6C-7A4C-45D3-9FC5-591068442E87}"/>
                </a:ext>
              </a:extLst>
            </p:cNvPr>
            <p:cNvSpPr>
              <a:spLocks noChangeShapeType="1"/>
            </p:cNvSpPr>
            <p:nvPr/>
          </p:nvSpPr>
          <p:spPr bwMode="auto">
            <a:xfrm>
              <a:off x="1353" y="2007"/>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58" name="Line 33">
              <a:extLst>
                <a:ext uri="{FF2B5EF4-FFF2-40B4-BE49-F238E27FC236}">
                  <a16:creationId xmlns:a16="http://schemas.microsoft.com/office/drawing/2014/main" id="{47BD5221-B58B-4A03-91C6-180B2F695C2F}"/>
                </a:ext>
              </a:extLst>
            </p:cNvPr>
            <p:cNvSpPr>
              <a:spLocks noChangeShapeType="1"/>
            </p:cNvSpPr>
            <p:nvPr/>
          </p:nvSpPr>
          <p:spPr bwMode="auto">
            <a:xfrm flipV="1">
              <a:off x="1359" y="1345"/>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62" name="Rectangle 34">
              <a:extLst>
                <a:ext uri="{FF2B5EF4-FFF2-40B4-BE49-F238E27FC236}">
                  <a16:creationId xmlns:a16="http://schemas.microsoft.com/office/drawing/2014/main" id="{EC85B3C2-4FCC-4E0D-ADD0-088BCEDE1297}"/>
                </a:ext>
              </a:extLst>
            </p:cNvPr>
            <p:cNvSpPr>
              <a:spLocks noChangeArrowheads="1"/>
            </p:cNvSpPr>
            <p:nvPr/>
          </p:nvSpPr>
          <p:spPr bwMode="auto">
            <a:xfrm rot="-5400000">
              <a:off x="1087" y="1250"/>
              <a:ext cx="102" cy="245"/>
            </a:xfrm>
            <a:prstGeom prst="rect">
              <a:avLst/>
            </a:prstGeom>
            <a:noFill/>
            <a:ln w="38100">
              <a:solidFill>
                <a:schemeClr val="tx1"/>
              </a:solidFill>
              <a:miter lim="800000"/>
              <a:headEnd/>
              <a:tailEnd/>
            </a:ln>
            <a:effectLst/>
          </p:spPr>
          <p:txBody>
            <a:bodyPr vert="eaVert"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7360" name="Line 35">
              <a:extLst>
                <a:ext uri="{FF2B5EF4-FFF2-40B4-BE49-F238E27FC236}">
                  <a16:creationId xmlns:a16="http://schemas.microsoft.com/office/drawing/2014/main" id="{471E10B2-B222-4D7C-9644-51614C23BF52}"/>
                </a:ext>
              </a:extLst>
            </p:cNvPr>
            <p:cNvSpPr>
              <a:spLocks noChangeShapeType="1"/>
            </p:cNvSpPr>
            <p:nvPr/>
          </p:nvSpPr>
          <p:spPr bwMode="auto">
            <a:xfrm>
              <a:off x="1280" y="1359"/>
              <a:ext cx="551"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64" name="Rectangle 36">
              <a:extLst>
                <a:ext uri="{FF2B5EF4-FFF2-40B4-BE49-F238E27FC236}">
                  <a16:creationId xmlns:a16="http://schemas.microsoft.com/office/drawing/2014/main" id="{D23510B9-6791-41BB-8C78-5D04DD19709F}"/>
                </a:ext>
              </a:extLst>
            </p:cNvPr>
            <p:cNvSpPr>
              <a:spLocks noChangeArrowheads="1"/>
            </p:cNvSpPr>
            <p:nvPr/>
          </p:nvSpPr>
          <p:spPr bwMode="auto">
            <a:xfrm>
              <a:off x="1420" y="1728"/>
              <a:ext cx="288" cy="327"/>
            </a:xfrm>
            <a:prstGeom prst="rect">
              <a:avLst/>
            </a:prstGeom>
            <a:noFill/>
            <a:ln w="9525">
              <a:noFill/>
              <a:miter lim="800000"/>
              <a:headEnd/>
              <a:tailEnd/>
            </a:ln>
            <a:effectLst/>
          </p:spPr>
          <p:txBody>
            <a:bodyPr wrap="none" anchor="ctr">
              <a:spAutoFit/>
            </a:bodyPr>
            <a:lstStyle/>
            <a:p>
              <a:pPr algn="ctr">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p>
          </p:txBody>
        </p:sp>
        <p:sp>
          <p:nvSpPr>
            <p:cNvPr id="176165" name="Rectangle 37">
              <a:extLst>
                <a:ext uri="{FF2B5EF4-FFF2-40B4-BE49-F238E27FC236}">
                  <a16:creationId xmlns:a16="http://schemas.microsoft.com/office/drawing/2014/main" id="{BAAE889F-F9CA-4D60-BA09-7C4E28DDC641}"/>
                </a:ext>
              </a:extLst>
            </p:cNvPr>
            <p:cNvSpPr>
              <a:spLocks noChangeArrowheads="1"/>
            </p:cNvSpPr>
            <p:nvPr/>
          </p:nvSpPr>
          <p:spPr bwMode="auto">
            <a:xfrm>
              <a:off x="1002" y="1440"/>
              <a:ext cx="279" cy="327"/>
            </a:xfrm>
            <a:prstGeom prst="rect">
              <a:avLst/>
            </a:prstGeom>
            <a:noFill/>
            <a:ln w="9525">
              <a:noFill/>
              <a:miter lim="800000"/>
              <a:headEnd/>
              <a:tailEnd/>
            </a:ln>
            <a:effectLst/>
          </p:spPr>
          <p:txBody>
            <a:bodyPr wrap="none" anchor="ctr">
              <a:spAutoFit/>
            </a:bodyPr>
            <a:lstStyle/>
            <a:p>
              <a:pPr algn="ctr">
                <a:defRPr/>
              </a:pPr>
              <a:r>
                <a:rPr kumimoji="1" lang="en-US" altLang="zh-CN" sz="2800" b="1" i="1" dirty="0">
                  <a:solidFill>
                    <a:schemeClr val="tx2"/>
                  </a:solidFill>
                  <a:effectLst>
                    <a:outerShdw blurRad="38100" dist="38100" dir="2700000" algn="tl">
                      <a:srgbClr val="C0C0C0"/>
                    </a:outerShdw>
                  </a:effectLst>
                  <a:latin typeface="Times New Roman" charset="0"/>
                </a:rPr>
                <a:t>I</a:t>
              </a:r>
              <a:r>
                <a:rPr kumimoji="1" lang="en-US" altLang="zh-CN" sz="2800" b="1" baseline="-25000" dirty="0">
                  <a:solidFill>
                    <a:schemeClr val="tx2"/>
                  </a:solidFill>
                  <a:effectLst>
                    <a:outerShdw blurRad="38100" dist="38100" dir="2700000" algn="tl">
                      <a:srgbClr val="C0C0C0"/>
                    </a:outerShdw>
                  </a:effectLst>
                  <a:latin typeface="Times New Roman" charset="0"/>
                </a:rPr>
                <a:t>2</a:t>
              </a:r>
            </a:p>
          </p:txBody>
        </p:sp>
      </p:grpSp>
      <p:grpSp>
        <p:nvGrpSpPr>
          <p:cNvPr id="97290" name="Group 95">
            <a:extLst>
              <a:ext uri="{FF2B5EF4-FFF2-40B4-BE49-F238E27FC236}">
                <a16:creationId xmlns:a16="http://schemas.microsoft.com/office/drawing/2014/main" id="{194C7599-F3F2-41E5-880F-D1DA5F3714ED}"/>
              </a:ext>
            </a:extLst>
          </p:cNvPr>
          <p:cNvGrpSpPr>
            <a:grpSpLocks/>
          </p:cNvGrpSpPr>
          <p:nvPr/>
        </p:nvGrpSpPr>
        <p:grpSpPr bwMode="auto">
          <a:xfrm>
            <a:off x="3449638" y="1524000"/>
            <a:ext cx="2493962" cy="2151063"/>
            <a:chOff x="1920" y="960"/>
            <a:chExt cx="1571" cy="1355"/>
          </a:xfrm>
        </p:grpSpPr>
        <p:sp>
          <p:nvSpPr>
            <p:cNvPr id="97317" name="Line 41">
              <a:extLst>
                <a:ext uri="{FF2B5EF4-FFF2-40B4-BE49-F238E27FC236}">
                  <a16:creationId xmlns:a16="http://schemas.microsoft.com/office/drawing/2014/main" id="{481F3C40-72BA-45A1-8D4F-D91FEA794BE5}"/>
                </a:ext>
              </a:extLst>
            </p:cNvPr>
            <p:cNvSpPr>
              <a:spLocks noChangeShapeType="1"/>
            </p:cNvSpPr>
            <p:nvPr/>
          </p:nvSpPr>
          <p:spPr bwMode="auto">
            <a:xfrm>
              <a:off x="2200" y="1912"/>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8" name="Oval 42">
              <a:extLst>
                <a:ext uri="{FF2B5EF4-FFF2-40B4-BE49-F238E27FC236}">
                  <a16:creationId xmlns:a16="http://schemas.microsoft.com/office/drawing/2014/main" id="{86641CC0-37E0-4D30-AB46-8A502F206858}"/>
                </a:ext>
              </a:extLst>
            </p:cNvPr>
            <p:cNvSpPr>
              <a:spLocks noChangeArrowheads="1"/>
            </p:cNvSpPr>
            <p:nvPr/>
          </p:nvSpPr>
          <p:spPr bwMode="auto">
            <a:xfrm>
              <a:off x="2255" y="1690"/>
              <a:ext cx="227" cy="227"/>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7319" name="Line 43">
              <a:extLst>
                <a:ext uri="{FF2B5EF4-FFF2-40B4-BE49-F238E27FC236}">
                  <a16:creationId xmlns:a16="http://schemas.microsoft.com/office/drawing/2014/main" id="{22E951D0-FBE0-4EE9-8254-AFFB2A7A501B}"/>
                </a:ext>
              </a:extLst>
            </p:cNvPr>
            <p:cNvSpPr>
              <a:spLocks noChangeShapeType="1"/>
            </p:cNvSpPr>
            <p:nvPr/>
          </p:nvSpPr>
          <p:spPr bwMode="auto">
            <a:xfrm>
              <a:off x="2365" y="1313"/>
              <a:ext cx="7" cy="99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72" name="Text Box 44">
              <a:extLst>
                <a:ext uri="{FF2B5EF4-FFF2-40B4-BE49-F238E27FC236}">
                  <a16:creationId xmlns:a16="http://schemas.microsoft.com/office/drawing/2014/main" id="{32C3D07D-2588-4010-A0B4-98C1023CF1A2}"/>
                </a:ext>
              </a:extLst>
            </p:cNvPr>
            <p:cNvSpPr txBox="1">
              <a:spLocks noChangeArrowheads="1"/>
            </p:cNvSpPr>
            <p:nvPr/>
          </p:nvSpPr>
          <p:spPr bwMode="auto">
            <a:xfrm>
              <a:off x="2147" y="1436"/>
              <a:ext cx="220" cy="731"/>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a:t>
              </a:r>
              <a:endParaRPr kumimoji="1" lang="en-US" altLang="zh-CN" sz="2800">
                <a:effectLst>
                  <a:outerShdw blurRad="38100" dist="38100" dir="2700000" algn="tl">
                    <a:srgbClr val="C0C0C0"/>
                  </a:outerShdw>
                </a:effectLst>
                <a:latin typeface="Times New Roman" charset="0"/>
              </a:endParaRPr>
            </a:p>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a:t>
              </a:r>
            </a:p>
          </p:txBody>
        </p:sp>
        <p:sp>
          <p:nvSpPr>
            <p:cNvPr id="97321" name="Line 45">
              <a:extLst>
                <a:ext uri="{FF2B5EF4-FFF2-40B4-BE49-F238E27FC236}">
                  <a16:creationId xmlns:a16="http://schemas.microsoft.com/office/drawing/2014/main" id="{1A6122C3-FFDD-42CA-8369-44E44EED665F}"/>
                </a:ext>
              </a:extLst>
            </p:cNvPr>
            <p:cNvSpPr>
              <a:spLocks noChangeShapeType="1"/>
            </p:cNvSpPr>
            <p:nvPr/>
          </p:nvSpPr>
          <p:spPr bwMode="auto">
            <a:xfrm flipV="1">
              <a:off x="2363" y="1327"/>
              <a:ext cx="55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74" name="Rectangle 46">
              <a:extLst>
                <a:ext uri="{FF2B5EF4-FFF2-40B4-BE49-F238E27FC236}">
                  <a16:creationId xmlns:a16="http://schemas.microsoft.com/office/drawing/2014/main" id="{DB231AD9-AEEB-44BE-BF0D-80C5A19A78C1}"/>
                </a:ext>
              </a:extLst>
            </p:cNvPr>
            <p:cNvSpPr>
              <a:spLocks noChangeArrowheads="1"/>
            </p:cNvSpPr>
            <p:nvPr/>
          </p:nvSpPr>
          <p:spPr bwMode="auto">
            <a:xfrm>
              <a:off x="2728" y="1703"/>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7323" name="Line 47">
              <a:extLst>
                <a:ext uri="{FF2B5EF4-FFF2-40B4-BE49-F238E27FC236}">
                  <a16:creationId xmlns:a16="http://schemas.microsoft.com/office/drawing/2014/main" id="{FF9E6363-A980-45C0-BFF4-8169601B24BE}"/>
                </a:ext>
              </a:extLst>
            </p:cNvPr>
            <p:cNvSpPr>
              <a:spLocks noChangeShapeType="1"/>
            </p:cNvSpPr>
            <p:nvPr/>
          </p:nvSpPr>
          <p:spPr bwMode="auto">
            <a:xfrm>
              <a:off x="2776" y="1975"/>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4" name="Line 48">
              <a:extLst>
                <a:ext uri="{FF2B5EF4-FFF2-40B4-BE49-F238E27FC236}">
                  <a16:creationId xmlns:a16="http://schemas.microsoft.com/office/drawing/2014/main" id="{0B694F74-3273-415A-9297-13DB49867062}"/>
                </a:ext>
              </a:extLst>
            </p:cNvPr>
            <p:cNvSpPr>
              <a:spLocks noChangeShapeType="1"/>
            </p:cNvSpPr>
            <p:nvPr/>
          </p:nvSpPr>
          <p:spPr bwMode="auto">
            <a:xfrm flipV="1">
              <a:off x="2783" y="1313"/>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25" name="Line 49">
              <a:extLst>
                <a:ext uri="{FF2B5EF4-FFF2-40B4-BE49-F238E27FC236}">
                  <a16:creationId xmlns:a16="http://schemas.microsoft.com/office/drawing/2014/main" id="{CC4839EE-6A29-4C9B-B6E2-F087AA15A0AF}"/>
                </a:ext>
              </a:extLst>
            </p:cNvPr>
            <p:cNvSpPr>
              <a:spLocks noChangeShapeType="1"/>
            </p:cNvSpPr>
            <p:nvPr/>
          </p:nvSpPr>
          <p:spPr bwMode="auto">
            <a:xfrm flipV="1">
              <a:off x="2364" y="2311"/>
              <a:ext cx="1099" cy="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78" name="Text Box 50">
              <a:extLst>
                <a:ext uri="{FF2B5EF4-FFF2-40B4-BE49-F238E27FC236}">
                  <a16:creationId xmlns:a16="http://schemas.microsoft.com/office/drawing/2014/main" id="{461B20E9-EDED-4D26-B25E-DC7B304F6985}"/>
                </a:ext>
              </a:extLst>
            </p:cNvPr>
            <p:cNvSpPr txBox="1">
              <a:spLocks noChangeArrowheads="1"/>
            </p:cNvSpPr>
            <p:nvPr/>
          </p:nvSpPr>
          <p:spPr bwMode="auto">
            <a:xfrm>
              <a:off x="1920" y="1639"/>
              <a:ext cx="432" cy="327"/>
            </a:xfrm>
            <a:prstGeom prst="rect">
              <a:avLst/>
            </a:prstGeom>
            <a:noFill/>
            <a:ln w="9525">
              <a:noFill/>
              <a:miter lim="800000"/>
              <a:headEnd/>
              <a:tailEnd/>
            </a:ln>
            <a:effectLst/>
          </p:spPr>
          <p:txBody>
            <a:bodyPr anchor="ctr">
              <a:spAutoFit/>
            </a:bodyPr>
            <a:lstStyle/>
            <a:p>
              <a:pP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p>
          </p:txBody>
        </p:sp>
        <p:sp>
          <p:nvSpPr>
            <p:cNvPr id="176179" name="Text Box 51">
              <a:extLst>
                <a:ext uri="{FF2B5EF4-FFF2-40B4-BE49-F238E27FC236}">
                  <a16:creationId xmlns:a16="http://schemas.microsoft.com/office/drawing/2014/main" id="{F05525DF-BBE3-40E5-B83B-1D02DEAF406D}"/>
                </a:ext>
              </a:extLst>
            </p:cNvPr>
            <p:cNvSpPr txBox="1">
              <a:spLocks noChangeArrowheads="1"/>
            </p:cNvSpPr>
            <p:nvPr/>
          </p:nvSpPr>
          <p:spPr bwMode="auto">
            <a:xfrm>
              <a:off x="2884" y="1881"/>
              <a:ext cx="411"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dirty="0">
                  <a:effectLst>
                    <a:outerShdw blurRad="38100" dist="38100" dir="2700000" algn="tl">
                      <a:srgbClr val="C0C0C0"/>
                    </a:outerShdw>
                  </a:effectLst>
                  <a:latin typeface="Times New Roman" charset="0"/>
                </a:rPr>
                <a:t>R</a:t>
              </a:r>
              <a:r>
                <a:rPr kumimoji="1" lang="en-US" altLang="zh-CN" sz="2800" b="1" baseline="-25000" dirty="0">
                  <a:effectLst>
                    <a:outerShdw blurRad="38100" dist="38100" dir="2700000" algn="tl">
                      <a:srgbClr val="C0C0C0"/>
                    </a:outerShdw>
                  </a:effectLst>
                  <a:latin typeface="Times New Roman" charset="0"/>
                </a:rPr>
                <a:t>3</a:t>
              </a:r>
              <a:endParaRPr kumimoji="1" lang="en-US" altLang="zh-CN" sz="2800" b="1" dirty="0">
                <a:solidFill>
                  <a:schemeClr val="bg2"/>
                </a:solidFill>
                <a:effectLst>
                  <a:outerShdw blurRad="38100" dist="38100" dir="2700000" algn="tl">
                    <a:srgbClr val="C0C0C0"/>
                  </a:outerShdw>
                </a:effectLst>
                <a:latin typeface="Times New Roman" charset="0"/>
              </a:endParaRPr>
            </a:p>
          </p:txBody>
        </p:sp>
        <p:sp>
          <p:nvSpPr>
            <p:cNvPr id="97328" name="Line 52">
              <a:extLst>
                <a:ext uri="{FF2B5EF4-FFF2-40B4-BE49-F238E27FC236}">
                  <a16:creationId xmlns:a16="http://schemas.microsoft.com/office/drawing/2014/main" id="{7B6FFD31-E6C0-4F73-A34A-026AF367F00C}"/>
                </a:ext>
              </a:extLst>
            </p:cNvPr>
            <p:cNvSpPr>
              <a:spLocks noChangeShapeType="1"/>
            </p:cNvSpPr>
            <p:nvPr/>
          </p:nvSpPr>
          <p:spPr bwMode="auto">
            <a:xfrm rot="5400000" flipV="1">
              <a:off x="3033" y="1313"/>
              <a:ext cx="0" cy="267"/>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81" name="Text Box 53">
              <a:extLst>
                <a:ext uri="{FF2B5EF4-FFF2-40B4-BE49-F238E27FC236}">
                  <a16:creationId xmlns:a16="http://schemas.microsoft.com/office/drawing/2014/main" id="{6586E295-3A9E-47BB-A44F-F1ED470612AF}"/>
                </a:ext>
              </a:extLst>
            </p:cNvPr>
            <p:cNvSpPr txBox="1">
              <a:spLocks noChangeArrowheads="1"/>
            </p:cNvSpPr>
            <p:nvPr/>
          </p:nvSpPr>
          <p:spPr bwMode="auto">
            <a:xfrm>
              <a:off x="2880" y="960"/>
              <a:ext cx="542"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176182" name="Text Box 54">
              <a:extLst>
                <a:ext uri="{FF2B5EF4-FFF2-40B4-BE49-F238E27FC236}">
                  <a16:creationId xmlns:a16="http://schemas.microsoft.com/office/drawing/2014/main" id="{E7512AD5-B877-4F76-813D-A11F411C3903}"/>
                </a:ext>
              </a:extLst>
            </p:cNvPr>
            <p:cNvSpPr txBox="1">
              <a:spLocks noChangeArrowheads="1"/>
            </p:cNvSpPr>
            <p:nvPr/>
          </p:nvSpPr>
          <p:spPr bwMode="auto">
            <a:xfrm>
              <a:off x="2301" y="1705"/>
              <a:ext cx="605"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dirty="0">
                  <a:effectLst>
                    <a:outerShdw blurRad="38100" dist="38100" dir="2700000" algn="tl">
                      <a:srgbClr val="C0C0C0"/>
                    </a:outerShdw>
                  </a:effectLst>
                  <a:latin typeface="Times New Roman" charset="0"/>
                </a:rPr>
                <a:t>R</a:t>
              </a:r>
              <a:r>
                <a:rPr kumimoji="1" lang="en-US" altLang="zh-CN" sz="2800" b="1" baseline="-25000" dirty="0">
                  <a:effectLst>
                    <a:outerShdw blurRad="38100" dist="38100" dir="2700000" algn="tl">
                      <a:srgbClr val="C0C0C0"/>
                    </a:outerShdw>
                  </a:effectLst>
                  <a:latin typeface="Times New Roman" charset="0"/>
                </a:rPr>
                <a:t>1</a:t>
              </a:r>
              <a:endParaRPr kumimoji="1" lang="en-US" altLang="zh-CN" sz="2800" b="1" dirty="0">
                <a:solidFill>
                  <a:schemeClr val="bg2"/>
                </a:solidFill>
                <a:effectLst>
                  <a:outerShdw blurRad="38100" dist="38100" dir="2700000" algn="tl">
                    <a:srgbClr val="C0C0C0"/>
                  </a:outerShdw>
                </a:effectLst>
                <a:latin typeface="Times New Roman" charset="0"/>
              </a:endParaRPr>
            </a:p>
          </p:txBody>
        </p:sp>
        <p:sp>
          <p:nvSpPr>
            <p:cNvPr id="176183" name="Rectangle 55">
              <a:extLst>
                <a:ext uri="{FF2B5EF4-FFF2-40B4-BE49-F238E27FC236}">
                  <a16:creationId xmlns:a16="http://schemas.microsoft.com/office/drawing/2014/main" id="{8B789956-1B04-4DC2-B1F2-1471ED83068D}"/>
                </a:ext>
              </a:extLst>
            </p:cNvPr>
            <p:cNvSpPr>
              <a:spLocks noChangeArrowheads="1"/>
            </p:cNvSpPr>
            <p:nvPr/>
          </p:nvSpPr>
          <p:spPr bwMode="auto">
            <a:xfrm>
              <a:off x="3209" y="1703"/>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7332" name="Line 56">
              <a:extLst>
                <a:ext uri="{FF2B5EF4-FFF2-40B4-BE49-F238E27FC236}">
                  <a16:creationId xmlns:a16="http://schemas.microsoft.com/office/drawing/2014/main" id="{938C9891-B356-4F14-9AB8-B3C411E9841E}"/>
                </a:ext>
              </a:extLst>
            </p:cNvPr>
            <p:cNvSpPr>
              <a:spLocks noChangeShapeType="1"/>
            </p:cNvSpPr>
            <p:nvPr/>
          </p:nvSpPr>
          <p:spPr bwMode="auto">
            <a:xfrm>
              <a:off x="3258" y="1975"/>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3" name="Line 57">
              <a:extLst>
                <a:ext uri="{FF2B5EF4-FFF2-40B4-BE49-F238E27FC236}">
                  <a16:creationId xmlns:a16="http://schemas.microsoft.com/office/drawing/2014/main" id="{DAAEED3E-1B65-427C-9621-1E8F97EC50A3}"/>
                </a:ext>
              </a:extLst>
            </p:cNvPr>
            <p:cNvSpPr>
              <a:spLocks noChangeShapeType="1"/>
            </p:cNvSpPr>
            <p:nvPr/>
          </p:nvSpPr>
          <p:spPr bwMode="auto">
            <a:xfrm flipV="1">
              <a:off x="3264" y="1313"/>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86" name="Rectangle 58">
              <a:extLst>
                <a:ext uri="{FF2B5EF4-FFF2-40B4-BE49-F238E27FC236}">
                  <a16:creationId xmlns:a16="http://schemas.microsoft.com/office/drawing/2014/main" id="{C4B0A260-16F2-4990-A853-90992C7F583C}"/>
                </a:ext>
              </a:extLst>
            </p:cNvPr>
            <p:cNvSpPr>
              <a:spLocks noChangeArrowheads="1"/>
            </p:cNvSpPr>
            <p:nvPr/>
          </p:nvSpPr>
          <p:spPr bwMode="auto">
            <a:xfrm rot="-5400000">
              <a:off x="2992" y="1218"/>
              <a:ext cx="102" cy="245"/>
            </a:xfrm>
            <a:prstGeom prst="rect">
              <a:avLst/>
            </a:prstGeom>
            <a:noFill/>
            <a:ln w="38100">
              <a:solidFill>
                <a:schemeClr val="tx1"/>
              </a:solidFill>
              <a:miter lim="800000"/>
              <a:headEnd/>
              <a:tailEnd/>
            </a:ln>
            <a:effectLst/>
          </p:spPr>
          <p:txBody>
            <a:bodyPr vert="eaVert"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7335" name="Line 59">
              <a:extLst>
                <a:ext uri="{FF2B5EF4-FFF2-40B4-BE49-F238E27FC236}">
                  <a16:creationId xmlns:a16="http://schemas.microsoft.com/office/drawing/2014/main" id="{44BDB7AE-A559-46F1-8BCF-810BE8FABB86}"/>
                </a:ext>
              </a:extLst>
            </p:cNvPr>
            <p:cNvSpPr>
              <a:spLocks noChangeShapeType="1"/>
            </p:cNvSpPr>
            <p:nvPr/>
          </p:nvSpPr>
          <p:spPr bwMode="auto">
            <a:xfrm>
              <a:off x="3185" y="1327"/>
              <a:ext cx="306"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88" name="Rectangle 60">
              <a:extLst>
                <a:ext uri="{FF2B5EF4-FFF2-40B4-BE49-F238E27FC236}">
                  <a16:creationId xmlns:a16="http://schemas.microsoft.com/office/drawing/2014/main" id="{F8F768F5-48B9-4C90-AC63-8882617E9296}"/>
                </a:ext>
              </a:extLst>
            </p:cNvPr>
            <p:cNvSpPr>
              <a:spLocks noChangeArrowheads="1"/>
            </p:cNvSpPr>
            <p:nvPr/>
          </p:nvSpPr>
          <p:spPr bwMode="auto">
            <a:xfrm>
              <a:off x="2887" y="1432"/>
              <a:ext cx="319" cy="327"/>
            </a:xfrm>
            <a:prstGeom prst="rect">
              <a:avLst/>
            </a:prstGeom>
            <a:noFill/>
            <a:ln w="9525">
              <a:noFill/>
              <a:miter lim="800000"/>
              <a:headEnd/>
              <a:tailEnd/>
            </a:ln>
            <a:effectLst/>
          </p:spPr>
          <p:txBody>
            <a:bodyPr wrap="none" anchor="ctr">
              <a:spAutoFit/>
            </a:bodyPr>
            <a:lstStyle/>
            <a:p>
              <a:pPr algn="ctr">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2</a:t>
              </a:r>
              <a:r>
                <a:rPr kumimoji="1" lang="en-US" altLang="zh-CN" sz="2800">
                  <a:solidFill>
                    <a:schemeClr val="tx2"/>
                  </a:solidFill>
                  <a:effectLst>
                    <a:outerShdw blurRad="38100" dist="38100" dir="2700000" algn="tl">
                      <a:srgbClr val="C0C0C0"/>
                    </a:outerShdw>
                  </a:effectLst>
                  <a:latin typeface="Times New Roman" charset="0"/>
                </a:rPr>
                <a:t>'</a:t>
              </a:r>
              <a:endParaRPr kumimoji="1" lang="en-US" altLang="zh-CN" sz="2800" b="1" baseline="-25000">
                <a:solidFill>
                  <a:schemeClr val="tx2"/>
                </a:solidFill>
                <a:effectLst>
                  <a:outerShdw blurRad="38100" dist="38100" dir="2700000" algn="tl">
                    <a:srgbClr val="C0C0C0"/>
                  </a:outerShdw>
                </a:effectLst>
                <a:latin typeface="Times New Roman" charset="0"/>
              </a:endParaRPr>
            </a:p>
          </p:txBody>
        </p:sp>
      </p:grpSp>
      <p:grpSp>
        <p:nvGrpSpPr>
          <p:cNvPr id="97291" name="Group 98">
            <a:extLst>
              <a:ext uri="{FF2B5EF4-FFF2-40B4-BE49-F238E27FC236}">
                <a16:creationId xmlns:a16="http://schemas.microsoft.com/office/drawing/2014/main" id="{7E2DFB20-4500-4A2F-9958-620E4B11F60F}"/>
              </a:ext>
            </a:extLst>
          </p:cNvPr>
          <p:cNvGrpSpPr>
            <a:grpSpLocks/>
          </p:cNvGrpSpPr>
          <p:nvPr/>
        </p:nvGrpSpPr>
        <p:grpSpPr bwMode="auto">
          <a:xfrm>
            <a:off x="6183313" y="1524000"/>
            <a:ext cx="2579687" cy="2159000"/>
            <a:chOff x="3696" y="960"/>
            <a:chExt cx="1625" cy="1360"/>
          </a:xfrm>
        </p:grpSpPr>
        <p:sp>
          <p:nvSpPr>
            <p:cNvPr id="97292" name="Line 64">
              <a:extLst>
                <a:ext uri="{FF2B5EF4-FFF2-40B4-BE49-F238E27FC236}">
                  <a16:creationId xmlns:a16="http://schemas.microsoft.com/office/drawing/2014/main" id="{711010FD-9393-46EF-ABB4-54751BC51729}"/>
                </a:ext>
              </a:extLst>
            </p:cNvPr>
            <p:cNvSpPr>
              <a:spLocks noChangeShapeType="1"/>
            </p:cNvSpPr>
            <p:nvPr/>
          </p:nvSpPr>
          <p:spPr bwMode="auto">
            <a:xfrm>
              <a:off x="3696" y="1896"/>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3" name="Line 65">
              <a:extLst>
                <a:ext uri="{FF2B5EF4-FFF2-40B4-BE49-F238E27FC236}">
                  <a16:creationId xmlns:a16="http://schemas.microsoft.com/office/drawing/2014/main" id="{D180D8FE-7AB0-42FB-90C0-CD19AEB97C18}"/>
                </a:ext>
              </a:extLst>
            </p:cNvPr>
            <p:cNvSpPr>
              <a:spLocks noChangeShapeType="1"/>
            </p:cNvSpPr>
            <p:nvPr/>
          </p:nvSpPr>
          <p:spPr bwMode="auto">
            <a:xfrm flipH="1">
              <a:off x="3860" y="1297"/>
              <a:ext cx="1" cy="85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4" name="Line 66">
              <a:extLst>
                <a:ext uri="{FF2B5EF4-FFF2-40B4-BE49-F238E27FC236}">
                  <a16:creationId xmlns:a16="http://schemas.microsoft.com/office/drawing/2014/main" id="{6F9B9E51-49C6-44D3-860A-A4FC65D1D6A9}"/>
                </a:ext>
              </a:extLst>
            </p:cNvPr>
            <p:cNvSpPr>
              <a:spLocks noChangeShapeType="1"/>
            </p:cNvSpPr>
            <p:nvPr/>
          </p:nvSpPr>
          <p:spPr bwMode="auto">
            <a:xfrm>
              <a:off x="3861" y="2077"/>
              <a:ext cx="0" cy="2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7295" name="Group 67">
              <a:extLst>
                <a:ext uri="{FF2B5EF4-FFF2-40B4-BE49-F238E27FC236}">
                  <a16:creationId xmlns:a16="http://schemas.microsoft.com/office/drawing/2014/main" id="{DF42705A-534C-4618-B3D4-BFF064C856FF}"/>
                </a:ext>
              </a:extLst>
            </p:cNvPr>
            <p:cNvGrpSpPr>
              <a:grpSpLocks/>
            </p:cNvGrpSpPr>
            <p:nvPr/>
          </p:nvGrpSpPr>
          <p:grpSpPr bwMode="auto">
            <a:xfrm flipV="1">
              <a:off x="5103" y="1708"/>
              <a:ext cx="218" cy="222"/>
              <a:chOff x="1344" y="1872"/>
              <a:chExt cx="192" cy="192"/>
            </a:xfrm>
          </p:grpSpPr>
          <p:sp>
            <p:nvSpPr>
              <p:cNvPr id="97315" name="Oval 68">
                <a:extLst>
                  <a:ext uri="{FF2B5EF4-FFF2-40B4-BE49-F238E27FC236}">
                    <a16:creationId xmlns:a16="http://schemas.microsoft.com/office/drawing/2014/main" id="{B5091069-4BD4-4058-AD13-E09F432BC7F9}"/>
                  </a:ext>
                </a:extLst>
              </p:cNvPr>
              <p:cNvSpPr>
                <a:spLocks noChangeArrowheads="1"/>
              </p:cNvSpPr>
              <p:nvPr/>
            </p:nvSpPr>
            <p:spPr bwMode="auto">
              <a:xfrm>
                <a:off x="1344" y="1872"/>
                <a:ext cx="192" cy="19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7316" name="Line 69">
                <a:extLst>
                  <a:ext uri="{FF2B5EF4-FFF2-40B4-BE49-F238E27FC236}">
                    <a16:creationId xmlns:a16="http://schemas.microsoft.com/office/drawing/2014/main" id="{FF523322-E1C8-4B1C-86D4-CABB44E939B1}"/>
                  </a:ext>
                </a:extLst>
              </p:cNvPr>
              <p:cNvSpPr>
                <a:spLocks noChangeShapeType="1"/>
              </p:cNvSpPr>
              <p:nvPr/>
            </p:nvSpPr>
            <p:spPr bwMode="auto">
              <a:xfrm>
                <a:off x="1344" y="1968"/>
                <a:ext cx="19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7296" name="Line 70">
              <a:extLst>
                <a:ext uri="{FF2B5EF4-FFF2-40B4-BE49-F238E27FC236}">
                  <a16:creationId xmlns:a16="http://schemas.microsoft.com/office/drawing/2014/main" id="{0166D5EF-26C8-4E85-A883-EE663A62D3E8}"/>
                </a:ext>
              </a:extLst>
            </p:cNvPr>
            <p:cNvSpPr>
              <a:spLocks noChangeShapeType="1"/>
            </p:cNvSpPr>
            <p:nvPr/>
          </p:nvSpPr>
          <p:spPr bwMode="auto">
            <a:xfrm>
              <a:off x="5212" y="1930"/>
              <a:ext cx="0" cy="39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7" name="Line 71">
              <a:extLst>
                <a:ext uri="{FF2B5EF4-FFF2-40B4-BE49-F238E27FC236}">
                  <a16:creationId xmlns:a16="http://schemas.microsoft.com/office/drawing/2014/main" id="{B9BFB7AA-C724-4834-AD6A-788B6149E160}"/>
                </a:ext>
              </a:extLst>
            </p:cNvPr>
            <p:cNvSpPr>
              <a:spLocks noChangeShapeType="1"/>
            </p:cNvSpPr>
            <p:nvPr/>
          </p:nvSpPr>
          <p:spPr bwMode="auto">
            <a:xfrm>
              <a:off x="5212" y="1318"/>
              <a:ext cx="0" cy="39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8" name="Line 72">
              <a:extLst>
                <a:ext uri="{FF2B5EF4-FFF2-40B4-BE49-F238E27FC236}">
                  <a16:creationId xmlns:a16="http://schemas.microsoft.com/office/drawing/2014/main" id="{F595BC54-40F5-4F0F-B6B8-553AF9567D77}"/>
                </a:ext>
              </a:extLst>
            </p:cNvPr>
            <p:cNvSpPr>
              <a:spLocks noChangeShapeType="1"/>
            </p:cNvSpPr>
            <p:nvPr/>
          </p:nvSpPr>
          <p:spPr bwMode="auto">
            <a:xfrm flipV="1">
              <a:off x="3859" y="1311"/>
              <a:ext cx="55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201" name="Rectangle 73">
              <a:extLst>
                <a:ext uri="{FF2B5EF4-FFF2-40B4-BE49-F238E27FC236}">
                  <a16:creationId xmlns:a16="http://schemas.microsoft.com/office/drawing/2014/main" id="{B1F16087-8CDA-4350-831D-59876F231FC9}"/>
                </a:ext>
              </a:extLst>
            </p:cNvPr>
            <p:cNvSpPr>
              <a:spLocks noChangeArrowheads="1"/>
            </p:cNvSpPr>
            <p:nvPr/>
          </p:nvSpPr>
          <p:spPr bwMode="auto">
            <a:xfrm>
              <a:off x="4224" y="1687"/>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7300" name="Line 74">
              <a:extLst>
                <a:ext uri="{FF2B5EF4-FFF2-40B4-BE49-F238E27FC236}">
                  <a16:creationId xmlns:a16="http://schemas.microsoft.com/office/drawing/2014/main" id="{9131B2A4-77BD-45DD-853F-58317F6E3D1B}"/>
                </a:ext>
              </a:extLst>
            </p:cNvPr>
            <p:cNvSpPr>
              <a:spLocks noChangeShapeType="1"/>
            </p:cNvSpPr>
            <p:nvPr/>
          </p:nvSpPr>
          <p:spPr bwMode="auto">
            <a:xfrm>
              <a:off x="4272" y="1959"/>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1" name="Line 75">
              <a:extLst>
                <a:ext uri="{FF2B5EF4-FFF2-40B4-BE49-F238E27FC236}">
                  <a16:creationId xmlns:a16="http://schemas.microsoft.com/office/drawing/2014/main" id="{F575A3ED-422D-4D69-B053-6852CCAB5059}"/>
                </a:ext>
              </a:extLst>
            </p:cNvPr>
            <p:cNvSpPr>
              <a:spLocks noChangeShapeType="1"/>
            </p:cNvSpPr>
            <p:nvPr/>
          </p:nvSpPr>
          <p:spPr bwMode="auto">
            <a:xfrm flipV="1">
              <a:off x="4279" y="1297"/>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2" name="Line 76">
              <a:extLst>
                <a:ext uri="{FF2B5EF4-FFF2-40B4-BE49-F238E27FC236}">
                  <a16:creationId xmlns:a16="http://schemas.microsoft.com/office/drawing/2014/main" id="{28E0214D-0844-4F4E-AED2-12AF0F1B74EB}"/>
                </a:ext>
              </a:extLst>
            </p:cNvPr>
            <p:cNvSpPr>
              <a:spLocks noChangeShapeType="1"/>
            </p:cNvSpPr>
            <p:nvPr/>
          </p:nvSpPr>
          <p:spPr bwMode="auto">
            <a:xfrm flipV="1">
              <a:off x="3860" y="2295"/>
              <a:ext cx="1363" cy="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205" name="Text Box 77">
              <a:extLst>
                <a:ext uri="{FF2B5EF4-FFF2-40B4-BE49-F238E27FC236}">
                  <a16:creationId xmlns:a16="http://schemas.microsoft.com/office/drawing/2014/main" id="{B9EE3693-C970-45D1-9554-D280969B9801}"/>
                </a:ext>
              </a:extLst>
            </p:cNvPr>
            <p:cNvSpPr txBox="1">
              <a:spLocks noChangeArrowheads="1"/>
            </p:cNvSpPr>
            <p:nvPr/>
          </p:nvSpPr>
          <p:spPr bwMode="auto">
            <a:xfrm>
              <a:off x="4380" y="1689"/>
              <a:ext cx="411"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dirty="0">
                  <a:effectLst>
                    <a:outerShdw blurRad="38100" dist="38100" dir="2700000" algn="tl">
                      <a:srgbClr val="C0C0C0"/>
                    </a:outerShdw>
                  </a:effectLst>
                  <a:latin typeface="Times New Roman" charset="0"/>
                </a:rPr>
                <a:t>R</a:t>
              </a:r>
              <a:r>
                <a:rPr kumimoji="1" lang="en-US" altLang="zh-CN" sz="2800" b="1" baseline="-25000" dirty="0">
                  <a:effectLst>
                    <a:outerShdw blurRad="38100" dist="38100" dir="2700000" algn="tl">
                      <a:srgbClr val="C0C0C0"/>
                    </a:outerShdw>
                  </a:effectLst>
                  <a:latin typeface="Times New Roman" charset="0"/>
                </a:rPr>
                <a:t>3</a:t>
              </a:r>
              <a:endParaRPr kumimoji="1" lang="en-US" altLang="zh-CN" sz="2800" b="1" dirty="0">
                <a:solidFill>
                  <a:schemeClr val="bg2"/>
                </a:solidFill>
                <a:effectLst>
                  <a:outerShdw blurRad="38100" dist="38100" dir="2700000" algn="tl">
                    <a:srgbClr val="C0C0C0"/>
                  </a:outerShdw>
                </a:effectLst>
                <a:latin typeface="Times New Roman" charset="0"/>
              </a:endParaRPr>
            </a:p>
          </p:txBody>
        </p:sp>
        <p:sp>
          <p:nvSpPr>
            <p:cNvPr id="97304" name="Line 78">
              <a:extLst>
                <a:ext uri="{FF2B5EF4-FFF2-40B4-BE49-F238E27FC236}">
                  <a16:creationId xmlns:a16="http://schemas.microsoft.com/office/drawing/2014/main" id="{BCB65D05-5FE3-4F07-96C4-DA6D2D7F511D}"/>
                </a:ext>
              </a:extLst>
            </p:cNvPr>
            <p:cNvSpPr>
              <a:spLocks noChangeShapeType="1"/>
            </p:cNvSpPr>
            <p:nvPr/>
          </p:nvSpPr>
          <p:spPr bwMode="auto">
            <a:xfrm rot="-5400000" flipH="1" flipV="1">
              <a:off x="4528" y="1298"/>
              <a:ext cx="0" cy="266"/>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207" name="Text Box 79">
              <a:extLst>
                <a:ext uri="{FF2B5EF4-FFF2-40B4-BE49-F238E27FC236}">
                  <a16:creationId xmlns:a16="http://schemas.microsoft.com/office/drawing/2014/main" id="{93C05459-D9AC-40C9-A793-0B2DFABEEA69}"/>
                </a:ext>
              </a:extLst>
            </p:cNvPr>
            <p:cNvSpPr txBox="1">
              <a:spLocks noChangeArrowheads="1"/>
            </p:cNvSpPr>
            <p:nvPr/>
          </p:nvSpPr>
          <p:spPr bwMode="auto">
            <a:xfrm>
              <a:off x="4292" y="960"/>
              <a:ext cx="542"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176208" name="Text Box 80">
              <a:extLst>
                <a:ext uri="{FF2B5EF4-FFF2-40B4-BE49-F238E27FC236}">
                  <a16:creationId xmlns:a16="http://schemas.microsoft.com/office/drawing/2014/main" id="{CA1CE57D-B910-40DA-AF9A-DC222541E9EA}"/>
                </a:ext>
              </a:extLst>
            </p:cNvPr>
            <p:cNvSpPr txBox="1">
              <a:spLocks noChangeArrowheads="1"/>
            </p:cNvSpPr>
            <p:nvPr/>
          </p:nvSpPr>
          <p:spPr bwMode="auto">
            <a:xfrm>
              <a:off x="3797" y="1689"/>
              <a:ext cx="605"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97307" name="Line 81">
              <a:extLst>
                <a:ext uri="{FF2B5EF4-FFF2-40B4-BE49-F238E27FC236}">
                  <a16:creationId xmlns:a16="http://schemas.microsoft.com/office/drawing/2014/main" id="{852CF614-F414-42D8-972F-78241EA30993}"/>
                </a:ext>
              </a:extLst>
            </p:cNvPr>
            <p:cNvSpPr>
              <a:spLocks noChangeShapeType="1"/>
            </p:cNvSpPr>
            <p:nvPr/>
          </p:nvSpPr>
          <p:spPr bwMode="auto">
            <a:xfrm flipV="1">
              <a:off x="5072" y="1671"/>
              <a:ext cx="0" cy="322"/>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210" name="Rectangle 82">
              <a:extLst>
                <a:ext uri="{FF2B5EF4-FFF2-40B4-BE49-F238E27FC236}">
                  <a16:creationId xmlns:a16="http://schemas.microsoft.com/office/drawing/2014/main" id="{DB6437FD-BDFA-425F-BADB-AC1E35BB4EAF}"/>
                </a:ext>
              </a:extLst>
            </p:cNvPr>
            <p:cNvSpPr>
              <a:spLocks noChangeArrowheads="1"/>
            </p:cNvSpPr>
            <p:nvPr/>
          </p:nvSpPr>
          <p:spPr bwMode="auto">
            <a:xfrm>
              <a:off x="4705" y="1687"/>
              <a:ext cx="91"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7309" name="Line 83">
              <a:extLst>
                <a:ext uri="{FF2B5EF4-FFF2-40B4-BE49-F238E27FC236}">
                  <a16:creationId xmlns:a16="http://schemas.microsoft.com/office/drawing/2014/main" id="{B916AE55-19F8-4730-962E-CEC5B62F6ACC}"/>
                </a:ext>
              </a:extLst>
            </p:cNvPr>
            <p:cNvSpPr>
              <a:spLocks noChangeShapeType="1"/>
            </p:cNvSpPr>
            <p:nvPr/>
          </p:nvSpPr>
          <p:spPr bwMode="auto">
            <a:xfrm>
              <a:off x="4753" y="1959"/>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0" name="Line 84">
              <a:extLst>
                <a:ext uri="{FF2B5EF4-FFF2-40B4-BE49-F238E27FC236}">
                  <a16:creationId xmlns:a16="http://schemas.microsoft.com/office/drawing/2014/main" id="{F160DF1E-4757-45F8-A1E6-039581DADCDE}"/>
                </a:ext>
              </a:extLst>
            </p:cNvPr>
            <p:cNvSpPr>
              <a:spLocks noChangeShapeType="1"/>
            </p:cNvSpPr>
            <p:nvPr/>
          </p:nvSpPr>
          <p:spPr bwMode="auto">
            <a:xfrm flipV="1">
              <a:off x="4760" y="1297"/>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213" name="Rectangle 85">
              <a:extLst>
                <a:ext uri="{FF2B5EF4-FFF2-40B4-BE49-F238E27FC236}">
                  <a16:creationId xmlns:a16="http://schemas.microsoft.com/office/drawing/2014/main" id="{11A71C7E-A7A1-4942-B05B-9189D4CA477A}"/>
                </a:ext>
              </a:extLst>
            </p:cNvPr>
            <p:cNvSpPr>
              <a:spLocks noChangeArrowheads="1"/>
            </p:cNvSpPr>
            <p:nvPr/>
          </p:nvSpPr>
          <p:spPr bwMode="auto">
            <a:xfrm rot="-5400000">
              <a:off x="4488" y="1202"/>
              <a:ext cx="102" cy="245"/>
            </a:xfrm>
            <a:prstGeom prst="rect">
              <a:avLst/>
            </a:prstGeom>
            <a:noFill/>
            <a:ln w="38100">
              <a:solidFill>
                <a:schemeClr val="tx1"/>
              </a:solidFill>
              <a:miter lim="800000"/>
              <a:headEnd/>
              <a:tailEnd/>
            </a:ln>
            <a:effectLst/>
          </p:spPr>
          <p:txBody>
            <a:bodyPr vert="eaVert"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7312" name="Line 86">
              <a:extLst>
                <a:ext uri="{FF2B5EF4-FFF2-40B4-BE49-F238E27FC236}">
                  <a16:creationId xmlns:a16="http://schemas.microsoft.com/office/drawing/2014/main" id="{C4341525-B0D6-499E-8860-ACB552111E45}"/>
                </a:ext>
              </a:extLst>
            </p:cNvPr>
            <p:cNvSpPr>
              <a:spLocks noChangeShapeType="1"/>
            </p:cNvSpPr>
            <p:nvPr/>
          </p:nvSpPr>
          <p:spPr bwMode="auto">
            <a:xfrm>
              <a:off x="4680" y="1311"/>
              <a:ext cx="551"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215" name="Rectangle 87">
              <a:extLst>
                <a:ext uri="{FF2B5EF4-FFF2-40B4-BE49-F238E27FC236}">
                  <a16:creationId xmlns:a16="http://schemas.microsoft.com/office/drawing/2014/main" id="{9683AD47-61E7-4AEB-86C7-5BCBE0C9D2FB}"/>
                </a:ext>
              </a:extLst>
            </p:cNvPr>
            <p:cNvSpPr>
              <a:spLocks noChangeArrowheads="1"/>
            </p:cNvSpPr>
            <p:nvPr/>
          </p:nvSpPr>
          <p:spPr bwMode="auto">
            <a:xfrm>
              <a:off x="4820" y="1680"/>
              <a:ext cx="288" cy="327"/>
            </a:xfrm>
            <a:prstGeom prst="rect">
              <a:avLst/>
            </a:prstGeom>
            <a:noFill/>
            <a:ln w="9525">
              <a:noFill/>
              <a:miter lim="800000"/>
              <a:headEnd/>
              <a:tailEnd/>
            </a:ln>
            <a:effectLst/>
          </p:spPr>
          <p:txBody>
            <a:bodyPr wrap="none" anchor="ctr">
              <a:spAutoFit/>
            </a:bodyPr>
            <a:lstStyle/>
            <a:p>
              <a:pPr algn="ctr">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p>
          </p:txBody>
        </p:sp>
        <p:sp>
          <p:nvSpPr>
            <p:cNvPr id="176216" name="Rectangle 88">
              <a:extLst>
                <a:ext uri="{FF2B5EF4-FFF2-40B4-BE49-F238E27FC236}">
                  <a16:creationId xmlns:a16="http://schemas.microsoft.com/office/drawing/2014/main" id="{F2B3C643-1EF9-4E6A-AEDB-73A07CB1F9F2}"/>
                </a:ext>
              </a:extLst>
            </p:cNvPr>
            <p:cNvSpPr>
              <a:spLocks noChangeArrowheads="1"/>
            </p:cNvSpPr>
            <p:nvPr/>
          </p:nvSpPr>
          <p:spPr bwMode="auto">
            <a:xfrm>
              <a:off x="4381" y="1408"/>
              <a:ext cx="371" cy="327"/>
            </a:xfrm>
            <a:prstGeom prst="rect">
              <a:avLst/>
            </a:prstGeom>
            <a:noFill/>
            <a:ln w="9525">
              <a:noFill/>
              <a:miter lim="800000"/>
              <a:headEnd/>
              <a:tailEnd/>
            </a:ln>
            <a:effectLst/>
          </p:spPr>
          <p:txBody>
            <a:bodyPr anchor="ctr">
              <a:spAutoFit/>
            </a:bodyPr>
            <a:lstStyle/>
            <a:p>
              <a:pPr algn="ctr">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2</a:t>
              </a:r>
              <a:r>
                <a:rPr kumimoji="1" lang="en-US" altLang="zh-CN" sz="2800">
                  <a:solidFill>
                    <a:schemeClr val="tx2"/>
                  </a:solidFill>
                  <a:effectLst>
                    <a:outerShdw blurRad="38100" dist="38100" dir="2700000" algn="tl">
                      <a:srgbClr val="C0C0C0"/>
                    </a:outerShdw>
                  </a:effectLst>
                  <a:latin typeface="Times New Roman" charset="0"/>
                  <a:sym typeface="Symbol" pitchFamily="18" charset="2"/>
                </a:rPr>
                <a:t></a:t>
              </a:r>
              <a:endParaRPr kumimoji="1" lang="en-US" altLang="zh-CN" sz="2800" b="1" baseline="-25000">
                <a:solidFill>
                  <a:schemeClr val="tx2"/>
                </a:solidFill>
                <a:effectLst>
                  <a:outerShdw blurRad="38100" dist="38100" dir="2700000" algn="tl">
                    <a:srgbClr val="C0C0C0"/>
                  </a:outerShdw>
                </a:effectLst>
                <a:latin typeface="Times New Roman"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61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2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6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76135"/>
                                        </p:tgtEl>
                                        <p:attrNameLst>
                                          <p:attrName>style.visibility</p:attrName>
                                        </p:attrNameLst>
                                      </p:cBhvr>
                                      <p:to>
                                        <p:strVal val="visible"/>
                                      </p:to>
                                    </p:set>
                                    <p:animEffect transition="in" filter="wipe(left)">
                                      <p:cBhvr>
                                        <p:cTn id="19" dur="500"/>
                                        <p:tgtEl>
                                          <p:spTgt spid="1761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76136"/>
                                        </p:tgtEl>
                                        <p:attrNameLst>
                                          <p:attrName>style.visibility</p:attrName>
                                        </p:attrNameLst>
                                      </p:cBhvr>
                                      <p:to>
                                        <p:strVal val="visible"/>
                                      </p:to>
                                    </p:set>
                                    <p:animEffect transition="in" filter="wipe(left)">
                                      <p:cBhvr>
                                        <p:cTn id="24" dur="500"/>
                                        <p:tgtEl>
                                          <p:spTgt spid="176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P spid="176134" grpId="0"/>
      <p:bldP spid="176135"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3">
            <a:extLst>
              <a:ext uri="{FF2B5EF4-FFF2-40B4-BE49-F238E27FC236}">
                <a16:creationId xmlns:a16="http://schemas.microsoft.com/office/drawing/2014/main" id="{7D8B8ECA-6478-49A4-861E-DA35B77CC2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3D7B275-AA1B-47BB-8950-445B19FA0969}" type="slidenum">
              <a:rPr lang="en-US" altLang="zh-CN" sz="1400" smtClean="0"/>
              <a:pPr>
                <a:spcBef>
                  <a:spcPct val="0"/>
                </a:spcBef>
                <a:buFontTx/>
                <a:buNone/>
              </a:pPr>
              <a:t>97</a:t>
            </a:fld>
            <a:endParaRPr lang="en-US" altLang="zh-CN" sz="1400"/>
          </a:p>
        </p:txBody>
      </p:sp>
      <p:sp>
        <p:nvSpPr>
          <p:cNvPr id="177154" name="Text Box 2">
            <a:extLst>
              <a:ext uri="{FF2B5EF4-FFF2-40B4-BE49-F238E27FC236}">
                <a16:creationId xmlns:a16="http://schemas.microsoft.com/office/drawing/2014/main" id="{5A506D76-4CF2-46B2-A349-C1A364138937}"/>
              </a:ext>
            </a:extLst>
          </p:cNvPr>
          <p:cNvSpPr txBox="1">
            <a:spLocks noChangeArrowheads="1"/>
          </p:cNvSpPr>
          <p:nvPr/>
        </p:nvSpPr>
        <p:spPr bwMode="auto">
          <a:xfrm>
            <a:off x="4097338" y="414338"/>
            <a:ext cx="4903787" cy="733425"/>
          </a:xfrm>
          <a:prstGeom prst="rect">
            <a:avLst/>
          </a:prstGeom>
          <a:noFill/>
          <a:ln w="38100">
            <a:noFill/>
            <a:miter lim="800000"/>
            <a:headEnd/>
            <a:tailEnd/>
          </a:ln>
          <a:effectLst/>
        </p:spPr>
        <p:txBody>
          <a:bodyPr>
            <a:spAutoFit/>
          </a:bodyPr>
          <a:lstStyle/>
          <a:p>
            <a:pPr>
              <a:lnSpc>
                <a:spcPct val="150000"/>
              </a:lnSpc>
              <a:defRPr/>
            </a:pPr>
            <a:r>
              <a:rPr lang="en-US" altLang="zh-CN" sz="2800" b="1" i="1">
                <a:effectLst>
                  <a:outerShdw blurRad="38100" dist="38100" dir="2700000" algn="tl">
                    <a:srgbClr val="C0C0C0"/>
                  </a:outerShdw>
                </a:effectLst>
                <a:latin typeface="Times New Roman" charset="0"/>
              </a:rPr>
              <a:t> </a:t>
            </a:r>
            <a:endParaRPr lang="zh-CN" altLang="zh-CN" sz="2800" b="1" i="1">
              <a:effectLst>
                <a:outerShdw blurRad="38100" dist="38100" dir="2700000" algn="tl">
                  <a:srgbClr val="C0C0C0"/>
                </a:outerShdw>
              </a:effectLst>
              <a:latin typeface="Times New Roman" charset="0"/>
            </a:endParaRPr>
          </a:p>
        </p:txBody>
      </p:sp>
      <p:graphicFrame>
        <p:nvGraphicFramePr>
          <p:cNvPr id="177158" name="Object 6">
            <a:extLst>
              <a:ext uri="{FF2B5EF4-FFF2-40B4-BE49-F238E27FC236}">
                <a16:creationId xmlns:a16="http://schemas.microsoft.com/office/drawing/2014/main" id="{86047B49-562C-4E50-A860-448F4714B7A7}"/>
              </a:ext>
            </a:extLst>
          </p:cNvPr>
          <p:cNvGraphicFramePr>
            <a:graphicFrameLocks noChangeAspect="1"/>
          </p:cNvGraphicFramePr>
          <p:nvPr/>
        </p:nvGraphicFramePr>
        <p:xfrm>
          <a:off x="2200275" y="5586413"/>
          <a:ext cx="5114925" cy="585787"/>
        </p:xfrm>
        <a:graphic>
          <a:graphicData uri="http://schemas.openxmlformats.org/presentationml/2006/ole">
            <mc:AlternateContent xmlns:mc="http://schemas.openxmlformats.org/markup-compatibility/2006">
              <mc:Choice xmlns:v="urn:schemas-microsoft-com:vml" Requires="v">
                <p:oleObj spid="_x0000_s35900" name="Equation" r:id="rId3" imgW="1774268" imgH="201441" progId="Equation.3">
                  <p:embed/>
                </p:oleObj>
              </mc:Choice>
              <mc:Fallback>
                <p:oleObj name="Equation" r:id="rId3" imgW="1774268" imgH="201441"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275" y="5586413"/>
                        <a:ext cx="511492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241" name="Text Box 89">
            <a:extLst>
              <a:ext uri="{FF2B5EF4-FFF2-40B4-BE49-F238E27FC236}">
                <a16:creationId xmlns:a16="http://schemas.microsoft.com/office/drawing/2014/main" id="{C830E1A1-8152-4D8C-9A80-D04234FE86E5}"/>
              </a:ext>
            </a:extLst>
          </p:cNvPr>
          <p:cNvSpPr txBox="1">
            <a:spLocks noChangeArrowheads="1"/>
          </p:cNvSpPr>
          <p:nvPr/>
        </p:nvSpPr>
        <p:spPr bwMode="auto">
          <a:xfrm>
            <a:off x="438150" y="3505200"/>
            <a:ext cx="2097088" cy="519113"/>
          </a:xfrm>
          <a:prstGeom prst="rect">
            <a:avLst/>
          </a:prstGeom>
          <a:noFill/>
          <a:ln w="9525">
            <a:noFill/>
            <a:miter lim="800000"/>
            <a:headEnd/>
            <a:tailEnd/>
          </a:ln>
          <a:effectLst/>
        </p:spPr>
        <p:txBody>
          <a:bodyPr wrap="none">
            <a:spAutoFit/>
          </a:bodyPr>
          <a:lstStyle/>
          <a:p>
            <a:pPr algn="ctr" eaLnBrk="1" hangingPunct="1">
              <a:defRPr/>
            </a:pPr>
            <a:r>
              <a:rPr kumimoji="1" lang="zh-CN" altLang="en-US" sz="2800" b="1">
                <a:effectLst>
                  <a:outerShdw blurRad="38100" dist="38100" dir="2700000" algn="tl">
                    <a:srgbClr val="C0C0C0"/>
                  </a:outerShdw>
                </a:effectLst>
                <a:latin typeface="Times New Roman" charset="0"/>
              </a:rPr>
              <a:t>解：由图</a:t>
            </a:r>
            <a:r>
              <a:rPr kumimoji="1" lang="en-US" altLang="zh-CN" sz="2800" b="1">
                <a:effectLst>
                  <a:outerShdw blurRad="38100" dist="38100" dir="2700000" algn="tl">
                    <a:srgbClr val="C0C0C0"/>
                  </a:outerShdw>
                </a:effectLst>
                <a:latin typeface="Times New Roman" charset="0"/>
              </a:rPr>
              <a:t>(c)</a:t>
            </a:r>
            <a:r>
              <a:rPr lang="en-US" altLang="zh-CN" sz="2800" b="1">
                <a:effectLst>
                  <a:outerShdw blurRad="38100" dist="38100" dir="2700000" algn="tl">
                    <a:srgbClr val="C0C0C0"/>
                  </a:outerShdw>
                </a:effectLst>
                <a:latin typeface="Times New Roman" charset="0"/>
              </a:rPr>
              <a:t> </a:t>
            </a:r>
          </a:p>
        </p:txBody>
      </p:sp>
      <p:graphicFrame>
        <p:nvGraphicFramePr>
          <p:cNvPr id="177242" name="Object 90">
            <a:extLst>
              <a:ext uri="{FF2B5EF4-FFF2-40B4-BE49-F238E27FC236}">
                <a16:creationId xmlns:a16="http://schemas.microsoft.com/office/drawing/2014/main" id="{CBC280F2-6E61-48B0-BC5C-F07227549607}"/>
              </a:ext>
            </a:extLst>
          </p:cNvPr>
          <p:cNvGraphicFramePr>
            <a:graphicFrameLocks noChangeAspect="1"/>
          </p:cNvGraphicFramePr>
          <p:nvPr/>
        </p:nvGraphicFramePr>
        <p:xfrm>
          <a:off x="2770188" y="3581400"/>
          <a:ext cx="5078412" cy="1006475"/>
        </p:xfrm>
        <a:graphic>
          <a:graphicData uri="http://schemas.openxmlformats.org/presentationml/2006/ole">
            <mc:AlternateContent xmlns:mc="http://schemas.openxmlformats.org/markup-compatibility/2006">
              <mc:Choice xmlns:v="urn:schemas-microsoft-com:vml" Requires="v">
                <p:oleObj spid="_x0000_s35901" name="Equation" r:id="rId5" imgW="2106268" imgH="430021" progId="Equation.3">
                  <p:embed/>
                </p:oleObj>
              </mc:Choice>
              <mc:Fallback>
                <p:oleObj name="Equation" r:id="rId5" imgW="2106268" imgH="430021" progId="Equation.3">
                  <p:embed/>
                  <p:pic>
                    <p:nvPicPr>
                      <p:cNvPr id="0" name="Object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0188" y="3581400"/>
                        <a:ext cx="507841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245" name="Rectangle 93">
            <a:extLst>
              <a:ext uri="{FF2B5EF4-FFF2-40B4-BE49-F238E27FC236}">
                <a16:creationId xmlns:a16="http://schemas.microsoft.com/office/drawing/2014/main" id="{02D615FB-A2B7-4A0C-95E4-F1FFF5262AC5}"/>
              </a:ext>
            </a:extLst>
          </p:cNvPr>
          <p:cNvSpPr>
            <a:spLocks noChangeArrowheads="1"/>
          </p:cNvSpPr>
          <p:nvPr/>
        </p:nvSpPr>
        <p:spPr bwMode="auto">
          <a:xfrm>
            <a:off x="3810000" y="2463800"/>
            <a:ext cx="2192338" cy="822325"/>
          </a:xfrm>
          <a:prstGeom prst="rect">
            <a:avLst/>
          </a:prstGeom>
          <a:noFill/>
          <a:ln w="9525">
            <a:noFill/>
            <a:miter lim="800000"/>
            <a:headEnd/>
            <a:tailEnd/>
          </a:ln>
          <a:effectLst/>
        </p:spPr>
        <p:txBody>
          <a:bodyPr wrap="none">
            <a:spAutoFit/>
          </a:bodyPr>
          <a:lstStyle/>
          <a:p>
            <a:pPr algn="ctr">
              <a:defRPr/>
            </a:pPr>
            <a:r>
              <a:rPr kumimoji="1" lang="en-US" altLang="zh-CN" b="1" dirty="0">
                <a:effectLst>
                  <a:outerShdw blurRad="38100" dist="38100" dir="2700000" algn="tl">
                    <a:srgbClr val="C0C0C0"/>
                  </a:outerShdw>
                </a:effectLst>
                <a:latin typeface="Times New Roman" charset="0"/>
              </a:rPr>
              <a:t>(b)</a:t>
            </a:r>
            <a:r>
              <a:rPr lang="en-US" altLang="zh-CN" b="1" dirty="0">
                <a:effectLst>
                  <a:outerShdw blurRad="38100" dist="38100" dir="2700000" algn="tl">
                    <a:srgbClr val="C0C0C0"/>
                  </a:outerShdw>
                </a:effectLst>
                <a:latin typeface="Times New Roman" charset="0"/>
              </a:rPr>
              <a:t> </a:t>
            </a:r>
            <a:r>
              <a:rPr kumimoji="1" lang="en-US" altLang="zh-CN" b="1" i="1" dirty="0">
                <a:effectLst>
                  <a:outerShdw blurRad="38100" dist="38100" dir="2700000" algn="tl">
                    <a:srgbClr val="C0C0C0"/>
                  </a:outerShdw>
                </a:effectLst>
                <a:latin typeface="Times New Roman" charset="0"/>
              </a:rPr>
              <a:t>U</a:t>
            </a:r>
            <a:r>
              <a:rPr kumimoji="1" lang="en-US" altLang="zh-CN" b="1" baseline="-25000" dirty="0">
                <a:effectLst>
                  <a:outerShdw blurRad="38100" dist="38100" dir="2700000" algn="tl">
                    <a:srgbClr val="C0C0C0"/>
                  </a:outerShdw>
                </a:effectLst>
                <a:latin typeface="Times New Roman" charset="0"/>
              </a:rPr>
              <a:t>S</a:t>
            </a:r>
            <a:r>
              <a:rPr lang="zh-CN" altLang="en-US" b="1" dirty="0">
                <a:effectLst>
                  <a:outerShdw blurRad="38100" dist="38100" dir="2700000" algn="tl">
                    <a:srgbClr val="C0C0C0"/>
                  </a:outerShdw>
                </a:effectLst>
                <a:latin typeface="Times New Roman" charset="0"/>
              </a:rPr>
              <a:t>单独作用</a:t>
            </a:r>
          </a:p>
          <a:p>
            <a:pPr algn="ctr">
              <a:defRPr/>
            </a:pPr>
            <a:r>
              <a:rPr lang="zh-CN" altLang="zh-CN" b="1" dirty="0">
                <a:solidFill>
                  <a:srgbClr val="CC0000"/>
                </a:solidFill>
                <a:effectLst>
                  <a:outerShdw blurRad="38100" dist="38100" dir="2700000" algn="tl">
                    <a:srgbClr val="C0C0C0"/>
                  </a:outerShdw>
                </a:effectLst>
                <a:latin typeface="Times New Roman" charset="0"/>
              </a:rPr>
              <a:t>    </a:t>
            </a:r>
            <a:r>
              <a:rPr lang="zh-CN" altLang="zh-CN" b="1" dirty="0">
                <a:effectLst>
                  <a:outerShdw blurRad="38100" dist="38100" dir="2700000" algn="tl">
                    <a:srgbClr val="C0C0C0"/>
                  </a:outerShdw>
                </a:effectLst>
                <a:latin typeface="Times New Roman" charset="0"/>
              </a:rPr>
              <a:t>将 </a:t>
            </a:r>
            <a:r>
              <a:rPr kumimoji="1" lang="en-US" altLang="zh-CN" b="1" i="1" dirty="0">
                <a:effectLst>
                  <a:outerShdw blurRad="38100" dist="38100" dir="2700000" algn="tl">
                    <a:srgbClr val="C0C0C0"/>
                  </a:outerShdw>
                </a:effectLst>
                <a:latin typeface="Times New Roman" charset="0"/>
              </a:rPr>
              <a:t>I</a:t>
            </a:r>
            <a:r>
              <a:rPr kumimoji="1" lang="en-US" altLang="zh-CN" b="1" baseline="-25000" dirty="0">
                <a:effectLst>
                  <a:outerShdw blurRad="38100" dist="38100" dir="2700000" algn="tl">
                    <a:srgbClr val="C0C0C0"/>
                  </a:outerShdw>
                </a:effectLst>
                <a:latin typeface="Times New Roman" charset="0"/>
              </a:rPr>
              <a:t>S</a:t>
            </a:r>
            <a:r>
              <a:rPr lang="en-US" altLang="zh-CN" b="1" i="1" dirty="0">
                <a:effectLst>
                  <a:outerShdw blurRad="38100" dist="38100" dir="2700000" algn="tl">
                    <a:srgbClr val="C0C0C0"/>
                  </a:outerShdw>
                </a:effectLst>
                <a:latin typeface="Times New Roman" charset="0"/>
              </a:rPr>
              <a:t> </a:t>
            </a:r>
            <a:r>
              <a:rPr lang="zh-CN" altLang="zh-CN" b="1" dirty="0">
                <a:effectLst>
                  <a:outerShdw blurRad="38100" dist="38100" dir="2700000" algn="tl">
                    <a:srgbClr val="C0C0C0"/>
                  </a:outerShdw>
                </a:effectLst>
                <a:latin typeface="Times New Roman" charset="0"/>
              </a:rPr>
              <a:t>断开</a:t>
            </a:r>
            <a:endParaRPr lang="zh-CN" altLang="en-US" b="1" dirty="0">
              <a:effectLst>
                <a:outerShdw blurRad="38100" dist="38100" dir="2700000" algn="tl">
                  <a:srgbClr val="C0C0C0"/>
                </a:outerShdw>
              </a:effectLst>
              <a:latin typeface="Times New Roman" charset="0"/>
            </a:endParaRPr>
          </a:p>
        </p:txBody>
      </p:sp>
      <p:grpSp>
        <p:nvGrpSpPr>
          <p:cNvPr id="98312" name="Group 95">
            <a:extLst>
              <a:ext uri="{FF2B5EF4-FFF2-40B4-BE49-F238E27FC236}">
                <a16:creationId xmlns:a16="http://schemas.microsoft.com/office/drawing/2014/main" id="{17F66342-9E56-415E-A3B9-5EE6A8D03683}"/>
              </a:ext>
            </a:extLst>
          </p:cNvPr>
          <p:cNvGrpSpPr>
            <a:grpSpLocks/>
          </p:cNvGrpSpPr>
          <p:nvPr/>
        </p:nvGrpSpPr>
        <p:grpSpPr bwMode="auto">
          <a:xfrm>
            <a:off x="152400" y="304800"/>
            <a:ext cx="3048000" cy="2620963"/>
            <a:chOff x="0" y="1008"/>
            <a:chExt cx="1920" cy="1651"/>
          </a:xfrm>
        </p:grpSpPr>
        <p:sp>
          <p:nvSpPr>
            <p:cNvPr id="177248" name="Text Box 96">
              <a:extLst>
                <a:ext uri="{FF2B5EF4-FFF2-40B4-BE49-F238E27FC236}">
                  <a16:creationId xmlns:a16="http://schemas.microsoft.com/office/drawing/2014/main" id="{5B71FE5E-E990-49E1-85E1-7EF80001A794}"/>
                </a:ext>
              </a:extLst>
            </p:cNvPr>
            <p:cNvSpPr txBox="1">
              <a:spLocks noChangeArrowheads="1"/>
            </p:cNvSpPr>
            <p:nvPr/>
          </p:nvSpPr>
          <p:spPr bwMode="auto">
            <a:xfrm>
              <a:off x="911" y="2371"/>
              <a:ext cx="340" cy="288"/>
            </a:xfrm>
            <a:prstGeom prst="rect">
              <a:avLst/>
            </a:prstGeom>
            <a:noFill/>
            <a:ln w="9525">
              <a:noFill/>
              <a:miter lim="800000"/>
              <a:headEnd/>
              <a:tailEnd/>
            </a:ln>
            <a:effectLst/>
          </p:spPr>
          <p:txBody>
            <a:bodyPr wrap="none" anchor="ctr">
              <a:spAutoFit/>
            </a:bodyPr>
            <a:lstStyle/>
            <a:p>
              <a:pPr algn="ctr" eaLnBrk="1" hangingPunct="1">
                <a:spcBef>
                  <a:spcPct val="50000"/>
                </a:spcBef>
                <a:defRPr/>
              </a:pPr>
              <a:r>
                <a:rPr kumimoji="1" lang="en-US" altLang="zh-CN" b="1">
                  <a:effectLst>
                    <a:outerShdw blurRad="38100" dist="38100" dir="2700000" algn="tl">
                      <a:srgbClr val="C0C0C0"/>
                    </a:outerShdw>
                  </a:effectLst>
                  <a:latin typeface="Times New Roman" charset="0"/>
                </a:rPr>
                <a:t>(a)</a:t>
              </a:r>
            </a:p>
          </p:txBody>
        </p:sp>
        <p:sp>
          <p:nvSpPr>
            <p:cNvPr id="98363" name="Line 97">
              <a:extLst>
                <a:ext uri="{FF2B5EF4-FFF2-40B4-BE49-F238E27FC236}">
                  <a16:creationId xmlns:a16="http://schemas.microsoft.com/office/drawing/2014/main" id="{DCB02C6C-F503-49DC-BB11-E968B9E15F37}"/>
                </a:ext>
              </a:extLst>
            </p:cNvPr>
            <p:cNvSpPr>
              <a:spLocks noChangeShapeType="1"/>
            </p:cNvSpPr>
            <p:nvPr/>
          </p:nvSpPr>
          <p:spPr bwMode="auto">
            <a:xfrm>
              <a:off x="296" y="194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4" name="Oval 98">
              <a:extLst>
                <a:ext uri="{FF2B5EF4-FFF2-40B4-BE49-F238E27FC236}">
                  <a16:creationId xmlns:a16="http://schemas.microsoft.com/office/drawing/2014/main" id="{1FA7F055-D686-4137-BECE-D27F6FBFC59B}"/>
                </a:ext>
              </a:extLst>
            </p:cNvPr>
            <p:cNvSpPr>
              <a:spLocks noChangeArrowheads="1"/>
            </p:cNvSpPr>
            <p:nvPr/>
          </p:nvSpPr>
          <p:spPr bwMode="auto">
            <a:xfrm>
              <a:off x="351" y="1722"/>
              <a:ext cx="227" cy="227"/>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8365" name="Line 99">
              <a:extLst>
                <a:ext uri="{FF2B5EF4-FFF2-40B4-BE49-F238E27FC236}">
                  <a16:creationId xmlns:a16="http://schemas.microsoft.com/office/drawing/2014/main" id="{7ADAE837-4CC8-4DEB-B323-B02ADFAA4234}"/>
                </a:ext>
              </a:extLst>
            </p:cNvPr>
            <p:cNvSpPr>
              <a:spLocks noChangeShapeType="1"/>
            </p:cNvSpPr>
            <p:nvPr/>
          </p:nvSpPr>
          <p:spPr bwMode="auto">
            <a:xfrm flipH="1">
              <a:off x="460" y="1356"/>
              <a:ext cx="0" cy="100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52" name="Text Box 100">
              <a:extLst>
                <a:ext uri="{FF2B5EF4-FFF2-40B4-BE49-F238E27FC236}">
                  <a16:creationId xmlns:a16="http://schemas.microsoft.com/office/drawing/2014/main" id="{2F275359-C70A-41A5-ABD1-5F94CAC2C48D}"/>
                </a:ext>
              </a:extLst>
            </p:cNvPr>
            <p:cNvSpPr txBox="1">
              <a:spLocks noChangeArrowheads="1"/>
            </p:cNvSpPr>
            <p:nvPr/>
          </p:nvSpPr>
          <p:spPr bwMode="auto">
            <a:xfrm>
              <a:off x="243" y="1468"/>
              <a:ext cx="219" cy="731"/>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a:t>
              </a:r>
              <a:endParaRPr kumimoji="1" lang="en-US" altLang="zh-CN" sz="2800">
                <a:effectLst>
                  <a:outerShdw blurRad="38100" dist="38100" dir="2700000" algn="tl">
                    <a:srgbClr val="C0C0C0"/>
                  </a:outerShdw>
                </a:effectLst>
                <a:latin typeface="Times New Roman" charset="0"/>
              </a:endParaRPr>
            </a:p>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a:t>
              </a:r>
            </a:p>
          </p:txBody>
        </p:sp>
        <p:grpSp>
          <p:nvGrpSpPr>
            <p:cNvPr id="98367" name="Group 101">
              <a:extLst>
                <a:ext uri="{FF2B5EF4-FFF2-40B4-BE49-F238E27FC236}">
                  <a16:creationId xmlns:a16="http://schemas.microsoft.com/office/drawing/2014/main" id="{26FFE708-0BF1-4360-983E-F213B94C8B2A}"/>
                </a:ext>
              </a:extLst>
            </p:cNvPr>
            <p:cNvGrpSpPr>
              <a:grpSpLocks/>
            </p:cNvGrpSpPr>
            <p:nvPr/>
          </p:nvGrpSpPr>
          <p:grpSpPr bwMode="auto">
            <a:xfrm>
              <a:off x="1702" y="1756"/>
              <a:ext cx="218" cy="222"/>
              <a:chOff x="1702" y="1756"/>
              <a:chExt cx="218" cy="222"/>
            </a:xfrm>
          </p:grpSpPr>
          <p:sp>
            <p:nvSpPr>
              <p:cNvPr id="98388" name="Oval 102">
                <a:extLst>
                  <a:ext uri="{FF2B5EF4-FFF2-40B4-BE49-F238E27FC236}">
                    <a16:creationId xmlns:a16="http://schemas.microsoft.com/office/drawing/2014/main" id="{EBB562F7-EFB4-43D0-B536-28332BA44EA5}"/>
                  </a:ext>
                </a:extLst>
              </p:cNvPr>
              <p:cNvSpPr>
                <a:spLocks noChangeArrowheads="1"/>
              </p:cNvSpPr>
              <p:nvPr/>
            </p:nvSpPr>
            <p:spPr bwMode="auto">
              <a:xfrm flipV="1">
                <a:off x="1702" y="1756"/>
                <a:ext cx="218" cy="22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8389" name="Line 103">
                <a:extLst>
                  <a:ext uri="{FF2B5EF4-FFF2-40B4-BE49-F238E27FC236}">
                    <a16:creationId xmlns:a16="http://schemas.microsoft.com/office/drawing/2014/main" id="{3D97DAED-2267-4B17-9E42-9A22AAC811CF}"/>
                  </a:ext>
                </a:extLst>
              </p:cNvPr>
              <p:cNvSpPr>
                <a:spLocks noChangeShapeType="1"/>
              </p:cNvSpPr>
              <p:nvPr/>
            </p:nvSpPr>
            <p:spPr bwMode="auto">
              <a:xfrm flipV="1">
                <a:off x="1702" y="1867"/>
                <a:ext cx="218"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68" name="Line 104">
              <a:extLst>
                <a:ext uri="{FF2B5EF4-FFF2-40B4-BE49-F238E27FC236}">
                  <a16:creationId xmlns:a16="http://schemas.microsoft.com/office/drawing/2014/main" id="{52670E5C-E211-4D7E-98D9-089A32AB5C2F}"/>
                </a:ext>
              </a:extLst>
            </p:cNvPr>
            <p:cNvSpPr>
              <a:spLocks noChangeShapeType="1"/>
            </p:cNvSpPr>
            <p:nvPr/>
          </p:nvSpPr>
          <p:spPr bwMode="auto">
            <a:xfrm>
              <a:off x="1811" y="1978"/>
              <a:ext cx="0" cy="39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9" name="Line 105">
              <a:extLst>
                <a:ext uri="{FF2B5EF4-FFF2-40B4-BE49-F238E27FC236}">
                  <a16:creationId xmlns:a16="http://schemas.microsoft.com/office/drawing/2014/main" id="{CCB56245-08A3-48B7-908C-8101C889C0BA}"/>
                </a:ext>
              </a:extLst>
            </p:cNvPr>
            <p:cNvSpPr>
              <a:spLocks noChangeShapeType="1"/>
            </p:cNvSpPr>
            <p:nvPr/>
          </p:nvSpPr>
          <p:spPr bwMode="auto">
            <a:xfrm>
              <a:off x="1811" y="1366"/>
              <a:ext cx="0" cy="39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70" name="Line 106">
              <a:extLst>
                <a:ext uri="{FF2B5EF4-FFF2-40B4-BE49-F238E27FC236}">
                  <a16:creationId xmlns:a16="http://schemas.microsoft.com/office/drawing/2014/main" id="{FC46B163-EEA7-47F9-BF1F-D17CE3F9BB63}"/>
                </a:ext>
              </a:extLst>
            </p:cNvPr>
            <p:cNvSpPr>
              <a:spLocks noChangeShapeType="1"/>
            </p:cNvSpPr>
            <p:nvPr/>
          </p:nvSpPr>
          <p:spPr bwMode="auto">
            <a:xfrm flipV="1">
              <a:off x="459" y="1359"/>
              <a:ext cx="55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59" name="Rectangle 107">
              <a:extLst>
                <a:ext uri="{FF2B5EF4-FFF2-40B4-BE49-F238E27FC236}">
                  <a16:creationId xmlns:a16="http://schemas.microsoft.com/office/drawing/2014/main" id="{6DCB4861-978B-4114-892B-E63E1C188452}"/>
                </a:ext>
              </a:extLst>
            </p:cNvPr>
            <p:cNvSpPr>
              <a:spLocks noChangeArrowheads="1"/>
            </p:cNvSpPr>
            <p:nvPr/>
          </p:nvSpPr>
          <p:spPr bwMode="auto">
            <a:xfrm>
              <a:off x="823" y="1735"/>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8372" name="Line 108">
              <a:extLst>
                <a:ext uri="{FF2B5EF4-FFF2-40B4-BE49-F238E27FC236}">
                  <a16:creationId xmlns:a16="http://schemas.microsoft.com/office/drawing/2014/main" id="{91BD04E8-251B-4F3C-A354-9B2797AC43F2}"/>
                </a:ext>
              </a:extLst>
            </p:cNvPr>
            <p:cNvSpPr>
              <a:spLocks noChangeShapeType="1"/>
            </p:cNvSpPr>
            <p:nvPr/>
          </p:nvSpPr>
          <p:spPr bwMode="auto">
            <a:xfrm>
              <a:off x="872" y="2007"/>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73" name="Line 109">
              <a:extLst>
                <a:ext uri="{FF2B5EF4-FFF2-40B4-BE49-F238E27FC236}">
                  <a16:creationId xmlns:a16="http://schemas.microsoft.com/office/drawing/2014/main" id="{6364F699-09DE-442D-A10C-456956FB19E2}"/>
                </a:ext>
              </a:extLst>
            </p:cNvPr>
            <p:cNvSpPr>
              <a:spLocks noChangeShapeType="1"/>
            </p:cNvSpPr>
            <p:nvPr/>
          </p:nvSpPr>
          <p:spPr bwMode="auto">
            <a:xfrm flipV="1">
              <a:off x="878" y="1345"/>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74" name="Line 110">
              <a:extLst>
                <a:ext uri="{FF2B5EF4-FFF2-40B4-BE49-F238E27FC236}">
                  <a16:creationId xmlns:a16="http://schemas.microsoft.com/office/drawing/2014/main" id="{657C6CDE-7DD4-4157-BCA5-4991148FA49C}"/>
                </a:ext>
              </a:extLst>
            </p:cNvPr>
            <p:cNvSpPr>
              <a:spLocks noChangeShapeType="1"/>
            </p:cNvSpPr>
            <p:nvPr/>
          </p:nvSpPr>
          <p:spPr bwMode="auto">
            <a:xfrm flipV="1">
              <a:off x="460" y="2343"/>
              <a:ext cx="1363" cy="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63" name="Text Box 111">
              <a:extLst>
                <a:ext uri="{FF2B5EF4-FFF2-40B4-BE49-F238E27FC236}">
                  <a16:creationId xmlns:a16="http://schemas.microsoft.com/office/drawing/2014/main" id="{961BB305-C7AB-4191-8019-23A7CB68CEDA}"/>
                </a:ext>
              </a:extLst>
            </p:cNvPr>
            <p:cNvSpPr txBox="1">
              <a:spLocks noChangeArrowheads="1"/>
            </p:cNvSpPr>
            <p:nvPr/>
          </p:nvSpPr>
          <p:spPr bwMode="auto">
            <a:xfrm>
              <a:off x="0" y="1712"/>
              <a:ext cx="378"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p>
          </p:txBody>
        </p:sp>
        <p:sp>
          <p:nvSpPr>
            <p:cNvPr id="177264" name="Text Box 112">
              <a:extLst>
                <a:ext uri="{FF2B5EF4-FFF2-40B4-BE49-F238E27FC236}">
                  <a16:creationId xmlns:a16="http://schemas.microsoft.com/office/drawing/2014/main" id="{ED0F76CE-45BA-4793-8CE5-C95873B03375}"/>
                </a:ext>
              </a:extLst>
            </p:cNvPr>
            <p:cNvSpPr txBox="1">
              <a:spLocks noChangeArrowheads="1"/>
            </p:cNvSpPr>
            <p:nvPr/>
          </p:nvSpPr>
          <p:spPr bwMode="auto">
            <a:xfrm>
              <a:off x="987" y="1913"/>
              <a:ext cx="411"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98377" name="Line 113">
              <a:extLst>
                <a:ext uri="{FF2B5EF4-FFF2-40B4-BE49-F238E27FC236}">
                  <a16:creationId xmlns:a16="http://schemas.microsoft.com/office/drawing/2014/main" id="{43BA7966-EF30-4F76-9096-375E57D672E0}"/>
                </a:ext>
              </a:extLst>
            </p:cNvPr>
            <p:cNvSpPr>
              <a:spLocks noChangeShapeType="1"/>
            </p:cNvSpPr>
            <p:nvPr/>
          </p:nvSpPr>
          <p:spPr bwMode="auto">
            <a:xfrm rot="5400000" flipV="1">
              <a:off x="1128" y="1345"/>
              <a:ext cx="0" cy="267"/>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66" name="Text Box 114">
              <a:extLst>
                <a:ext uri="{FF2B5EF4-FFF2-40B4-BE49-F238E27FC236}">
                  <a16:creationId xmlns:a16="http://schemas.microsoft.com/office/drawing/2014/main" id="{BB68E7D9-192C-490E-853E-5382E690510A}"/>
                </a:ext>
              </a:extLst>
            </p:cNvPr>
            <p:cNvSpPr txBox="1">
              <a:spLocks noChangeArrowheads="1"/>
            </p:cNvSpPr>
            <p:nvPr/>
          </p:nvSpPr>
          <p:spPr bwMode="auto">
            <a:xfrm>
              <a:off x="892" y="1008"/>
              <a:ext cx="542"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177267" name="Text Box 115">
              <a:extLst>
                <a:ext uri="{FF2B5EF4-FFF2-40B4-BE49-F238E27FC236}">
                  <a16:creationId xmlns:a16="http://schemas.microsoft.com/office/drawing/2014/main" id="{39EABB49-123E-4A23-ADFB-92F816E201DB}"/>
                </a:ext>
              </a:extLst>
            </p:cNvPr>
            <p:cNvSpPr txBox="1">
              <a:spLocks noChangeArrowheads="1"/>
            </p:cNvSpPr>
            <p:nvPr/>
          </p:nvSpPr>
          <p:spPr bwMode="auto">
            <a:xfrm>
              <a:off x="397" y="1737"/>
              <a:ext cx="605"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98380" name="Line 116">
              <a:extLst>
                <a:ext uri="{FF2B5EF4-FFF2-40B4-BE49-F238E27FC236}">
                  <a16:creationId xmlns:a16="http://schemas.microsoft.com/office/drawing/2014/main" id="{2CA55774-E159-42C9-86A4-6A4A4272954D}"/>
                </a:ext>
              </a:extLst>
            </p:cNvPr>
            <p:cNvSpPr>
              <a:spLocks noChangeShapeType="1"/>
            </p:cNvSpPr>
            <p:nvPr/>
          </p:nvSpPr>
          <p:spPr bwMode="auto">
            <a:xfrm flipV="1">
              <a:off x="1673" y="1719"/>
              <a:ext cx="0" cy="322"/>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69" name="Rectangle 117">
              <a:extLst>
                <a:ext uri="{FF2B5EF4-FFF2-40B4-BE49-F238E27FC236}">
                  <a16:creationId xmlns:a16="http://schemas.microsoft.com/office/drawing/2014/main" id="{3D67C279-C2BB-4BCA-AF11-89121E4DDE8D}"/>
                </a:ext>
              </a:extLst>
            </p:cNvPr>
            <p:cNvSpPr>
              <a:spLocks noChangeArrowheads="1"/>
            </p:cNvSpPr>
            <p:nvPr/>
          </p:nvSpPr>
          <p:spPr bwMode="auto">
            <a:xfrm>
              <a:off x="1304" y="1735"/>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8382" name="Line 118">
              <a:extLst>
                <a:ext uri="{FF2B5EF4-FFF2-40B4-BE49-F238E27FC236}">
                  <a16:creationId xmlns:a16="http://schemas.microsoft.com/office/drawing/2014/main" id="{0106E798-CF73-4305-BD41-FF3FA4433278}"/>
                </a:ext>
              </a:extLst>
            </p:cNvPr>
            <p:cNvSpPr>
              <a:spLocks noChangeShapeType="1"/>
            </p:cNvSpPr>
            <p:nvPr/>
          </p:nvSpPr>
          <p:spPr bwMode="auto">
            <a:xfrm>
              <a:off x="1353" y="2007"/>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3" name="Line 119">
              <a:extLst>
                <a:ext uri="{FF2B5EF4-FFF2-40B4-BE49-F238E27FC236}">
                  <a16:creationId xmlns:a16="http://schemas.microsoft.com/office/drawing/2014/main" id="{7965E34E-34B3-45A6-B80C-CFFAB729AC37}"/>
                </a:ext>
              </a:extLst>
            </p:cNvPr>
            <p:cNvSpPr>
              <a:spLocks noChangeShapeType="1"/>
            </p:cNvSpPr>
            <p:nvPr/>
          </p:nvSpPr>
          <p:spPr bwMode="auto">
            <a:xfrm flipV="1">
              <a:off x="1359" y="1345"/>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72" name="Rectangle 120">
              <a:extLst>
                <a:ext uri="{FF2B5EF4-FFF2-40B4-BE49-F238E27FC236}">
                  <a16:creationId xmlns:a16="http://schemas.microsoft.com/office/drawing/2014/main" id="{085CC8DD-2756-43D5-944F-A4141748DAAA}"/>
                </a:ext>
              </a:extLst>
            </p:cNvPr>
            <p:cNvSpPr>
              <a:spLocks noChangeArrowheads="1"/>
            </p:cNvSpPr>
            <p:nvPr/>
          </p:nvSpPr>
          <p:spPr bwMode="auto">
            <a:xfrm rot="-5400000">
              <a:off x="1087" y="1250"/>
              <a:ext cx="102" cy="245"/>
            </a:xfrm>
            <a:prstGeom prst="rect">
              <a:avLst/>
            </a:prstGeom>
            <a:noFill/>
            <a:ln w="38100">
              <a:solidFill>
                <a:schemeClr val="tx1"/>
              </a:solidFill>
              <a:miter lim="800000"/>
              <a:headEnd/>
              <a:tailEnd/>
            </a:ln>
            <a:effectLst/>
          </p:spPr>
          <p:txBody>
            <a:bodyPr vert="eaVert"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8385" name="Line 121">
              <a:extLst>
                <a:ext uri="{FF2B5EF4-FFF2-40B4-BE49-F238E27FC236}">
                  <a16:creationId xmlns:a16="http://schemas.microsoft.com/office/drawing/2014/main" id="{8C3612DA-74A3-4F36-8B30-4EED2AC583C2}"/>
                </a:ext>
              </a:extLst>
            </p:cNvPr>
            <p:cNvSpPr>
              <a:spLocks noChangeShapeType="1"/>
            </p:cNvSpPr>
            <p:nvPr/>
          </p:nvSpPr>
          <p:spPr bwMode="auto">
            <a:xfrm>
              <a:off x="1280" y="1359"/>
              <a:ext cx="551"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74" name="Rectangle 122">
              <a:extLst>
                <a:ext uri="{FF2B5EF4-FFF2-40B4-BE49-F238E27FC236}">
                  <a16:creationId xmlns:a16="http://schemas.microsoft.com/office/drawing/2014/main" id="{577A3D02-8964-43FB-B61C-722EB1BFCFE9}"/>
                </a:ext>
              </a:extLst>
            </p:cNvPr>
            <p:cNvSpPr>
              <a:spLocks noChangeArrowheads="1"/>
            </p:cNvSpPr>
            <p:nvPr/>
          </p:nvSpPr>
          <p:spPr bwMode="auto">
            <a:xfrm>
              <a:off x="1420" y="1728"/>
              <a:ext cx="288" cy="327"/>
            </a:xfrm>
            <a:prstGeom prst="rect">
              <a:avLst/>
            </a:prstGeom>
            <a:noFill/>
            <a:ln w="9525">
              <a:noFill/>
              <a:miter lim="800000"/>
              <a:headEnd/>
              <a:tailEnd/>
            </a:ln>
            <a:effectLst/>
          </p:spPr>
          <p:txBody>
            <a:bodyPr wrap="none" anchor="ctr">
              <a:spAutoFit/>
            </a:bodyPr>
            <a:lstStyle/>
            <a:p>
              <a:pPr algn="ctr">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p>
          </p:txBody>
        </p:sp>
        <p:sp>
          <p:nvSpPr>
            <p:cNvPr id="177275" name="Rectangle 123">
              <a:extLst>
                <a:ext uri="{FF2B5EF4-FFF2-40B4-BE49-F238E27FC236}">
                  <a16:creationId xmlns:a16="http://schemas.microsoft.com/office/drawing/2014/main" id="{21F6F215-C8AD-4BBA-B1E2-759E4B8F54CE}"/>
                </a:ext>
              </a:extLst>
            </p:cNvPr>
            <p:cNvSpPr>
              <a:spLocks noChangeArrowheads="1"/>
            </p:cNvSpPr>
            <p:nvPr/>
          </p:nvSpPr>
          <p:spPr bwMode="auto">
            <a:xfrm>
              <a:off x="1002" y="1440"/>
              <a:ext cx="279" cy="327"/>
            </a:xfrm>
            <a:prstGeom prst="rect">
              <a:avLst/>
            </a:prstGeom>
            <a:noFill/>
            <a:ln w="9525">
              <a:noFill/>
              <a:miter lim="800000"/>
              <a:headEnd/>
              <a:tailEnd/>
            </a:ln>
            <a:effectLst/>
          </p:spPr>
          <p:txBody>
            <a:bodyPr wrap="none" anchor="ctr">
              <a:spAutoFit/>
            </a:bodyPr>
            <a:lstStyle/>
            <a:p>
              <a:pPr algn="ctr">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2</a:t>
              </a:r>
            </a:p>
          </p:txBody>
        </p:sp>
      </p:grpSp>
      <p:grpSp>
        <p:nvGrpSpPr>
          <p:cNvPr id="98313" name="Group 124">
            <a:extLst>
              <a:ext uri="{FF2B5EF4-FFF2-40B4-BE49-F238E27FC236}">
                <a16:creationId xmlns:a16="http://schemas.microsoft.com/office/drawing/2014/main" id="{3FFA3A5F-9E5A-48B8-9703-85E2156313E1}"/>
              </a:ext>
            </a:extLst>
          </p:cNvPr>
          <p:cNvGrpSpPr>
            <a:grpSpLocks/>
          </p:cNvGrpSpPr>
          <p:nvPr/>
        </p:nvGrpSpPr>
        <p:grpSpPr bwMode="auto">
          <a:xfrm>
            <a:off x="3449638" y="228600"/>
            <a:ext cx="2493962" cy="2151063"/>
            <a:chOff x="1920" y="960"/>
            <a:chExt cx="1571" cy="1355"/>
          </a:xfrm>
        </p:grpSpPr>
        <p:sp>
          <p:nvSpPr>
            <p:cNvPr id="98342" name="Line 125">
              <a:extLst>
                <a:ext uri="{FF2B5EF4-FFF2-40B4-BE49-F238E27FC236}">
                  <a16:creationId xmlns:a16="http://schemas.microsoft.com/office/drawing/2014/main" id="{ACAB30AE-97C2-4815-8777-06241A05A439}"/>
                </a:ext>
              </a:extLst>
            </p:cNvPr>
            <p:cNvSpPr>
              <a:spLocks noChangeShapeType="1"/>
            </p:cNvSpPr>
            <p:nvPr/>
          </p:nvSpPr>
          <p:spPr bwMode="auto">
            <a:xfrm>
              <a:off x="2200" y="1912"/>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3" name="Oval 126">
              <a:extLst>
                <a:ext uri="{FF2B5EF4-FFF2-40B4-BE49-F238E27FC236}">
                  <a16:creationId xmlns:a16="http://schemas.microsoft.com/office/drawing/2014/main" id="{F36529A8-9949-4327-8D8F-61E643696521}"/>
                </a:ext>
              </a:extLst>
            </p:cNvPr>
            <p:cNvSpPr>
              <a:spLocks noChangeArrowheads="1"/>
            </p:cNvSpPr>
            <p:nvPr/>
          </p:nvSpPr>
          <p:spPr bwMode="auto">
            <a:xfrm>
              <a:off x="2255" y="1690"/>
              <a:ext cx="227" cy="227"/>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8344" name="Line 127">
              <a:extLst>
                <a:ext uri="{FF2B5EF4-FFF2-40B4-BE49-F238E27FC236}">
                  <a16:creationId xmlns:a16="http://schemas.microsoft.com/office/drawing/2014/main" id="{3309DB83-4BDB-40C8-A443-B2F76D37C8B6}"/>
                </a:ext>
              </a:extLst>
            </p:cNvPr>
            <p:cNvSpPr>
              <a:spLocks noChangeShapeType="1"/>
            </p:cNvSpPr>
            <p:nvPr/>
          </p:nvSpPr>
          <p:spPr bwMode="auto">
            <a:xfrm>
              <a:off x="2365" y="1313"/>
              <a:ext cx="7" cy="99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80" name="Text Box 128">
              <a:extLst>
                <a:ext uri="{FF2B5EF4-FFF2-40B4-BE49-F238E27FC236}">
                  <a16:creationId xmlns:a16="http://schemas.microsoft.com/office/drawing/2014/main" id="{600294C5-4CDA-488D-8930-F26E42B851A0}"/>
                </a:ext>
              </a:extLst>
            </p:cNvPr>
            <p:cNvSpPr txBox="1">
              <a:spLocks noChangeArrowheads="1"/>
            </p:cNvSpPr>
            <p:nvPr/>
          </p:nvSpPr>
          <p:spPr bwMode="auto">
            <a:xfrm>
              <a:off x="2147" y="1436"/>
              <a:ext cx="220" cy="731"/>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a:t>
              </a:r>
              <a:endParaRPr kumimoji="1" lang="en-US" altLang="zh-CN" sz="2800">
                <a:effectLst>
                  <a:outerShdw blurRad="38100" dist="38100" dir="2700000" algn="tl">
                    <a:srgbClr val="C0C0C0"/>
                  </a:outerShdw>
                </a:effectLst>
                <a:latin typeface="Times New Roman" charset="0"/>
              </a:endParaRPr>
            </a:p>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a:t>
              </a:r>
            </a:p>
          </p:txBody>
        </p:sp>
        <p:sp>
          <p:nvSpPr>
            <p:cNvPr id="98346" name="Line 129">
              <a:extLst>
                <a:ext uri="{FF2B5EF4-FFF2-40B4-BE49-F238E27FC236}">
                  <a16:creationId xmlns:a16="http://schemas.microsoft.com/office/drawing/2014/main" id="{A5E9E21E-8851-4FCA-9712-A003C4B9D850}"/>
                </a:ext>
              </a:extLst>
            </p:cNvPr>
            <p:cNvSpPr>
              <a:spLocks noChangeShapeType="1"/>
            </p:cNvSpPr>
            <p:nvPr/>
          </p:nvSpPr>
          <p:spPr bwMode="auto">
            <a:xfrm flipV="1">
              <a:off x="2363" y="1327"/>
              <a:ext cx="55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82" name="Rectangle 130">
              <a:extLst>
                <a:ext uri="{FF2B5EF4-FFF2-40B4-BE49-F238E27FC236}">
                  <a16:creationId xmlns:a16="http://schemas.microsoft.com/office/drawing/2014/main" id="{C1686FCE-CBFF-4F8F-823B-503D07A476C2}"/>
                </a:ext>
              </a:extLst>
            </p:cNvPr>
            <p:cNvSpPr>
              <a:spLocks noChangeArrowheads="1"/>
            </p:cNvSpPr>
            <p:nvPr/>
          </p:nvSpPr>
          <p:spPr bwMode="auto">
            <a:xfrm>
              <a:off x="2728" y="1703"/>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8348" name="Line 131">
              <a:extLst>
                <a:ext uri="{FF2B5EF4-FFF2-40B4-BE49-F238E27FC236}">
                  <a16:creationId xmlns:a16="http://schemas.microsoft.com/office/drawing/2014/main" id="{7ECC57AD-EEF8-4B7F-837D-8417241D77E1}"/>
                </a:ext>
              </a:extLst>
            </p:cNvPr>
            <p:cNvSpPr>
              <a:spLocks noChangeShapeType="1"/>
            </p:cNvSpPr>
            <p:nvPr/>
          </p:nvSpPr>
          <p:spPr bwMode="auto">
            <a:xfrm>
              <a:off x="2776" y="1975"/>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9" name="Line 132">
              <a:extLst>
                <a:ext uri="{FF2B5EF4-FFF2-40B4-BE49-F238E27FC236}">
                  <a16:creationId xmlns:a16="http://schemas.microsoft.com/office/drawing/2014/main" id="{E6C7B9B0-5567-4F41-A96B-BD07ED215488}"/>
                </a:ext>
              </a:extLst>
            </p:cNvPr>
            <p:cNvSpPr>
              <a:spLocks noChangeShapeType="1"/>
            </p:cNvSpPr>
            <p:nvPr/>
          </p:nvSpPr>
          <p:spPr bwMode="auto">
            <a:xfrm flipV="1">
              <a:off x="2783" y="1313"/>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0" name="Line 133">
              <a:extLst>
                <a:ext uri="{FF2B5EF4-FFF2-40B4-BE49-F238E27FC236}">
                  <a16:creationId xmlns:a16="http://schemas.microsoft.com/office/drawing/2014/main" id="{B9A9BE7D-AF83-4235-9355-1D33678FF073}"/>
                </a:ext>
              </a:extLst>
            </p:cNvPr>
            <p:cNvSpPr>
              <a:spLocks noChangeShapeType="1"/>
            </p:cNvSpPr>
            <p:nvPr/>
          </p:nvSpPr>
          <p:spPr bwMode="auto">
            <a:xfrm flipV="1">
              <a:off x="2364" y="2311"/>
              <a:ext cx="1099" cy="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86" name="Text Box 134">
              <a:extLst>
                <a:ext uri="{FF2B5EF4-FFF2-40B4-BE49-F238E27FC236}">
                  <a16:creationId xmlns:a16="http://schemas.microsoft.com/office/drawing/2014/main" id="{FEAAA218-DB8E-45E7-A74C-66EC81899257}"/>
                </a:ext>
              </a:extLst>
            </p:cNvPr>
            <p:cNvSpPr txBox="1">
              <a:spLocks noChangeArrowheads="1"/>
            </p:cNvSpPr>
            <p:nvPr/>
          </p:nvSpPr>
          <p:spPr bwMode="auto">
            <a:xfrm>
              <a:off x="1920" y="1639"/>
              <a:ext cx="432" cy="327"/>
            </a:xfrm>
            <a:prstGeom prst="rect">
              <a:avLst/>
            </a:prstGeom>
            <a:noFill/>
            <a:ln w="9525">
              <a:noFill/>
              <a:miter lim="800000"/>
              <a:headEnd/>
              <a:tailEnd/>
            </a:ln>
            <a:effectLst/>
          </p:spPr>
          <p:txBody>
            <a:bodyPr anchor="ctr">
              <a:spAutoFit/>
            </a:bodyPr>
            <a:lstStyle/>
            <a:p>
              <a:pPr eaLnBrk="1" hangingPunct="1">
                <a:spcBef>
                  <a:spcPct val="50000"/>
                </a:spcBef>
                <a:defRPr/>
              </a:pP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p>
          </p:txBody>
        </p:sp>
        <p:sp>
          <p:nvSpPr>
            <p:cNvPr id="177287" name="Text Box 135">
              <a:extLst>
                <a:ext uri="{FF2B5EF4-FFF2-40B4-BE49-F238E27FC236}">
                  <a16:creationId xmlns:a16="http://schemas.microsoft.com/office/drawing/2014/main" id="{E5B634CB-8C13-4AE6-986F-701FA7F0C7D3}"/>
                </a:ext>
              </a:extLst>
            </p:cNvPr>
            <p:cNvSpPr txBox="1">
              <a:spLocks noChangeArrowheads="1"/>
            </p:cNvSpPr>
            <p:nvPr/>
          </p:nvSpPr>
          <p:spPr bwMode="auto">
            <a:xfrm>
              <a:off x="2884" y="1881"/>
              <a:ext cx="411"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98353" name="Line 136">
              <a:extLst>
                <a:ext uri="{FF2B5EF4-FFF2-40B4-BE49-F238E27FC236}">
                  <a16:creationId xmlns:a16="http://schemas.microsoft.com/office/drawing/2014/main" id="{C5A6E665-1C5C-4019-B799-566792A1DC08}"/>
                </a:ext>
              </a:extLst>
            </p:cNvPr>
            <p:cNvSpPr>
              <a:spLocks noChangeShapeType="1"/>
            </p:cNvSpPr>
            <p:nvPr/>
          </p:nvSpPr>
          <p:spPr bwMode="auto">
            <a:xfrm rot="5400000" flipV="1">
              <a:off x="3033" y="1313"/>
              <a:ext cx="0" cy="267"/>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89" name="Text Box 137">
              <a:extLst>
                <a:ext uri="{FF2B5EF4-FFF2-40B4-BE49-F238E27FC236}">
                  <a16:creationId xmlns:a16="http://schemas.microsoft.com/office/drawing/2014/main" id="{11161E2E-AEC7-40F7-81C2-041B417288FA}"/>
                </a:ext>
              </a:extLst>
            </p:cNvPr>
            <p:cNvSpPr txBox="1">
              <a:spLocks noChangeArrowheads="1"/>
            </p:cNvSpPr>
            <p:nvPr/>
          </p:nvSpPr>
          <p:spPr bwMode="auto">
            <a:xfrm>
              <a:off x="2880" y="960"/>
              <a:ext cx="542"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177290" name="Text Box 138">
              <a:extLst>
                <a:ext uri="{FF2B5EF4-FFF2-40B4-BE49-F238E27FC236}">
                  <a16:creationId xmlns:a16="http://schemas.microsoft.com/office/drawing/2014/main" id="{8F3DA374-FC5E-49CC-8210-C6133BA4CCC3}"/>
                </a:ext>
              </a:extLst>
            </p:cNvPr>
            <p:cNvSpPr txBox="1">
              <a:spLocks noChangeArrowheads="1"/>
            </p:cNvSpPr>
            <p:nvPr/>
          </p:nvSpPr>
          <p:spPr bwMode="auto">
            <a:xfrm>
              <a:off x="2301" y="1705"/>
              <a:ext cx="605"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177291" name="Rectangle 139">
              <a:extLst>
                <a:ext uri="{FF2B5EF4-FFF2-40B4-BE49-F238E27FC236}">
                  <a16:creationId xmlns:a16="http://schemas.microsoft.com/office/drawing/2014/main" id="{B3CAC016-5A1C-468A-A481-33AFDC2BB3E0}"/>
                </a:ext>
              </a:extLst>
            </p:cNvPr>
            <p:cNvSpPr>
              <a:spLocks noChangeArrowheads="1"/>
            </p:cNvSpPr>
            <p:nvPr/>
          </p:nvSpPr>
          <p:spPr bwMode="auto">
            <a:xfrm>
              <a:off x="3209" y="1703"/>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8357" name="Line 140">
              <a:extLst>
                <a:ext uri="{FF2B5EF4-FFF2-40B4-BE49-F238E27FC236}">
                  <a16:creationId xmlns:a16="http://schemas.microsoft.com/office/drawing/2014/main" id="{256492E4-2B86-44D8-94B0-55762BAE39D2}"/>
                </a:ext>
              </a:extLst>
            </p:cNvPr>
            <p:cNvSpPr>
              <a:spLocks noChangeShapeType="1"/>
            </p:cNvSpPr>
            <p:nvPr/>
          </p:nvSpPr>
          <p:spPr bwMode="auto">
            <a:xfrm>
              <a:off x="3258" y="1975"/>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58" name="Line 141">
              <a:extLst>
                <a:ext uri="{FF2B5EF4-FFF2-40B4-BE49-F238E27FC236}">
                  <a16:creationId xmlns:a16="http://schemas.microsoft.com/office/drawing/2014/main" id="{4A93B215-E444-47A5-8974-78FF123C32B6}"/>
                </a:ext>
              </a:extLst>
            </p:cNvPr>
            <p:cNvSpPr>
              <a:spLocks noChangeShapeType="1"/>
            </p:cNvSpPr>
            <p:nvPr/>
          </p:nvSpPr>
          <p:spPr bwMode="auto">
            <a:xfrm flipV="1">
              <a:off x="3264" y="1313"/>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94" name="Rectangle 142">
              <a:extLst>
                <a:ext uri="{FF2B5EF4-FFF2-40B4-BE49-F238E27FC236}">
                  <a16:creationId xmlns:a16="http://schemas.microsoft.com/office/drawing/2014/main" id="{A3279686-2FA9-4056-BB09-50810502455D}"/>
                </a:ext>
              </a:extLst>
            </p:cNvPr>
            <p:cNvSpPr>
              <a:spLocks noChangeArrowheads="1"/>
            </p:cNvSpPr>
            <p:nvPr/>
          </p:nvSpPr>
          <p:spPr bwMode="auto">
            <a:xfrm rot="-5400000">
              <a:off x="2992" y="1218"/>
              <a:ext cx="102" cy="245"/>
            </a:xfrm>
            <a:prstGeom prst="rect">
              <a:avLst/>
            </a:prstGeom>
            <a:noFill/>
            <a:ln w="38100">
              <a:solidFill>
                <a:schemeClr val="tx1"/>
              </a:solidFill>
              <a:miter lim="800000"/>
              <a:headEnd/>
              <a:tailEnd/>
            </a:ln>
            <a:effectLst/>
          </p:spPr>
          <p:txBody>
            <a:bodyPr vert="eaVert"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8360" name="Line 143">
              <a:extLst>
                <a:ext uri="{FF2B5EF4-FFF2-40B4-BE49-F238E27FC236}">
                  <a16:creationId xmlns:a16="http://schemas.microsoft.com/office/drawing/2014/main" id="{544DD61B-8CE8-4133-9946-78DACFD2E3D5}"/>
                </a:ext>
              </a:extLst>
            </p:cNvPr>
            <p:cNvSpPr>
              <a:spLocks noChangeShapeType="1"/>
            </p:cNvSpPr>
            <p:nvPr/>
          </p:nvSpPr>
          <p:spPr bwMode="auto">
            <a:xfrm>
              <a:off x="3185" y="1327"/>
              <a:ext cx="306"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96" name="Rectangle 144">
              <a:extLst>
                <a:ext uri="{FF2B5EF4-FFF2-40B4-BE49-F238E27FC236}">
                  <a16:creationId xmlns:a16="http://schemas.microsoft.com/office/drawing/2014/main" id="{47D2772A-73AC-4E91-8CC5-AE2F74C5F899}"/>
                </a:ext>
              </a:extLst>
            </p:cNvPr>
            <p:cNvSpPr>
              <a:spLocks noChangeArrowheads="1"/>
            </p:cNvSpPr>
            <p:nvPr/>
          </p:nvSpPr>
          <p:spPr bwMode="auto">
            <a:xfrm>
              <a:off x="2887" y="1432"/>
              <a:ext cx="319" cy="327"/>
            </a:xfrm>
            <a:prstGeom prst="rect">
              <a:avLst/>
            </a:prstGeom>
            <a:noFill/>
            <a:ln w="9525">
              <a:noFill/>
              <a:miter lim="800000"/>
              <a:headEnd/>
              <a:tailEnd/>
            </a:ln>
            <a:effectLst/>
          </p:spPr>
          <p:txBody>
            <a:bodyPr wrap="none" anchor="ctr">
              <a:spAutoFit/>
            </a:bodyPr>
            <a:lstStyle/>
            <a:p>
              <a:pPr algn="ctr">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2</a:t>
              </a:r>
              <a:r>
                <a:rPr kumimoji="1" lang="en-US" altLang="zh-CN" sz="2800">
                  <a:solidFill>
                    <a:schemeClr val="tx2"/>
                  </a:solidFill>
                  <a:effectLst>
                    <a:outerShdw blurRad="38100" dist="38100" dir="2700000" algn="tl">
                      <a:srgbClr val="C0C0C0"/>
                    </a:outerShdw>
                  </a:effectLst>
                  <a:latin typeface="Times New Roman" charset="0"/>
                </a:rPr>
                <a:t>'</a:t>
              </a:r>
              <a:endParaRPr kumimoji="1" lang="en-US" altLang="zh-CN" sz="2800" b="1" baseline="-25000">
                <a:solidFill>
                  <a:schemeClr val="tx2"/>
                </a:solidFill>
                <a:effectLst>
                  <a:outerShdw blurRad="38100" dist="38100" dir="2700000" algn="tl">
                    <a:srgbClr val="C0C0C0"/>
                  </a:outerShdw>
                </a:effectLst>
                <a:latin typeface="Times New Roman" charset="0"/>
              </a:endParaRPr>
            </a:p>
          </p:txBody>
        </p:sp>
      </p:grpSp>
      <p:grpSp>
        <p:nvGrpSpPr>
          <p:cNvPr id="98314" name="Group 145">
            <a:extLst>
              <a:ext uri="{FF2B5EF4-FFF2-40B4-BE49-F238E27FC236}">
                <a16:creationId xmlns:a16="http://schemas.microsoft.com/office/drawing/2014/main" id="{4DCDB9F1-02A1-400D-97D0-77960379B435}"/>
              </a:ext>
            </a:extLst>
          </p:cNvPr>
          <p:cNvGrpSpPr>
            <a:grpSpLocks/>
          </p:cNvGrpSpPr>
          <p:nvPr/>
        </p:nvGrpSpPr>
        <p:grpSpPr bwMode="auto">
          <a:xfrm>
            <a:off x="6183313" y="228600"/>
            <a:ext cx="2579687" cy="2159000"/>
            <a:chOff x="3696" y="960"/>
            <a:chExt cx="1625" cy="1360"/>
          </a:xfrm>
        </p:grpSpPr>
        <p:sp>
          <p:nvSpPr>
            <p:cNvPr id="98317" name="Line 146">
              <a:extLst>
                <a:ext uri="{FF2B5EF4-FFF2-40B4-BE49-F238E27FC236}">
                  <a16:creationId xmlns:a16="http://schemas.microsoft.com/office/drawing/2014/main" id="{3BA40866-523D-4C59-A739-C34D2224157B}"/>
                </a:ext>
              </a:extLst>
            </p:cNvPr>
            <p:cNvSpPr>
              <a:spLocks noChangeShapeType="1"/>
            </p:cNvSpPr>
            <p:nvPr/>
          </p:nvSpPr>
          <p:spPr bwMode="auto">
            <a:xfrm>
              <a:off x="3696" y="1896"/>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8" name="Line 147">
              <a:extLst>
                <a:ext uri="{FF2B5EF4-FFF2-40B4-BE49-F238E27FC236}">
                  <a16:creationId xmlns:a16="http://schemas.microsoft.com/office/drawing/2014/main" id="{886FFF60-B1DF-4CD2-B6EB-CAE5FF7D9BB6}"/>
                </a:ext>
              </a:extLst>
            </p:cNvPr>
            <p:cNvSpPr>
              <a:spLocks noChangeShapeType="1"/>
            </p:cNvSpPr>
            <p:nvPr/>
          </p:nvSpPr>
          <p:spPr bwMode="auto">
            <a:xfrm flipH="1">
              <a:off x="3860" y="1297"/>
              <a:ext cx="1" cy="85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9" name="Line 148">
              <a:extLst>
                <a:ext uri="{FF2B5EF4-FFF2-40B4-BE49-F238E27FC236}">
                  <a16:creationId xmlns:a16="http://schemas.microsoft.com/office/drawing/2014/main" id="{DB171ECC-9675-4A6A-967E-72C3C73BC8AA}"/>
                </a:ext>
              </a:extLst>
            </p:cNvPr>
            <p:cNvSpPr>
              <a:spLocks noChangeShapeType="1"/>
            </p:cNvSpPr>
            <p:nvPr/>
          </p:nvSpPr>
          <p:spPr bwMode="auto">
            <a:xfrm>
              <a:off x="3861" y="2077"/>
              <a:ext cx="0" cy="2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8320" name="Group 149">
              <a:extLst>
                <a:ext uri="{FF2B5EF4-FFF2-40B4-BE49-F238E27FC236}">
                  <a16:creationId xmlns:a16="http://schemas.microsoft.com/office/drawing/2014/main" id="{34DC45EE-CAC4-4524-9533-BDBBFA085AAD}"/>
                </a:ext>
              </a:extLst>
            </p:cNvPr>
            <p:cNvGrpSpPr>
              <a:grpSpLocks/>
            </p:cNvGrpSpPr>
            <p:nvPr/>
          </p:nvGrpSpPr>
          <p:grpSpPr bwMode="auto">
            <a:xfrm flipV="1">
              <a:off x="5103" y="1708"/>
              <a:ext cx="218" cy="222"/>
              <a:chOff x="1344" y="1872"/>
              <a:chExt cx="192" cy="192"/>
            </a:xfrm>
          </p:grpSpPr>
          <p:sp>
            <p:nvSpPr>
              <p:cNvPr id="98340" name="Oval 150">
                <a:extLst>
                  <a:ext uri="{FF2B5EF4-FFF2-40B4-BE49-F238E27FC236}">
                    <a16:creationId xmlns:a16="http://schemas.microsoft.com/office/drawing/2014/main" id="{B52F42EB-F192-4010-A6AC-3065DD213BE5}"/>
                  </a:ext>
                </a:extLst>
              </p:cNvPr>
              <p:cNvSpPr>
                <a:spLocks noChangeArrowheads="1"/>
              </p:cNvSpPr>
              <p:nvPr/>
            </p:nvSpPr>
            <p:spPr bwMode="auto">
              <a:xfrm>
                <a:off x="1344" y="1872"/>
                <a:ext cx="192" cy="192"/>
              </a:xfrm>
              <a:prstGeom prst="ellipse">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8341" name="Line 151">
                <a:extLst>
                  <a:ext uri="{FF2B5EF4-FFF2-40B4-BE49-F238E27FC236}">
                    <a16:creationId xmlns:a16="http://schemas.microsoft.com/office/drawing/2014/main" id="{9DD9A2D7-F84A-445F-8EDD-63A5E6595AB1}"/>
                  </a:ext>
                </a:extLst>
              </p:cNvPr>
              <p:cNvSpPr>
                <a:spLocks noChangeShapeType="1"/>
              </p:cNvSpPr>
              <p:nvPr/>
            </p:nvSpPr>
            <p:spPr bwMode="auto">
              <a:xfrm>
                <a:off x="1344" y="1968"/>
                <a:ext cx="19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21" name="Line 152">
              <a:extLst>
                <a:ext uri="{FF2B5EF4-FFF2-40B4-BE49-F238E27FC236}">
                  <a16:creationId xmlns:a16="http://schemas.microsoft.com/office/drawing/2014/main" id="{32696E87-4A45-47E0-A5E3-62C95E3D9D0D}"/>
                </a:ext>
              </a:extLst>
            </p:cNvPr>
            <p:cNvSpPr>
              <a:spLocks noChangeShapeType="1"/>
            </p:cNvSpPr>
            <p:nvPr/>
          </p:nvSpPr>
          <p:spPr bwMode="auto">
            <a:xfrm>
              <a:off x="5212" y="1930"/>
              <a:ext cx="0" cy="39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2" name="Line 153">
              <a:extLst>
                <a:ext uri="{FF2B5EF4-FFF2-40B4-BE49-F238E27FC236}">
                  <a16:creationId xmlns:a16="http://schemas.microsoft.com/office/drawing/2014/main" id="{B0FA8D11-18A1-4279-B1A4-3018FB70872F}"/>
                </a:ext>
              </a:extLst>
            </p:cNvPr>
            <p:cNvSpPr>
              <a:spLocks noChangeShapeType="1"/>
            </p:cNvSpPr>
            <p:nvPr/>
          </p:nvSpPr>
          <p:spPr bwMode="auto">
            <a:xfrm>
              <a:off x="5212" y="1318"/>
              <a:ext cx="0" cy="39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3" name="Line 154">
              <a:extLst>
                <a:ext uri="{FF2B5EF4-FFF2-40B4-BE49-F238E27FC236}">
                  <a16:creationId xmlns:a16="http://schemas.microsoft.com/office/drawing/2014/main" id="{6A079001-F107-4969-B7EB-81712A5B3B1E}"/>
                </a:ext>
              </a:extLst>
            </p:cNvPr>
            <p:cNvSpPr>
              <a:spLocks noChangeShapeType="1"/>
            </p:cNvSpPr>
            <p:nvPr/>
          </p:nvSpPr>
          <p:spPr bwMode="auto">
            <a:xfrm flipV="1">
              <a:off x="3859" y="1311"/>
              <a:ext cx="55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307" name="Rectangle 155">
              <a:extLst>
                <a:ext uri="{FF2B5EF4-FFF2-40B4-BE49-F238E27FC236}">
                  <a16:creationId xmlns:a16="http://schemas.microsoft.com/office/drawing/2014/main" id="{1799330B-6F35-4AD6-B687-E02D40DA4FD6}"/>
                </a:ext>
              </a:extLst>
            </p:cNvPr>
            <p:cNvSpPr>
              <a:spLocks noChangeArrowheads="1"/>
            </p:cNvSpPr>
            <p:nvPr/>
          </p:nvSpPr>
          <p:spPr bwMode="auto">
            <a:xfrm>
              <a:off x="4224" y="1687"/>
              <a:ext cx="92"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8325" name="Line 156">
              <a:extLst>
                <a:ext uri="{FF2B5EF4-FFF2-40B4-BE49-F238E27FC236}">
                  <a16:creationId xmlns:a16="http://schemas.microsoft.com/office/drawing/2014/main" id="{107D4AAE-4165-40FC-96BF-6A67CFE1D22D}"/>
                </a:ext>
              </a:extLst>
            </p:cNvPr>
            <p:cNvSpPr>
              <a:spLocks noChangeShapeType="1"/>
            </p:cNvSpPr>
            <p:nvPr/>
          </p:nvSpPr>
          <p:spPr bwMode="auto">
            <a:xfrm>
              <a:off x="4272" y="1959"/>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6" name="Line 157">
              <a:extLst>
                <a:ext uri="{FF2B5EF4-FFF2-40B4-BE49-F238E27FC236}">
                  <a16:creationId xmlns:a16="http://schemas.microsoft.com/office/drawing/2014/main" id="{448FF84B-0036-4188-8917-21DED55B7D4F}"/>
                </a:ext>
              </a:extLst>
            </p:cNvPr>
            <p:cNvSpPr>
              <a:spLocks noChangeShapeType="1"/>
            </p:cNvSpPr>
            <p:nvPr/>
          </p:nvSpPr>
          <p:spPr bwMode="auto">
            <a:xfrm flipV="1">
              <a:off x="4279" y="1297"/>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7" name="Line 158">
              <a:extLst>
                <a:ext uri="{FF2B5EF4-FFF2-40B4-BE49-F238E27FC236}">
                  <a16:creationId xmlns:a16="http://schemas.microsoft.com/office/drawing/2014/main" id="{573242D7-9267-490A-B464-17140923AC3B}"/>
                </a:ext>
              </a:extLst>
            </p:cNvPr>
            <p:cNvSpPr>
              <a:spLocks noChangeShapeType="1"/>
            </p:cNvSpPr>
            <p:nvPr/>
          </p:nvSpPr>
          <p:spPr bwMode="auto">
            <a:xfrm flipV="1">
              <a:off x="3860" y="2295"/>
              <a:ext cx="1363" cy="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311" name="Text Box 159">
              <a:extLst>
                <a:ext uri="{FF2B5EF4-FFF2-40B4-BE49-F238E27FC236}">
                  <a16:creationId xmlns:a16="http://schemas.microsoft.com/office/drawing/2014/main" id="{1119DF79-19D8-4441-B343-C4959764FC5D}"/>
                </a:ext>
              </a:extLst>
            </p:cNvPr>
            <p:cNvSpPr txBox="1">
              <a:spLocks noChangeArrowheads="1"/>
            </p:cNvSpPr>
            <p:nvPr/>
          </p:nvSpPr>
          <p:spPr bwMode="auto">
            <a:xfrm>
              <a:off x="4380" y="1689"/>
              <a:ext cx="411"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98329" name="Line 160">
              <a:extLst>
                <a:ext uri="{FF2B5EF4-FFF2-40B4-BE49-F238E27FC236}">
                  <a16:creationId xmlns:a16="http://schemas.microsoft.com/office/drawing/2014/main" id="{399AF5E5-BE3E-4D28-AA81-297C2390A480}"/>
                </a:ext>
              </a:extLst>
            </p:cNvPr>
            <p:cNvSpPr>
              <a:spLocks noChangeShapeType="1"/>
            </p:cNvSpPr>
            <p:nvPr/>
          </p:nvSpPr>
          <p:spPr bwMode="auto">
            <a:xfrm rot="-5400000" flipH="1" flipV="1">
              <a:off x="4528" y="1298"/>
              <a:ext cx="0" cy="266"/>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313" name="Text Box 161">
              <a:extLst>
                <a:ext uri="{FF2B5EF4-FFF2-40B4-BE49-F238E27FC236}">
                  <a16:creationId xmlns:a16="http://schemas.microsoft.com/office/drawing/2014/main" id="{78D28346-BA86-489A-B9DC-CDBDC7F5D239}"/>
                </a:ext>
              </a:extLst>
            </p:cNvPr>
            <p:cNvSpPr txBox="1">
              <a:spLocks noChangeArrowheads="1"/>
            </p:cNvSpPr>
            <p:nvPr/>
          </p:nvSpPr>
          <p:spPr bwMode="auto">
            <a:xfrm>
              <a:off x="4292" y="960"/>
              <a:ext cx="542"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177314" name="Text Box 162">
              <a:extLst>
                <a:ext uri="{FF2B5EF4-FFF2-40B4-BE49-F238E27FC236}">
                  <a16:creationId xmlns:a16="http://schemas.microsoft.com/office/drawing/2014/main" id="{B30E4F06-7F5A-45BF-A866-C2C38B590E59}"/>
                </a:ext>
              </a:extLst>
            </p:cNvPr>
            <p:cNvSpPr txBox="1">
              <a:spLocks noChangeArrowheads="1"/>
            </p:cNvSpPr>
            <p:nvPr/>
          </p:nvSpPr>
          <p:spPr bwMode="auto">
            <a:xfrm>
              <a:off x="3797" y="1689"/>
              <a:ext cx="605" cy="327"/>
            </a:xfrm>
            <a:prstGeom prst="rect">
              <a:avLst/>
            </a:prstGeom>
            <a:noFill/>
            <a:ln w="9525">
              <a:noFill/>
              <a:miter lim="800000"/>
              <a:headEnd/>
              <a:tailEnd/>
            </a:ln>
            <a:effectLst/>
          </p:spPr>
          <p:txBody>
            <a:bodyPr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endParaRPr kumimoji="1" lang="en-US" altLang="zh-CN" sz="2800" b="1">
                <a:solidFill>
                  <a:schemeClr val="bg2"/>
                </a:solidFill>
                <a:effectLst>
                  <a:outerShdw blurRad="38100" dist="38100" dir="2700000" algn="tl">
                    <a:srgbClr val="C0C0C0"/>
                  </a:outerShdw>
                </a:effectLst>
                <a:latin typeface="Times New Roman" charset="0"/>
              </a:endParaRPr>
            </a:p>
          </p:txBody>
        </p:sp>
        <p:sp>
          <p:nvSpPr>
            <p:cNvPr id="98332" name="Line 163">
              <a:extLst>
                <a:ext uri="{FF2B5EF4-FFF2-40B4-BE49-F238E27FC236}">
                  <a16:creationId xmlns:a16="http://schemas.microsoft.com/office/drawing/2014/main" id="{05212821-884E-4CDB-96B6-0872A6A74A65}"/>
                </a:ext>
              </a:extLst>
            </p:cNvPr>
            <p:cNvSpPr>
              <a:spLocks noChangeShapeType="1"/>
            </p:cNvSpPr>
            <p:nvPr/>
          </p:nvSpPr>
          <p:spPr bwMode="auto">
            <a:xfrm flipV="1">
              <a:off x="5072" y="1671"/>
              <a:ext cx="0" cy="322"/>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316" name="Rectangle 164">
              <a:extLst>
                <a:ext uri="{FF2B5EF4-FFF2-40B4-BE49-F238E27FC236}">
                  <a16:creationId xmlns:a16="http://schemas.microsoft.com/office/drawing/2014/main" id="{586A0763-79DA-459F-9199-D9E6BB0962B7}"/>
                </a:ext>
              </a:extLst>
            </p:cNvPr>
            <p:cNvSpPr>
              <a:spLocks noChangeArrowheads="1"/>
            </p:cNvSpPr>
            <p:nvPr/>
          </p:nvSpPr>
          <p:spPr bwMode="auto">
            <a:xfrm>
              <a:off x="4705" y="1687"/>
              <a:ext cx="91" cy="272"/>
            </a:xfrm>
            <a:prstGeom prst="rect">
              <a:avLst/>
            </a:prstGeom>
            <a:noFill/>
            <a:ln w="38100">
              <a:solidFill>
                <a:schemeClr val="tx1"/>
              </a:solidFill>
              <a:miter lim="800000"/>
              <a:headEnd/>
              <a:tailEnd/>
            </a:ln>
            <a:effectLst/>
          </p:spPr>
          <p:txBody>
            <a:bodyPr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8334" name="Line 165">
              <a:extLst>
                <a:ext uri="{FF2B5EF4-FFF2-40B4-BE49-F238E27FC236}">
                  <a16:creationId xmlns:a16="http://schemas.microsoft.com/office/drawing/2014/main" id="{9131492B-CAAA-4569-B30D-A51A30B2FBC8}"/>
                </a:ext>
              </a:extLst>
            </p:cNvPr>
            <p:cNvSpPr>
              <a:spLocks noChangeShapeType="1"/>
            </p:cNvSpPr>
            <p:nvPr/>
          </p:nvSpPr>
          <p:spPr bwMode="auto">
            <a:xfrm>
              <a:off x="4753" y="1959"/>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5" name="Line 166">
              <a:extLst>
                <a:ext uri="{FF2B5EF4-FFF2-40B4-BE49-F238E27FC236}">
                  <a16:creationId xmlns:a16="http://schemas.microsoft.com/office/drawing/2014/main" id="{5AE113BF-6D03-4D54-98ED-EED2616A5EF0}"/>
                </a:ext>
              </a:extLst>
            </p:cNvPr>
            <p:cNvSpPr>
              <a:spLocks noChangeShapeType="1"/>
            </p:cNvSpPr>
            <p:nvPr/>
          </p:nvSpPr>
          <p:spPr bwMode="auto">
            <a:xfrm flipV="1">
              <a:off x="4760" y="1297"/>
              <a:ext cx="0" cy="3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319" name="Rectangle 167">
              <a:extLst>
                <a:ext uri="{FF2B5EF4-FFF2-40B4-BE49-F238E27FC236}">
                  <a16:creationId xmlns:a16="http://schemas.microsoft.com/office/drawing/2014/main" id="{26A68265-8695-49DA-B470-63D9333F686D}"/>
                </a:ext>
              </a:extLst>
            </p:cNvPr>
            <p:cNvSpPr>
              <a:spLocks noChangeArrowheads="1"/>
            </p:cNvSpPr>
            <p:nvPr/>
          </p:nvSpPr>
          <p:spPr bwMode="auto">
            <a:xfrm rot="-5400000">
              <a:off x="4488" y="1202"/>
              <a:ext cx="102" cy="245"/>
            </a:xfrm>
            <a:prstGeom prst="rect">
              <a:avLst/>
            </a:prstGeom>
            <a:noFill/>
            <a:ln w="38100">
              <a:solidFill>
                <a:schemeClr val="tx1"/>
              </a:solidFill>
              <a:miter lim="800000"/>
              <a:headEnd/>
              <a:tailEnd/>
            </a:ln>
            <a:effectLst/>
          </p:spPr>
          <p:txBody>
            <a:bodyPr vert="eaVert" wrap="none" anchor="ctr"/>
            <a:lstStyle/>
            <a:p>
              <a:pPr algn="ctr" eaLnBrk="1" hangingPunct="1">
                <a:defRPr/>
              </a:pPr>
              <a:endParaRPr kumimoji="1" lang="en-US" sz="2800" b="1">
                <a:effectLst>
                  <a:outerShdw blurRad="38100" dist="38100" dir="2700000" algn="tl">
                    <a:srgbClr val="C0C0C0"/>
                  </a:outerShdw>
                </a:effectLst>
                <a:latin typeface="Times New Roman" charset="0"/>
              </a:endParaRPr>
            </a:p>
          </p:txBody>
        </p:sp>
        <p:sp>
          <p:nvSpPr>
            <p:cNvPr id="98337" name="Line 168">
              <a:extLst>
                <a:ext uri="{FF2B5EF4-FFF2-40B4-BE49-F238E27FC236}">
                  <a16:creationId xmlns:a16="http://schemas.microsoft.com/office/drawing/2014/main" id="{3FA3F499-9724-416B-BF02-6EF434EEBDC2}"/>
                </a:ext>
              </a:extLst>
            </p:cNvPr>
            <p:cNvSpPr>
              <a:spLocks noChangeShapeType="1"/>
            </p:cNvSpPr>
            <p:nvPr/>
          </p:nvSpPr>
          <p:spPr bwMode="auto">
            <a:xfrm>
              <a:off x="4680" y="1311"/>
              <a:ext cx="551"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321" name="Rectangle 169">
              <a:extLst>
                <a:ext uri="{FF2B5EF4-FFF2-40B4-BE49-F238E27FC236}">
                  <a16:creationId xmlns:a16="http://schemas.microsoft.com/office/drawing/2014/main" id="{ECA8D089-4B5C-4766-9E08-442DD6C633F4}"/>
                </a:ext>
              </a:extLst>
            </p:cNvPr>
            <p:cNvSpPr>
              <a:spLocks noChangeArrowheads="1"/>
            </p:cNvSpPr>
            <p:nvPr/>
          </p:nvSpPr>
          <p:spPr bwMode="auto">
            <a:xfrm>
              <a:off x="4820" y="1680"/>
              <a:ext cx="288" cy="327"/>
            </a:xfrm>
            <a:prstGeom prst="rect">
              <a:avLst/>
            </a:prstGeom>
            <a:noFill/>
            <a:ln w="9525">
              <a:noFill/>
              <a:miter lim="800000"/>
              <a:headEnd/>
              <a:tailEnd/>
            </a:ln>
            <a:effectLst/>
          </p:spPr>
          <p:txBody>
            <a:bodyPr wrap="none" anchor="ctr">
              <a:spAutoFit/>
            </a:bodyPr>
            <a:lstStyle/>
            <a:p>
              <a:pPr algn="ctr">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S</a:t>
              </a:r>
            </a:p>
          </p:txBody>
        </p:sp>
        <p:sp>
          <p:nvSpPr>
            <p:cNvPr id="177322" name="Rectangle 170">
              <a:extLst>
                <a:ext uri="{FF2B5EF4-FFF2-40B4-BE49-F238E27FC236}">
                  <a16:creationId xmlns:a16="http://schemas.microsoft.com/office/drawing/2014/main" id="{A0E8226C-6112-4044-BCB0-42E5EB68BF46}"/>
                </a:ext>
              </a:extLst>
            </p:cNvPr>
            <p:cNvSpPr>
              <a:spLocks noChangeArrowheads="1"/>
            </p:cNvSpPr>
            <p:nvPr/>
          </p:nvSpPr>
          <p:spPr bwMode="auto">
            <a:xfrm>
              <a:off x="4381" y="1408"/>
              <a:ext cx="371" cy="327"/>
            </a:xfrm>
            <a:prstGeom prst="rect">
              <a:avLst/>
            </a:prstGeom>
            <a:noFill/>
            <a:ln w="9525">
              <a:noFill/>
              <a:miter lim="800000"/>
              <a:headEnd/>
              <a:tailEnd/>
            </a:ln>
            <a:effectLst/>
          </p:spPr>
          <p:txBody>
            <a:bodyPr anchor="ctr">
              <a:spAutoFit/>
            </a:bodyPr>
            <a:lstStyle/>
            <a:p>
              <a:pPr algn="ctr">
                <a:defRPr/>
              </a:pPr>
              <a:r>
                <a:rPr kumimoji="1" lang="en-US" altLang="zh-CN" sz="2800" b="1" i="1">
                  <a:solidFill>
                    <a:schemeClr val="tx2"/>
                  </a:solidFill>
                  <a:effectLst>
                    <a:outerShdw blurRad="38100" dist="38100" dir="2700000" algn="tl">
                      <a:srgbClr val="C0C0C0"/>
                    </a:outerShdw>
                  </a:effectLst>
                  <a:latin typeface="Times New Roman" charset="0"/>
                </a:rPr>
                <a:t>I</a:t>
              </a:r>
              <a:r>
                <a:rPr kumimoji="1" lang="en-US" altLang="zh-CN" sz="2800" b="1" baseline="-25000">
                  <a:solidFill>
                    <a:schemeClr val="tx2"/>
                  </a:solidFill>
                  <a:effectLst>
                    <a:outerShdw blurRad="38100" dist="38100" dir="2700000" algn="tl">
                      <a:srgbClr val="C0C0C0"/>
                    </a:outerShdw>
                  </a:effectLst>
                  <a:latin typeface="Times New Roman" charset="0"/>
                </a:rPr>
                <a:t>2</a:t>
              </a:r>
              <a:r>
                <a:rPr kumimoji="1" lang="en-US" altLang="zh-CN" sz="2800">
                  <a:solidFill>
                    <a:schemeClr val="tx2"/>
                  </a:solidFill>
                  <a:effectLst>
                    <a:outerShdw blurRad="38100" dist="38100" dir="2700000" algn="tl">
                      <a:srgbClr val="C0C0C0"/>
                    </a:outerShdw>
                  </a:effectLst>
                  <a:latin typeface="Times New Roman" charset="0"/>
                  <a:sym typeface="Symbol" pitchFamily="18" charset="2"/>
                </a:rPr>
                <a:t></a:t>
              </a:r>
              <a:endParaRPr kumimoji="1" lang="en-US" altLang="zh-CN" sz="2800" b="1" baseline="-25000">
                <a:solidFill>
                  <a:schemeClr val="tx2"/>
                </a:solidFill>
                <a:effectLst>
                  <a:outerShdw blurRad="38100" dist="38100" dir="2700000" algn="tl">
                    <a:srgbClr val="C0C0C0"/>
                  </a:outerShdw>
                </a:effectLst>
                <a:latin typeface="Times New Roman" charset="0"/>
              </a:endParaRPr>
            </a:p>
          </p:txBody>
        </p:sp>
      </p:grpSp>
      <p:sp>
        <p:nvSpPr>
          <p:cNvPr id="177323" name="Text Box 171">
            <a:extLst>
              <a:ext uri="{FF2B5EF4-FFF2-40B4-BE49-F238E27FC236}">
                <a16:creationId xmlns:a16="http://schemas.microsoft.com/office/drawing/2014/main" id="{5FD8BDCC-9F31-48BB-B2C0-7BE9194AD9A0}"/>
              </a:ext>
            </a:extLst>
          </p:cNvPr>
          <p:cNvSpPr txBox="1">
            <a:spLocks noChangeArrowheads="1"/>
          </p:cNvSpPr>
          <p:nvPr/>
        </p:nvSpPr>
        <p:spPr bwMode="auto">
          <a:xfrm>
            <a:off x="762000" y="4495800"/>
            <a:ext cx="7620000" cy="1117600"/>
          </a:xfrm>
          <a:prstGeom prst="rect">
            <a:avLst/>
          </a:prstGeom>
          <a:noFill/>
          <a:ln w="9525">
            <a:noFill/>
            <a:miter lim="800000"/>
            <a:headEnd/>
            <a:tailEnd/>
          </a:ln>
          <a:effectLst/>
        </p:spPr>
        <p:txBody>
          <a:bodyPr>
            <a:spAutoFit/>
          </a:bodyPr>
          <a:lstStyle/>
          <a:p>
            <a:pPr eaLnBrk="1" hangingPunct="1">
              <a:lnSpc>
                <a:spcPct val="120000"/>
              </a:lnSpc>
              <a:spcBef>
                <a:spcPct val="50000"/>
              </a:spcBef>
              <a:defRPr/>
            </a:pPr>
            <a:r>
              <a:rPr lang="en-US" altLang="zh-CN" sz="2800" b="1" dirty="0">
                <a:latin typeface="Arial" charset="0"/>
              </a:rPr>
              <a:t>       </a:t>
            </a:r>
            <a:r>
              <a:rPr lang="zh-CN" altLang="en-US" sz="2800" b="1" dirty="0">
                <a:latin typeface="Arial" charset="0"/>
              </a:rPr>
              <a:t>注意</a:t>
            </a:r>
            <a:r>
              <a:rPr kumimoji="1" lang="en-US" altLang="zh-CN" sz="2800" b="1" i="1" dirty="0">
                <a:solidFill>
                  <a:schemeClr val="tx2"/>
                </a:solidFill>
                <a:effectLst>
                  <a:outerShdw blurRad="38100" dist="38100" dir="2700000" algn="tl">
                    <a:srgbClr val="C0C0C0"/>
                  </a:outerShdw>
                </a:effectLst>
                <a:latin typeface="Times New Roman" charset="0"/>
              </a:rPr>
              <a:t>I</a:t>
            </a:r>
            <a:r>
              <a:rPr kumimoji="1" lang="en-US" altLang="zh-CN" sz="2800" b="1" baseline="-25000" dirty="0">
                <a:solidFill>
                  <a:schemeClr val="tx2"/>
                </a:solidFill>
                <a:effectLst>
                  <a:outerShdw blurRad="38100" dist="38100" dir="2700000" algn="tl">
                    <a:srgbClr val="C0C0C0"/>
                  </a:outerShdw>
                </a:effectLst>
                <a:latin typeface="Times New Roman" charset="0"/>
              </a:rPr>
              <a:t>2 </a:t>
            </a:r>
            <a:r>
              <a:rPr kumimoji="1" lang="en-US" altLang="zh-CN" sz="2800" dirty="0">
                <a:solidFill>
                  <a:schemeClr val="tx2"/>
                </a:solidFill>
                <a:effectLst>
                  <a:outerShdw blurRad="38100" dist="38100" dir="2700000" algn="tl">
                    <a:srgbClr val="C0C0C0"/>
                  </a:outerShdw>
                </a:effectLst>
                <a:latin typeface="Times New Roman" charset="0"/>
              </a:rPr>
              <a:t>'</a:t>
            </a:r>
            <a:r>
              <a:rPr kumimoji="1" lang="en-US" altLang="zh-CN" sz="2800" b="1" dirty="0">
                <a:solidFill>
                  <a:schemeClr val="tx2"/>
                </a:solidFill>
                <a:effectLst>
                  <a:outerShdw blurRad="38100" dist="38100" dir="2700000" algn="tl">
                    <a:srgbClr val="C0C0C0"/>
                  </a:outerShdw>
                </a:effectLst>
                <a:latin typeface="Times New Roman" charset="0"/>
              </a:rPr>
              <a:t> </a:t>
            </a:r>
            <a:r>
              <a:rPr kumimoji="1" lang="zh-CN" altLang="en-US" sz="2800" b="1" dirty="0">
                <a:solidFill>
                  <a:schemeClr val="tx2"/>
                </a:solidFill>
                <a:effectLst>
                  <a:outerShdw blurRad="38100" dist="38100" dir="2700000" algn="tl">
                    <a:srgbClr val="C0C0C0"/>
                  </a:outerShdw>
                </a:effectLst>
                <a:latin typeface="Times New Roman" charset="0"/>
              </a:rPr>
              <a:t>与原电路中</a:t>
            </a:r>
            <a:r>
              <a:rPr kumimoji="1" lang="en-US" altLang="zh-CN" sz="2800" b="1" i="1" dirty="0">
                <a:solidFill>
                  <a:schemeClr val="tx2"/>
                </a:solidFill>
                <a:effectLst>
                  <a:outerShdw blurRad="38100" dist="38100" dir="2700000" algn="tl">
                    <a:srgbClr val="C0C0C0"/>
                  </a:outerShdw>
                </a:effectLst>
                <a:latin typeface="Times New Roman" charset="0"/>
              </a:rPr>
              <a:t>I</a:t>
            </a:r>
            <a:r>
              <a:rPr kumimoji="1" lang="en-US" altLang="zh-CN" sz="2800" b="1" baseline="-25000" dirty="0">
                <a:solidFill>
                  <a:schemeClr val="tx2"/>
                </a:solidFill>
                <a:effectLst>
                  <a:outerShdw blurRad="38100" dist="38100" dir="2700000" algn="tl">
                    <a:srgbClr val="C0C0C0"/>
                  </a:outerShdw>
                </a:effectLst>
                <a:latin typeface="Times New Roman" charset="0"/>
              </a:rPr>
              <a:t>2</a:t>
            </a:r>
            <a:r>
              <a:rPr kumimoji="1" lang="en-US" altLang="zh-CN" sz="2800" b="1" dirty="0">
                <a:solidFill>
                  <a:schemeClr val="tx2"/>
                </a:solidFill>
                <a:effectLst>
                  <a:outerShdw blurRad="38100" dist="38100" dir="2700000" algn="tl">
                    <a:srgbClr val="C0C0C0"/>
                  </a:outerShdw>
                </a:effectLst>
                <a:latin typeface="Times New Roman" charset="0"/>
              </a:rPr>
              <a:t> </a:t>
            </a:r>
            <a:r>
              <a:rPr kumimoji="1" lang="zh-CN" altLang="en-US" sz="2800" b="1" dirty="0">
                <a:solidFill>
                  <a:schemeClr val="tx2"/>
                </a:solidFill>
                <a:effectLst>
                  <a:outerShdw blurRad="38100" dist="38100" dir="2700000" algn="tl">
                    <a:srgbClr val="C0C0C0"/>
                  </a:outerShdw>
                </a:effectLst>
                <a:latin typeface="Times New Roman" charset="0"/>
              </a:rPr>
              <a:t>方向相同，</a:t>
            </a:r>
            <a:r>
              <a:rPr kumimoji="1" lang="en-US" altLang="zh-CN" sz="2800" b="1" i="1" dirty="0">
                <a:solidFill>
                  <a:schemeClr val="tx2"/>
                </a:solidFill>
                <a:effectLst>
                  <a:outerShdw blurRad="38100" dist="38100" dir="2700000" algn="tl">
                    <a:srgbClr val="C0C0C0"/>
                  </a:outerShdw>
                </a:effectLst>
                <a:latin typeface="Times New Roman" charset="0"/>
              </a:rPr>
              <a:t>I</a:t>
            </a:r>
            <a:r>
              <a:rPr kumimoji="1" lang="en-US" altLang="zh-CN" sz="2800" b="1" baseline="-25000" dirty="0">
                <a:solidFill>
                  <a:schemeClr val="tx2"/>
                </a:solidFill>
                <a:effectLst>
                  <a:outerShdw blurRad="38100" dist="38100" dir="2700000" algn="tl">
                    <a:srgbClr val="C0C0C0"/>
                  </a:outerShdw>
                </a:effectLst>
                <a:latin typeface="Times New Roman" charset="0"/>
              </a:rPr>
              <a:t>2 </a:t>
            </a:r>
            <a:r>
              <a:rPr kumimoji="1" lang="en-US" altLang="zh-CN" sz="2800" dirty="0">
                <a:solidFill>
                  <a:schemeClr val="tx2"/>
                </a:solidFill>
                <a:effectLst>
                  <a:outerShdw blurRad="38100" dist="38100" dir="2700000" algn="tl">
                    <a:srgbClr val="C0C0C0"/>
                  </a:outerShdw>
                </a:effectLst>
                <a:latin typeface="Times New Roman" charset="0"/>
                <a:sym typeface="Symbol" pitchFamily="18" charset="2"/>
              </a:rPr>
              <a:t></a:t>
            </a:r>
            <a:r>
              <a:rPr kumimoji="1" lang="en-US" altLang="zh-CN" sz="2800" b="1" baseline="-25000" dirty="0">
                <a:solidFill>
                  <a:schemeClr val="tx2"/>
                </a:solidFill>
                <a:effectLst>
                  <a:outerShdw blurRad="38100" dist="38100" dir="2700000" algn="tl">
                    <a:srgbClr val="C0C0C0"/>
                  </a:outerShdw>
                </a:effectLst>
                <a:latin typeface="Times New Roman" charset="0"/>
              </a:rPr>
              <a:t> </a:t>
            </a:r>
            <a:r>
              <a:rPr kumimoji="1" lang="zh-CN" altLang="en-US" sz="2800" b="1" dirty="0">
                <a:solidFill>
                  <a:schemeClr val="tx2"/>
                </a:solidFill>
                <a:effectLst>
                  <a:outerShdw blurRad="38100" dist="38100" dir="2700000" algn="tl">
                    <a:srgbClr val="C0C0C0"/>
                  </a:outerShdw>
                </a:effectLst>
                <a:latin typeface="Times New Roman" charset="0"/>
              </a:rPr>
              <a:t>与原电路中</a:t>
            </a:r>
            <a:r>
              <a:rPr kumimoji="1" lang="en-US" altLang="zh-CN" sz="2800" b="1" i="1" dirty="0">
                <a:solidFill>
                  <a:schemeClr val="tx2"/>
                </a:solidFill>
                <a:effectLst>
                  <a:outerShdw blurRad="38100" dist="38100" dir="2700000" algn="tl">
                    <a:srgbClr val="C0C0C0"/>
                  </a:outerShdw>
                </a:effectLst>
                <a:latin typeface="Times New Roman" charset="0"/>
              </a:rPr>
              <a:t>I</a:t>
            </a:r>
            <a:r>
              <a:rPr kumimoji="1" lang="en-US" altLang="zh-CN" sz="2800" b="1" baseline="-25000" dirty="0">
                <a:solidFill>
                  <a:schemeClr val="tx2"/>
                </a:solidFill>
                <a:effectLst>
                  <a:outerShdw blurRad="38100" dist="38100" dir="2700000" algn="tl">
                    <a:srgbClr val="C0C0C0"/>
                  </a:outerShdw>
                </a:effectLst>
                <a:latin typeface="Times New Roman" charset="0"/>
              </a:rPr>
              <a:t>2</a:t>
            </a:r>
            <a:r>
              <a:rPr kumimoji="1" lang="en-US" altLang="zh-CN" sz="2800" b="1" dirty="0">
                <a:solidFill>
                  <a:schemeClr val="tx2"/>
                </a:solidFill>
                <a:effectLst>
                  <a:outerShdw blurRad="38100" dist="38100" dir="2700000" algn="tl">
                    <a:srgbClr val="C0C0C0"/>
                  </a:outerShdw>
                </a:effectLst>
                <a:latin typeface="Times New Roman" charset="0"/>
              </a:rPr>
              <a:t> </a:t>
            </a:r>
            <a:r>
              <a:rPr kumimoji="1" lang="zh-CN" altLang="en-US" sz="2800" b="1" dirty="0">
                <a:solidFill>
                  <a:schemeClr val="tx2"/>
                </a:solidFill>
                <a:effectLst>
                  <a:outerShdw blurRad="38100" dist="38100" dir="2700000" algn="tl">
                    <a:srgbClr val="C0C0C0"/>
                  </a:outerShdw>
                </a:effectLst>
                <a:latin typeface="Times New Roman" charset="0"/>
              </a:rPr>
              <a:t>方向相反，得</a:t>
            </a:r>
          </a:p>
        </p:txBody>
      </p:sp>
      <p:sp>
        <p:nvSpPr>
          <p:cNvPr id="177324" name="Text Box 172">
            <a:extLst>
              <a:ext uri="{FF2B5EF4-FFF2-40B4-BE49-F238E27FC236}">
                <a16:creationId xmlns:a16="http://schemas.microsoft.com/office/drawing/2014/main" id="{253637D7-2D4D-4487-9678-B8457247B145}"/>
              </a:ext>
            </a:extLst>
          </p:cNvPr>
          <p:cNvSpPr txBox="1">
            <a:spLocks noChangeArrowheads="1"/>
          </p:cNvSpPr>
          <p:nvPr/>
        </p:nvSpPr>
        <p:spPr bwMode="auto">
          <a:xfrm>
            <a:off x="6477000" y="2514600"/>
            <a:ext cx="2055813" cy="1187450"/>
          </a:xfrm>
          <a:prstGeom prst="rect">
            <a:avLst/>
          </a:prstGeom>
          <a:noFill/>
          <a:ln w="9525">
            <a:noFill/>
            <a:miter lim="800000"/>
            <a:headEnd/>
            <a:tailEnd/>
          </a:ln>
          <a:effectLst/>
        </p:spPr>
        <p:txBody>
          <a:bodyPr anchor="ctr">
            <a:spAutoFit/>
          </a:bodyPr>
          <a:lstStyle/>
          <a:p>
            <a:pPr algn="ctr" eaLnBrk="1" hangingPunct="1">
              <a:defRPr/>
            </a:pPr>
            <a:r>
              <a:rPr kumimoji="1" lang="en-US" altLang="zh-CN" b="1" dirty="0">
                <a:effectLst>
                  <a:outerShdw blurRad="38100" dist="38100" dir="2700000" algn="tl">
                    <a:srgbClr val="C0C0C0"/>
                  </a:outerShdw>
                </a:effectLst>
                <a:latin typeface="Times New Roman" charset="0"/>
              </a:rPr>
              <a:t>(c) </a:t>
            </a:r>
            <a:r>
              <a:rPr kumimoji="1" lang="en-US" altLang="zh-CN" b="1" i="1" dirty="0">
                <a:effectLst>
                  <a:outerShdw blurRad="38100" dist="38100" dir="2700000" algn="tl">
                    <a:srgbClr val="C0C0C0"/>
                  </a:outerShdw>
                </a:effectLst>
                <a:latin typeface="Times New Roman" charset="0"/>
              </a:rPr>
              <a:t>I</a:t>
            </a:r>
            <a:r>
              <a:rPr kumimoji="1" lang="en-US" altLang="zh-CN" b="1" baseline="-25000" dirty="0">
                <a:effectLst>
                  <a:outerShdw blurRad="38100" dist="38100" dir="2700000" algn="tl">
                    <a:srgbClr val="C0C0C0"/>
                  </a:outerShdw>
                </a:effectLst>
                <a:latin typeface="Times New Roman" charset="0"/>
              </a:rPr>
              <a:t>S</a:t>
            </a:r>
            <a:r>
              <a:rPr lang="zh-CN" altLang="en-US" b="1" dirty="0">
                <a:effectLst>
                  <a:outerShdw blurRad="38100" dist="38100" dir="2700000" algn="tl">
                    <a:srgbClr val="C0C0C0"/>
                  </a:outerShdw>
                </a:effectLst>
                <a:latin typeface="Times New Roman" charset="0"/>
              </a:rPr>
              <a:t>单独作用</a:t>
            </a:r>
          </a:p>
          <a:p>
            <a:pPr algn="ctr" eaLnBrk="1" hangingPunct="1">
              <a:defRPr/>
            </a:pPr>
            <a:r>
              <a:rPr lang="zh-CN" altLang="zh-CN" b="1" dirty="0">
                <a:effectLst>
                  <a:outerShdw blurRad="38100" dist="38100" dir="2700000" algn="tl">
                    <a:srgbClr val="C0C0C0"/>
                  </a:outerShdw>
                </a:effectLst>
                <a:latin typeface="Times New Roman" charset="0"/>
              </a:rPr>
              <a:t>    将 </a:t>
            </a:r>
            <a:r>
              <a:rPr kumimoji="1" lang="en-US" altLang="zh-CN" b="1" i="1" dirty="0">
                <a:effectLst>
                  <a:outerShdw blurRad="38100" dist="38100" dir="2700000" algn="tl">
                    <a:srgbClr val="C0C0C0"/>
                  </a:outerShdw>
                </a:effectLst>
                <a:latin typeface="Times New Roman" charset="0"/>
              </a:rPr>
              <a:t>U</a:t>
            </a:r>
            <a:r>
              <a:rPr kumimoji="1" lang="en-US" altLang="zh-CN" b="1" baseline="-25000" dirty="0">
                <a:effectLst>
                  <a:outerShdw blurRad="38100" dist="38100" dir="2700000" algn="tl">
                    <a:srgbClr val="C0C0C0"/>
                  </a:outerShdw>
                </a:effectLst>
                <a:latin typeface="Times New Roman" charset="0"/>
              </a:rPr>
              <a:t>S</a:t>
            </a:r>
            <a:r>
              <a:rPr lang="zh-CN" altLang="zh-CN" b="1" dirty="0">
                <a:effectLst>
                  <a:outerShdw blurRad="38100" dist="38100" dir="2700000" algn="tl">
                    <a:srgbClr val="C0C0C0"/>
                  </a:outerShdw>
                </a:effectLst>
                <a:latin typeface="Times New Roman" charset="0"/>
              </a:rPr>
              <a:t> </a:t>
            </a:r>
            <a:r>
              <a:rPr lang="en-US" altLang="zh-CN" b="1" i="1" dirty="0">
                <a:effectLst>
                  <a:outerShdw blurRad="38100" dist="38100" dir="2700000" algn="tl">
                    <a:srgbClr val="C0C0C0"/>
                  </a:outerShdw>
                </a:effectLst>
                <a:latin typeface="Times New Roman" charset="0"/>
              </a:rPr>
              <a:t> </a:t>
            </a:r>
            <a:r>
              <a:rPr lang="zh-CN" altLang="en-US" b="1" dirty="0">
                <a:effectLst>
                  <a:outerShdw blurRad="38100" dist="38100" dir="2700000" algn="tl">
                    <a:srgbClr val="C0C0C0"/>
                  </a:outerShdw>
                </a:effectLst>
                <a:latin typeface="Times New Roman" charset="0"/>
              </a:rPr>
              <a:t>换成</a:t>
            </a:r>
            <a:r>
              <a:rPr lang="zh-CN" altLang="zh-CN" b="1" dirty="0">
                <a:effectLst>
                  <a:outerShdw blurRad="38100" dist="38100" dir="2700000" algn="tl">
                    <a:srgbClr val="C0C0C0"/>
                  </a:outerShdw>
                </a:effectLst>
                <a:latin typeface="Times New Roman" charset="0"/>
              </a:rPr>
              <a:t>短路线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241"/>
                                        </p:tgtEl>
                                        <p:attrNameLst>
                                          <p:attrName>style.visibility</p:attrName>
                                        </p:attrNameLst>
                                      </p:cBhvr>
                                      <p:to>
                                        <p:strVal val="visible"/>
                                      </p:to>
                                    </p:set>
                                    <p:animEffect transition="in" filter="wipe(left)">
                                      <p:cBhvr>
                                        <p:cTn id="7" dur="500"/>
                                        <p:tgtEl>
                                          <p:spTgt spid="1772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7242"/>
                                        </p:tgtEl>
                                        <p:attrNameLst>
                                          <p:attrName>style.visibility</p:attrName>
                                        </p:attrNameLst>
                                      </p:cBhvr>
                                      <p:to>
                                        <p:strVal val="visible"/>
                                      </p:to>
                                    </p:set>
                                    <p:animEffect transition="in" filter="wipe(left)">
                                      <p:cBhvr>
                                        <p:cTn id="12" dur="500"/>
                                        <p:tgtEl>
                                          <p:spTgt spid="1772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73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7158"/>
                                        </p:tgtEl>
                                        <p:attrNameLst>
                                          <p:attrName>style.visibility</p:attrName>
                                        </p:attrNameLst>
                                      </p:cBhvr>
                                      <p:to>
                                        <p:strVal val="visible"/>
                                      </p:to>
                                    </p:set>
                                    <p:animEffect transition="in" filter="wipe(left)">
                                      <p:cBhvr>
                                        <p:cTn id="21" dur="500"/>
                                        <p:tgtEl>
                                          <p:spTgt spid="177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241" grpId="0" autoUpdateAnimBg="0"/>
      <p:bldP spid="17732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a:extLst>
              <a:ext uri="{FF2B5EF4-FFF2-40B4-BE49-F238E27FC236}">
                <a16:creationId xmlns:a16="http://schemas.microsoft.com/office/drawing/2014/main" id="{B3586C68-FA03-4FF1-958B-43C8CE4350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DD9E0B1-4F64-494A-8D82-EC0EB2163F73}" type="slidenum">
              <a:rPr lang="en-US" altLang="zh-CN" sz="1400" smtClean="0"/>
              <a:pPr>
                <a:spcBef>
                  <a:spcPct val="0"/>
                </a:spcBef>
                <a:buFontTx/>
                <a:buNone/>
              </a:pPr>
              <a:t>98</a:t>
            </a:fld>
            <a:endParaRPr lang="en-US" altLang="zh-CN" sz="1400"/>
          </a:p>
        </p:txBody>
      </p:sp>
      <p:sp>
        <p:nvSpPr>
          <p:cNvPr id="99331" name="Text Box 74">
            <a:extLst>
              <a:ext uri="{FF2B5EF4-FFF2-40B4-BE49-F238E27FC236}">
                <a16:creationId xmlns:a16="http://schemas.microsoft.com/office/drawing/2014/main" id="{45F86C8F-9D90-4D7B-81B8-10765C9993EF}"/>
              </a:ext>
            </a:extLst>
          </p:cNvPr>
          <p:cNvSpPr txBox="1">
            <a:spLocks noChangeArrowheads="1"/>
          </p:cNvSpPr>
          <p:nvPr/>
        </p:nvSpPr>
        <p:spPr bwMode="auto">
          <a:xfrm>
            <a:off x="762000" y="5486400"/>
            <a:ext cx="8001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solidFill>
                  <a:srgbClr val="FF3300"/>
                </a:solidFill>
              </a:rPr>
              <a:t>          </a:t>
            </a:r>
            <a:r>
              <a:rPr lang="zh-CN" altLang="en-US" sz="2400" b="1" dirty="0">
                <a:solidFill>
                  <a:srgbClr val="FF3300"/>
                </a:solidFill>
              </a:rPr>
              <a:t>解：</a:t>
            </a:r>
            <a:r>
              <a:rPr lang="zh-CN" altLang="en-US" sz="2800" b="1" dirty="0"/>
              <a:t>图（</a:t>
            </a:r>
            <a:r>
              <a:rPr lang="en-US" altLang="zh-CN" sz="2800" b="1" dirty="0"/>
              <a:t>a)</a:t>
            </a:r>
            <a:r>
              <a:rPr lang="zh-CN" altLang="en-US" sz="2800" b="1" dirty="0"/>
              <a:t>中电路有</a:t>
            </a:r>
            <a:r>
              <a:rPr lang="en-US" altLang="zh-CN" sz="2800" b="1" dirty="0"/>
              <a:t>2</a:t>
            </a:r>
            <a:r>
              <a:rPr lang="zh-CN" altLang="en-US" sz="2800" b="1" dirty="0"/>
              <a:t>个电源，首先计算电流源单独作用时的响应</a:t>
            </a:r>
            <a:r>
              <a:rPr lang="en-US" altLang="zh-CN" sz="2400" b="1" i="1" dirty="0"/>
              <a:t>U</a:t>
            </a:r>
            <a:r>
              <a:rPr lang="en-US" altLang="zh-CN" sz="2400" b="1" i="1" baseline="30000" dirty="0"/>
              <a:t> /</a:t>
            </a:r>
            <a:r>
              <a:rPr lang="en-US" altLang="zh-CN" sz="2400" b="1" i="1" dirty="0"/>
              <a:t> </a:t>
            </a:r>
            <a:r>
              <a:rPr lang="zh-CN" altLang="en-US" sz="2400" b="1" dirty="0"/>
              <a:t>，电路如图</a:t>
            </a:r>
            <a:r>
              <a:rPr lang="zh-CN" altLang="en-US" sz="2800" b="1" dirty="0"/>
              <a:t>（</a:t>
            </a:r>
            <a:r>
              <a:rPr lang="en-US" altLang="zh-CN" sz="2800" b="1" dirty="0"/>
              <a:t>b)</a:t>
            </a:r>
            <a:r>
              <a:rPr lang="zh-CN" altLang="en-US" sz="2800" b="1" dirty="0"/>
              <a:t>所示</a:t>
            </a:r>
          </a:p>
        </p:txBody>
      </p:sp>
      <p:sp>
        <p:nvSpPr>
          <p:cNvPr id="99332" name="Rectangle 76">
            <a:extLst>
              <a:ext uri="{FF2B5EF4-FFF2-40B4-BE49-F238E27FC236}">
                <a16:creationId xmlns:a16="http://schemas.microsoft.com/office/drawing/2014/main" id="{A64150FC-8F96-4EBA-91B3-99F39D984F0C}"/>
              </a:ext>
            </a:extLst>
          </p:cNvPr>
          <p:cNvSpPr>
            <a:spLocks noGrp="1" noChangeArrowheads="1"/>
          </p:cNvSpPr>
          <p:nvPr>
            <p:ph type="subTitle" idx="1"/>
          </p:nvPr>
        </p:nvSpPr>
        <p:spPr>
          <a:xfrm>
            <a:off x="1066800" y="381000"/>
            <a:ext cx="1752600" cy="533400"/>
          </a:xfrm>
        </p:spPr>
        <p:txBody>
          <a:bodyPr/>
          <a:lstStyle/>
          <a:p>
            <a:pPr eaLnBrk="1" hangingPunct="1"/>
            <a:r>
              <a:rPr lang="en-US" altLang="zh-CN" sz="2400" b="1">
                <a:solidFill>
                  <a:srgbClr val="FF3300"/>
                </a:solidFill>
              </a:rPr>
              <a:t>[</a:t>
            </a:r>
            <a:r>
              <a:rPr lang="zh-CN" altLang="en-US" sz="2400" b="1">
                <a:solidFill>
                  <a:srgbClr val="FF3300"/>
                </a:solidFill>
              </a:rPr>
              <a:t>例</a:t>
            </a:r>
            <a:r>
              <a:rPr lang="en-US" altLang="zh-CN" sz="2400" b="1">
                <a:solidFill>
                  <a:srgbClr val="FF3300"/>
                </a:solidFill>
              </a:rPr>
              <a:t>1-11]</a:t>
            </a:r>
          </a:p>
        </p:txBody>
      </p:sp>
      <p:sp>
        <p:nvSpPr>
          <p:cNvPr id="288845" name="Text Box 77">
            <a:extLst>
              <a:ext uri="{FF2B5EF4-FFF2-40B4-BE49-F238E27FC236}">
                <a16:creationId xmlns:a16="http://schemas.microsoft.com/office/drawing/2014/main" id="{A12E0E65-AC16-4AE1-ADBD-64695D7A8544}"/>
              </a:ext>
            </a:extLst>
          </p:cNvPr>
          <p:cNvSpPr txBox="1">
            <a:spLocks noChangeArrowheads="1"/>
          </p:cNvSpPr>
          <p:nvPr/>
        </p:nvSpPr>
        <p:spPr bwMode="auto">
          <a:xfrm>
            <a:off x="533400" y="381000"/>
            <a:ext cx="8305800" cy="1373188"/>
          </a:xfrm>
          <a:prstGeom prst="rect">
            <a:avLst/>
          </a:prstGeom>
          <a:noFill/>
          <a:ln w="9525">
            <a:noFill/>
            <a:miter lim="800000"/>
            <a:headEnd/>
            <a:tailEnd/>
          </a:ln>
          <a:effectLst/>
        </p:spPr>
        <p:txBody>
          <a:bodyPr>
            <a:spAutoFit/>
          </a:bodyPr>
          <a:lstStyle/>
          <a:p>
            <a:pPr eaLnBrk="1" hangingPunct="1">
              <a:spcBef>
                <a:spcPct val="10000"/>
              </a:spcBef>
              <a:defRPr/>
            </a:pPr>
            <a:r>
              <a:rPr lang="en-US" altLang="zh-CN" sz="2800" b="1">
                <a:solidFill>
                  <a:srgbClr val="FF3300"/>
                </a:solidFill>
                <a:latin typeface="Arial" charset="0"/>
              </a:rPr>
              <a:t>                     </a:t>
            </a:r>
            <a:r>
              <a:rPr lang="zh-CN" altLang="en-US" sz="2800" b="1">
                <a:latin typeface="Arial" charset="0"/>
              </a:rPr>
              <a:t>图（</a:t>
            </a:r>
            <a:r>
              <a:rPr lang="en-US" altLang="zh-CN" sz="2800" b="1">
                <a:latin typeface="Arial" charset="0"/>
              </a:rPr>
              <a:t>a)</a:t>
            </a:r>
            <a:r>
              <a:rPr lang="zh-CN" altLang="en-US" sz="2800" b="1">
                <a:latin typeface="Arial" charset="0"/>
              </a:rPr>
              <a:t>中电路， </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1</a:t>
            </a:r>
            <a:r>
              <a:rPr kumimoji="1" lang="en-US" altLang="zh-CN" sz="2800" b="1">
                <a:effectLst>
                  <a:outerShdw blurRad="38100" dist="38100" dir="2700000" algn="tl">
                    <a:srgbClr val="C0C0C0"/>
                  </a:outerShdw>
                </a:effectLst>
                <a:latin typeface="Times New Roman" charset="0"/>
              </a:rPr>
              <a:t>=</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4</a:t>
            </a:r>
            <a:r>
              <a:rPr kumimoji="1" lang="en-US" altLang="zh-CN" sz="2800" b="1">
                <a:effectLst>
                  <a:outerShdw blurRad="38100" dist="38100" dir="2700000" algn="tl">
                    <a:srgbClr val="C0C0C0"/>
                  </a:outerShdw>
                </a:effectLst>
                <a:latin typeface="Times New Roman" charset="0"/>
              </a:rPr>
              <a:t>=3</a:t>
            </a:r>
            <a:r>
              <a:rPr kumimoji="1" lang="en-US" altLang="zh-CN" sz="2800" b="1">
                <a:effectLst>
                  <a:outerShdw blurRad="38100" dist="38100" dir="2700000" algn="tl">
                    <a:srgbClr val="C0C0C0"/>
                  </a:outerShdw>
                </a:effectLst>
                <a:latin typeface="Times New Roman" charset="0"/>
                <a:cs typeface="Times New Roman" charset="0"/>
              </a:rPr>
              <a:t>Ω</a:t>
            </a:r>
            <a:r>
              <a:rPr kumimoji="1" lang="zh-CN" altLang="en-US"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2</a:t>
            </a:r>
            <a:r>
              <a:rPr kumimoji="1" lang="en-US" altLang="zh-CN" sz="2800" b="1">
                <a:effectLst>
                  <a:outerShdw blurRad="38100" dist="38100" dir="2700000" algn="tl">
                    <a:srgbClr val="C0C0C0"/>
                  </a:outerShdw>
                </a:effectLst>
                <a:latin typeface="Times New Roman" charset="0"/>
              </a:rPr>
              <a:t>=6 </a:t>
            </a:r>
            <a:r>
              <a:rPr kumimoji="1" lang="en-US" altLang="zh-CN" sz="2800" b="1">
                <a:effectLst>
                  <a:outerShdw blurRad="38100" dist="38100" dir="2700000" algn="tl">
                    <a:srgbClr val="C0C0C0"/>
                  </a:outerShdw>
                </a:effectLst>
                <a:latin typeface="Times New Roman" charset="0"/>
                <a:cs typeface="Times New Roman" charset="0"/>
              </a:rPr>
              <a:t>Ω</a:t>
            </a:r>
            <a:r>
              <a:rPr kumimoji="1" lang="en-US" altLang="zh-CN" sz="2800" b="1">
                <a:effectLst>
                  <a:outerShdw blurRad="38100" dist="38100" dir="2700000" algn="tl">
                    <a:srgbClr val="C0C0C0"/>
                  </a:outerShdw>
                </a:effectLst>
                <a:latin typeface="Times New Roman" charset="0"/>
              </a:rPr>
              <a:t> </a:t>
            </a:r>
            <a:r>
              <a:rPr kumimoji="1" lang="zh-CN" altLang="en-US"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R</a:t>
            </a:r>
            <a:r>
              <a:rPr kumimoji="1" lang="en-US" altLang="zh-CN" sz="2800" b="1" baseline="-25000">
                <a:effectLst>
                  <a:outerShdw blurRad="38100" dist="38100" dir="2700000" algn="tl">
                    <a:srgbClr val="C0C0C0"/>
                  </a:outerShdw>
                </a:effectLst>
                <a:latin typeface="Times New Roman" charset="0"/>
              </a:rPr>
              <a:t>3</a:t>
            </a:r>
            <a:r>
              <a:rPr kumimoji="1" lang="en-US" altLang="zh-CN" sz="2800" b="1">
                <a:effectLst>
                  <a:outerShdw blurRad="38100" dist="38100" dir="2700000" algn="tl">
                    <a:srgbClr val="C0C0C0"/>
                  </a:outerShdw>
                </a:effectLst>
                <a:latin typeface="Times New Roman" charset="0"/>
              </a:rPr>
              <a:t>=2 </a:t>
            </a:r>
            <a:r>
              <a:rPr kumimoji="1" lang="en-US" altLang="zh-CN" sz="2800" b="1">
                <a:effectLst>
                  <a:outerShdw blurRad="38100" dist="38100" dir="2700000" algn="tl">
                    <a:srgbClr val="C0C0C0"/>
                  </a:outerShdw>
                </a:effectLst>
                <a:latin typeface="Times New Roman" charset="0"/>
                <a:cs typeface="Times New Roman" charset="0"/>
              </a:rPr>
              <a:t>Ω</a:t>
            </a:r>
            <a:r>
              <a:rPr lang="en-US" altLang="zh-CN" sz="2800" b="1">
                <a:latin typeface="Arial" charset="0"/>
              </a:rPr>
              <a:t> </a:t>
            </a:r>
            <a:r>
              <a:rPr lang="zh-CN" altLang="en-US" sz="2800" b="1">
                <a:latin typeface="Arial" charset="0"/>
              </a:rPr>
              <a:t>，</a:t>
            </a:r>
            <a:r>
              <a:rPr kumimoji="1" lang="en-US" altLang="zh-CN" sz="2800" b="1" i="1">
                <a:effectLst>
                  <a:outerShdw blurRad="38100" dist="38100" dir="2700000" algn="tl">
                    <a:srgbClr val="C0C0C0"/>
                  </a:outerShdw>
                </a:effectLst>
                <a:latin typeface="Times New Roman" charset="0"/>
              </a:rPr>
              <a:t>U</a:t>
            </a:r>
            <a:r>
              <a:rPr kumimoji="1" lang="en-US" altLang="zh-CN" sz="2800" b="1" baseline="-25000">
                <a:effectLst>
                  <a:outerShdw blurRad="38100" dist="38100" dir="2700000" algn="tl">
                    <a:srgbClr val="C0C0C0"/>
                  </a:outerShdw>
                </a:effectLst>
                <a:latin typeface="Times New Roman" charset="0"/>
              </a:rPr>
              <a:t>S</a:t>
            </a:r>
            <a:r>
              <a:rPr kumimoji="1" lang="en-US" altLang="zh-CN" sz="2800" b="1">
                <a:effectLst>
                  <a:outerShdw blurRad="38100" dist="38100" dir="2700000" algn="tl">
                    <a:srgbClr val="C0C0C0"/>
                  </a:outerShdw>
                </a:effectLst>
                <a:latin typeface="Times New Roman" charset="0"/>
              </a:rPr>
              <a:t>=30V </a:t>
            </a:r>
            <a:r>
              <a:rPr kumimoji="1" lang="zh-CN" altLang="en-US" sz="2800" b="1">
                <a:effectLst>
                  <a:outerShdw blurRad="38100" dist="38100" dir="2700000" algn="tl">
                    <a:srgbClr val="C0C0C0"/>
                  </a:outerShdw>
                </a:effectLst>
                <a:latin typeface="Times New Roman" charset="0"/>
              </a:rPr>
              <a:t>， </a:t>
            </a:r>
            <a:r>
              <a:rPr kumimoji="1" lang="en-US" altLang="zh-CN" sz="2800" b="1" i="1">
                <a:effectLst>
                  <a:outerShdw blurRad="38100" dist="38100" dir="2700000" algn="tl">
                    <a:srgbClr val="C0C0C0"/>
                  </a:outerShdw>
                </a:effectLst>
                <a:latin typeface="Times New Roman" charset="0"/>
              </a:rPr>
              <a:t>I</a:t>
            </a:r>
            <a:r>
              <a:rPr kumimoji="1" lang="en-US" altLang="zh-CN" sz="2800" b="1" baseline="-25000">
                <a:effectLst>
                  <a:outerShdw blurRad="38100" dist="38100" dir="2700000" algn="tl">
                    <a:srgbClr val="C0C0C0"/>
                  </a:outerShdw>
                </a:effectLst>
                <a:latin typeface="Times New Roman" charset="0"/>
              </a:rPr>
              <a:t>S</a:t>
            </a:r>
            <a:r>
              <a:rPr kumimoji="1" lang="en-US" altLang="zh-CN" sz="2800" b="1">
                <a:effectLst>
                  <a:outerShdw blurRad="38100" dist="38100" dir="2700000" algn="tl">
                    <a:srgbClr val="C0C0C0"/>
                  </a:outerShdw>
                </a:effectLst>
                <a:latin typeface="Times New Roman" charset="0"/>
              </a:rPr>
              <a:t>=2A</a:t>
            </a:r>
            <a:r>
              <a:rPr kumimoji="1" lang="zh-CN" altLang="en-US" sz="2800" b="1">
                <a:effectLst>
                  <a:outerShdw blurRad="38100" dist="38100" dir="2700000" algn="tl">
                    <a:srgbClr val="C0C0C0"/>
                  </a:outerShdw>
                </a:effectLst>
                <a:latin typeface="Times New Roman" charset="0"/>
              </a:rPr>
              <a:t>。试用叠加原理计算电流源的端电压</a:t>
            </a:r>
            <a:r>
              <a:rPr kumimoji="1" lang="en-US" altLang="zh-CN" sz="2800" b="1" i="1">
                <a:effectLst>
                  <a:outerShdw blurRad="38100" dist="38100" dir="2700000" algn="tl">
                    <a:srgbClr val="C0C0C0"/>
                  </a:outerShdw>
                </a:effectLst>
                <a:latin typeface="Times New Roman" charset="0"/>
              </a:rPr>
              <a:t>U</a:t>
            </a:r>
            <a:r>
              <a:rPr kumimoji="1" lang="zh-CN" altLang="en-US" sz="2800" b="1">
                <a:effectLst>
                  <a:outerShdw blurRad="38100" dist="38100" dir="2700000" algn="tl">
                    <a:srgbClr val="C0C0C0"/>
                  </a:outerShdw>
                </a:effectLst>
                <a:latin typeface="Times New Roman" charset="0"/>
              </a:rPr>
              <a:t>。</a:t>
            </a:r>
          </a:p>
        </p:txBody>
      </p:sp>
      <p:grpSp>
        <p:nvGrpSpPr>
          <p:cNvPr id="99334" name="Group 114">
            <a:extLst>
              <a:ext uri="{FF2B5EF4-FFF2-40B4-BE49-F238E27FC236}">
                <a16:creationId xmlns:a16="http://schemas.microsoft.com/office/drawing/2014/main" id="{A0524E1D-489C-4CF9-A412-86C05A570C23}"/>
              </a:ext>
            </a:extLst>
          </p:cNvPr>
          <p:cNvGrpSpPr>
            <a:grpSpLocks/>
          </p:cNvGrpSpPr>
          <p:nvPr/>
        </p:nvGrpSpPr>
        <p:grpSpPr bwMode="auto">
          <a:xfrm>
            <a:off x="762000" y="1828800"/>
            <a:ext cx="2133600" cy="2895600"/>
            <a:chOff x="480" y="1296"/>
            <a:chExt cx="1344" cy="1824"/>
          </a:xfrm>
        </p:grpSpPr>
        <p:sp>
          <p:nvSpPr>
            <p:cNvPr id="99401" name="Text Box 6">
              <a:extLst>
                <a:ext uri="{FF2B5EF4-FFF2-40B4-BE49-F238E27FC236}">
                  <a16:creationId xmlns:a16="http://schemas.microsoft.com/office/drawing/2014/main" id="{C685EEA3-B632-4FA1-BF3D-C06B5223934F}"/>
                </a:ext>
              </a:extLst>
            </p:cNvPr>
            <p:cNvSpPr txBox="1">
              <a:spLocks noChangeArrowheads="1"/>
            </p:cNvSpPr>
            <p:nvPr/>
          </p:nvSpPr>
          <p:spPr bwMode="auto">
            <a:xfrm>
              <a:off x="912" y="249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 </a:t>
              </a:r>
              <a:r>
                <a:rPr lang="en-US" altLang="zh-CN" sz="2400" b="1" i="1">
                  <a:latin typeface="Times New Roman" panose="02020603050405020304" pitchFamily="18" charset="0"/>
                </a:rPr>
                <a:t>-</a:t>
              </a:r>
            </a:p>
          </p:txBody>
        </p:sp>
        <p:sp>
          <p:nvSpPr>
            <p:cNvPr id="288775" name="Text Box 7">
              <a:extLst>
                <a:ext uri="{FF2B5EF4-FFF2-40B4-BE49-F238E27FC236}">
                  <a16:creationId xmlns:a16="http://schemas.microsoft.com/office/drawing/2014/main" id="{593C6857-C4E6-4E8A-A958-1691CD308D48}"/>
                </a:ext>
              </a:extLst>
            </p:cNvPr>
            <p:cNvSpPr txBox="1">
              <a:spLocks noChangeArrowheads="1"/>
            </p:cNvSpPr>
            <p:nvPr/>
          </p:nvSpPr>
          <p:spPr bwMode="auto">
            <a:xfrm>
              <a:off x="1200"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S</a:t>
              </a:r>
            </a:p>
          </p:txBody>
        </p:sp>
        <p:sp>
          <p:nvSpPr>
            <p:cNvPr id="288834" name="Text Box 66">
              <a:extLst>
                <a:ext uri="{FF2B5EF4-FFF2-40B4-BE49-F238E27FC236}">
                  <a16:creationId xmlns:a16="http://schemas.microsoft.com/office/drawing/2014/main" id="{92F1A242-F410-44EA-81C9-95FCA5E1C7A5}"/>
                </a:ext>
              </a:extLst>
            </p:cNvPr>
            <p:cNvSpPr txBox="1">
              <a:spLocks noChangeArrowheads="1"/>
            </p:cNvSpPr>
            <p:nvPr/>
          </p:nvSpPr>
          <p:spPr bwMode="auto">
            <a:xfrm>
              <a:off x="864" y="2832"/>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S</a:t>
              </a:r>
              <a:r>
                <a:rPr kumimoji="1" lang="en-US" altLang="zh-CN" b="1" i="1">
                  <a:effectLst>
                    <a:outerShdw blurRad="38100" dist="38100" dir="2700000" algn="tl">
                      <a:srgbClr val="C0C0C0"/>
                    </a:outerShdw>
                  </a:effectLst>
                  <a:latin typeface="Times New Roman" charset="0"/>
                </a:rPr>
                <a:t> </a:t>
              </a:r>
              <a:endParaRPr kumimoji="1" lang="en-US" altLang="zh-CN" b="1" baseline="-25000">
                <a:effectLst>
                  <a:outerShdw blurRad="38100" dist="38100" dir="2700000" algn="tl">
                    <a:srgbClr val="C0C0C0"/>
                  </a:outerShdw>
                </a:effectLst>
                <a:latin typeface="Times New Roman" charset="0"/>
              </a:endParaRPr>
            </a:p>
          </p:txBody>
        </p:sp>
        <p:sp>
          <p:nvSpPr>
            <p:cNvPr id="288836" name="Text Box 68">
              <a:extLst>
                <a:ext uri="{FF2B5EF4-FFF2-40B4-BE49-F238E27FC236}">
                  <a16:creationId xmlns:a16="http://schemas.microsoft.com/office/drawing/2014/main" id="{806954BD-8888-49AB-9803-970FB3F47D3F}"/>
                </a:ext>
              </a:extLst>
            </p:cNvPr>
            <p:cNvSpPr txBox="1">
              <a:spLocks noChangeArrowheads="1"/>
            </p:cNvSpPr>
            <p:nvPr/>
          </p:nvSpPr>
          <p:spPr bwMode="auto">
            <a:xfrm>
              <a:off x="576" y="129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99405" name="Group 78">
              <a:extLst>
                <a:ext uri="{FF2B5EF4-FFF2-40B4-BE49-F238E27FC236}">
                  <a16:creationId xmlns:a16="http://schemas.microsoft.com/office/drawing/2014/main" id="{0B8031C9-A141-4610-9201-0CFE78CA6E2E}"/>
                </a:ext>
              </a:extLst>
            </p:cNvPr>
            <p:cNvGrpSpPr>
              <a:grpSpLocks/>
            </p:cNvGrpSpPr>
            <p:nvPr/>
          </p:nvGrpSpPr>
          <p:grpSpPr bwMode="auto">
            <a:xfrm>
              <a:off x="480" y="1584"/>
              <a:ext cx="1325" cy="1360"/>
              <a:chOff x="4736" y="3482"/>
              <a:chExt cx="3311" cy="3400"/>
            </a:xfrm>
          </p:grpSpPr>
          <p:grpSp>
            <p:nvGrpSpPr>
              <p:cNvPr id="99409" name="Group 79">
                <a:extLst>
                  <a:ext uri="{FF2B5EF4-FFF2-40B4-BE49-F238E27FC236}">
                    <a16:creationId xmlns:a16="http://schemas.microsoft.com/office/drawing/2014/main" id="{DFCFB6DE-9287-4E93-9AB5-DC9DA0D37C91}"/>
                  </a:ext>
                </a:extLst>
              </p:cNvPr>
              <p:cNvGrpSpPr>
                <a:grpSpLocks/>
              </p:cNvGrpSpPr>
              <p:nvPr/>
            </p:nvGrpSpPr>
            <p:grpSpPr bwMode="auto">
              <a:xfrm rot="5400000">
                <a:off x="5462" y="2767"/>
                <a:ext cx="187" cy="1639"/>
                <a:chOff x="743" y="567"/>
                <a:chExt cx="187" cy="1639"/>
              </a:xfrm>
            </p:grpSpPr>
            <p:sp>
              <p:nvSpPr>
                <p:cNvPr id="99439" name="Line 80">
                  <a:extLst>
                    <a:ext uri="{FF2B5EF4-FFF2-40B4-BE49-F238E27FC236}">
                      <a16:creationId xmlns:a16="http://schemas.microsoft.com/office/drawing/2014/main" id="{8B84208F-0133-4829-8F89-D1C18C90404A}"/>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40" name="Rectangle 81">
                  <a:extLst>
                    <a:ext uri="{FF2B5EF4-FFF2-40B4-BE49-F238E27FC236}">
                      <a16:creationId xmlns:a16="http://schemas.microsoft.com/office/drawing/2014/main" id="{C594D515-99E7-4055-B193-2EA6E0045E6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410" name="Group 82">
                <a:extLst>
                  <a:ext uri="{FF2B5EF4-FFF2-40B4-BE49-F238E27FC236}">
                    <a16:creationId xmlns:a16="http://schemas.microsoft.com/office/drawing/2014/main" id="{F4A2024E-8F00-4B37-A1D2-1F25166783D1}"/>
                  </a:ext>
                </a:extLst>
              </p:cNvPr>
              <p:cNvGrpSpPr>
                <a:grpSpLocks/>
              </p:cNvGrpSpPr>
              <p:nvPr/>
            </p:nvGrpSpPr>
            <p:grpSpPr bwMode="auto">
              <a:xfrm rot="5400000">
                <a:off x="7101" y="2756"/>
                <a:ext cx="187" cy="1639"/>
                <a:chOff x="743" y="567"/>
                <a:chExt cx="187" cy="1639"/>
              </a:xfrm>
            </p:grpSpPr>
            <p:sp>
              <p:nvSpPr>
                <p:cNvPr id="99437" name="Line 83">
                  <a:extLst>
                    <a:ext uri="{FF2B5EF4-FFF2-40B4-BE49-F238E27FC236}">
                      <a16:creationId xmlns:a16="http://schemas.microsoft.com/office/drawing/2014/main" id="{9DD269C0-7FB4-4A67-AC6B-06A0B87C3AC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38" name="Rectangle 84">
                  <a:extLst>
                    <a:ext uri="{FF2B5EF4-FFF2-40B4-BE49-F238E27FC236}">
                      <a16:creationId xmlns:a16="http://schemas.microsoft.com/office/drawing/2014/main" id="{20A627CA-9122-4B63-BA94-DC70C177FABE}"/>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411" name="Group 85">
                <a:extLst>
                  <a:ext uri="{FF2B5EF4-FFF2-40B4-BE49-F238E27FC236}">
                    <a16:creationId xmlns:a16="http://schemas.microsoft.com/office/drawing/2014/main" id="{58706362-0B69-4600-B8D4-2ECFD3FD6A0C}"/>
                  </a:ext>
                </a:extLst>
              </p:cNvPr>
              <p:cNvGrpSpPr>
                <a:grpSpLocks/>
              </p:cNvGrpSpPr>
              <p:nvPr/>
            </p:nvGrpSpPr>
            <p:grpSpPr bwMode="auto">
              <a:xfrm rot="5400000">
                <a:off x="5517" y="4373"/>
                <a:ext cx="187" cy="1639"/>
                <a:chOff x="743" y="567"/>
                <a:chExt cx="187" cy="1639"/>
              </a:xfrm>
            </p:grpSpPr>
            <p:sp>
              <p:nvSpPr>
                <p:cNvPr id="99435" name="Line 86">
                  <a:extLst>
                    <a:ext uri="{FF2B5EF4-FFF2-40B4-BE49-F238E27FC236}">
                      <a16:creationId xmlns:a16="http://schemas.microsoft.com/office/drawing/2014/main" id="{4BF9BFA3-D71D-4899-915C-2E2D30F70C5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36" name="Rectangle 87">
                  <a:extLst>
                    <a:ext uri="{FF2B5EF4-FFF2-40B4-BE49-F238E27FC236}">
                      <a16:creationId xmlns:a16="http://schemas.microsoft.com/office/drawing/2014/main" id="{D5AC6C7B-E624-4D6B-9CE8-B1A6284DEFE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412" name="Group 88">
                <a:extLst>
                  <a:ext uri="{FF2B5EF4-FFF2-40B4-BE49-F238E27FC236}">
                    <a16:creationId xmlns:a16="http://schemas.microsoft.com/office/drawing/2014/main" id="{FE259405-7624-402F-8D18-03298277D8EC}"/>
                  </a:ext>
                </a:extLst>
              </p:cNvPr>
              <p:cNvGrpSpPr>
                <a:grpSpLocks/>
              </p:cNvGrpSpPr>
              <p:nvPr/>
            </p:nvGrpSpPr>
            <p:grpSpPr bwMode="auto">
              <a:xfrm rot="5400000">
                <a:off x="7134" y="4373"/>
                <a:ext cx="187" cy="1639"/>
                <a:chOff x="743" y="567"/>
                <a:chExt cx="187" cy="1639"/>
              </a:xfrm>
            </p:grpSpPr>
            <p:sp>
              <p:nvSpPr>
                <p:cNvPr id="99433" name="Line 89">
                  <a:extLst>
                    <a:ext uri="{FF2B5EF4-FFF2-40B4-BE49-F238E27FC236}">
                      <a16:creationId xmlns:a16="http://schemas.microsoft.com/office/drawing/2014/main" id="{A1DF88C3-11FC-4F65-9041-1866B29BEE86}"/>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34" name="Rectangle 90">
                  <a:extLst>
                    <a:ext uri="{FF2B5EF4-FFF2-40B4-BE49-F238E27FC236}">
                      <a16:creationId xmlns:a16="http://schemas.microsoft.com/office/drawing/2014/main" id="{77BE5AA2-55DE-4010-AB74-499B4F1A5565}"/>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413" name="Group 91">
                <a:extLst>
                  <a:ext uri="{FF2B5EF4-FFF2-40B4-BE49-F238E27FC236}">
                    <a16:creationId xmlns:a16="http://schemas.microsoft.com/office/drawing/2014/main" id="{7E4F29BE-4E29-4474-8B4B-4870B623CE12}"/>
                  </a:ext>
                </a:extLst>
              </p:cNvPr>
              <p:cNvGrpSpPr>
                <a:grpSpLocks/>
              </p:cNvGrpSpPr>
              <p:nvPr/>
            </p:nvGrpSpPr>
            <p:grpSpPr bwMode="auto">
              <a:xfrm>
                <a:off x="6034" y="3570"/>
                <a:ext cx="694" cy="1650"/>
                <a:chOff x="4417" y="567"/>
                <a:chExt cx="693" cy="1650"/>
              </a:xfrm>
            </p:grpSpPr>
            <p:grpSp>
              <p:nvGrpSpPr>
                <p:cNvPr id="99426" name="Group 92">
                  <a:extLst>
                    <a:ext uri="{FF2B5EF4-FFF2-40B4-BE49-F238E27FC236}">
                      <a16:creationId xmlns:a16="http://schemas.microsoft.com/office/drawing/2014/main" id="{DB4B48FB-8FCC-4BE5-AD9B-76CBD1D1B034}"/>
                    </a:ext>
                  </a:extLst>
                </p:cNvPr>
                <p:cNvGrpSpPr>
                  <a:grpSpLocks/>
                </p:cNvGrpSpPr>
                <p:nvPr/>
              </p:nvGrpSpPr>
              <p:grpSpPr bwMode="auto">
                <a:xfrm>
                  <a:off x="4417" y="567"/>
                  <a:ext cx="550" cy="1650"/>
                  <a:chOff x="4417" y="567"/>
                  <a:chExt cx="550" cy="1650"/>
                </a:xfrm>
              </p:grpSpPr>
              <p:sp>
                <p:nvSpPr>
                  <p:cNvPr id="99431" name="Oval 93">
                    <a:extLst>
                      <a:ext uri="{FF2B5EF4-FFF2-40B4-BE49-F238E27FC236}">
                        <a16:creationId xmlns:a16="http://schemas.microsoft.com/office/drawing/2014/main" id="{8BA4E94C-A48A-4210-8884-038EB5254560}"/>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9432" name="Line 94">
                    <a:extLst>
                      <a:ext uri="{FF2B5EF4-FFF2-40B4-BE49-F238E27FC236}">
                        <a16:creationId xmlns:a16="http://schemas.microsoft.com/office/drawing/2014/main" id="{542B7A5E-F7E0-4370-9150-DDE258F8DF22}"/>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9427" name="Group 95">
                  <a:extLst>
                    <a:ext uri="{FF2B5EF4-FFF2-40B4-BE49-F238E27FC236}">
                      <a16:creationId xmlns:a16="http://schemas.microsoft.com/office/drawing/2014/main" id="{D257DF99-977D-4B68-9307-537AB24EADE3}"/>
                    </a:ext>
                  </a:extLst>
                </p:cNvPr>
                <p:cNvGrpSpPr>
                  <a:grpSpLocks/>
                </p:cNvGrpSpPr>
                <p:nvPr/>
              </p:nvGrpSpPr>
              <p:grpSpPr bwMode="auto">
                <a:xfrm>
                  <a:off x="4956" y="853"/>
                  <a:ext cx="154" cy="979"/>
                  <a:chOff x="4956" y="853"/>
                  <a:chExt cx="154" cy="979"/>
                </a:xfrm>
              </p:grpSpPr>
              <p:sp>
                <p:nvSpPr>
                  <p:cNvPr id="99428" name="Line 96">
                    <a:extLst>
                      <a:ext uri="{FF2B5EF4-FFF2-40B4-BE49-F238E27FC236}">
                        <a16:creationId xmlns:a16="http://schemas.microsoft.com/office/drawing/2014/main" id="{E25FD80B-22B3-4AE3-A14F-7C1D472E93B4}"/>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29" name="Line 97">
                    <a:extLst>
                      <a:ext uri="{FF2B5EF4-FFF2-40B4-BE49-F238E27FC236}">
                        <a16:creationId xmlns:a16="http://schemas.microsoft.com/office/drawing/2014/main" id="{6DEFD8A5-A1D8-457F-8AAB-9FF579931BEE}"/>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30" name="Line 98">
                    <a:extLst>
                      <a:ext uri="{FF2B5EF4-FFF2-40B4-BE49-F238E27FC236}">
                        <a16:creationId xmlns:a16="http://schemas.microsoft.com/office/drawing/2014/main" id="{98D8F71B-5232-4BF8-92D1-7B84404636E6}"/>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9414" name="Group 99">
                <a:extLst>
                  <a:ext uri="{FF2B5EF4-FFF2-40B4-BE49-F238E27FC236}">
                    <a16:creationId xmlns:a16="http://schemas.microsoft.com/office/drawing/2014/main" id="{842B40AC-2BD1-4288-A5B3-114F8294C272}"/>
                  </a:ext>
                </a:extLst>
              </p:cNvPr>
              <p:cNvGrpSpPr>
                <a:grpSpLocks/>
              </p:cNvGrpSpPr>
              <p:nvPr/>
            </p:nvGrpSpPr>
            <p:grpSpPr bwMode="auto">
              <a:xfrm rot="-5400000">
                <a:off x="6330" y="5782"/>
                <a:ext cx="551" cy="1650"/>
                <a:chOff x="3591" y="567"/>
                <a:chExt cx="301" cy="907"/>
              </a:xfrm>
            </p:grpSpPr>
            <p:sp>
              <p:nvSpPr>
                <p:cNvPr id="99419" name="Line 100">
                  <a:extLst>
                    <a:ext uri="{FF2B5EF4-FFF2-40B4-BE49-F238E27FC236}">
                      <a16:creationId xmlns:a16="http://schemas.microsoft.com/office/drawing/2014/main" id="{9DD374D7-6B9B-47D5-B8DE-5B7E1AD4E92E}"/>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20" name="Oval 101">
                  <a:extLst>
                    <a:ext uri="{FF2B5EF4-FFF2-40B4-BE49-F238E27FC236}">
                      <a16:creationId xmlns:a16="http://schemas.microsoft.com/office/drawing/2014/main" id="{E6975A02-1E5E-438B-BBF8-2986CF0F9875}"/>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9421" name="Line 102">
                  <a:extLst>
                    <a:ext uri="{FF2B5EF4-FFF2-40B4-BE49-F238E27FC236}">
                      <a16:creationId xmlns:a16="http://schemas.microsoft.com/office/drawing/2014/main" id="{0F15A438-65E3-4BB3-862F-5FDADFBCA748}"/>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9422" name="Group 103">
                  <a:extLst>
                    <a:ext uri="{FF2B5EF4-FFF2-40B4-BE49-F238E27FC236}">
                      <a16:creationId xmlns:a16="http://schemas.microsoft.com/office/drawing/2014/main" id="{2A050762-7192-474B-B9C1-BCAA957AB0F2}"/>
                    </a:ext>
                  </a:extLst>
                </p:cNvPr>
                <p:cNvGrpSpPr>
                  <a:grpSpLocks/>
                </p:cNvGrpSpPr>
                <p:nvPr/>
              </p:nvGrpSpPr>
              <p:grpSpPr bwMode="auto">
                <a:xfrm>
                  <a:off x="3715" y="591"/>
                  <a:ext cx="56" cy="222"/>
                  <a:chOff x="4507" y="645"/>
                  <a:chExt cx="56" cy="222"/>
                </a:xfrm>
              </p:grpSpPr>
              <p:sp>
                <p:nvSpPr>
                  <p:cNvPr id="99423" name="Line 104">
                    <a:extLst>
                      <a:ext uri="{FF2B5EF4-FFF2-40B4-BE49-F238E27FC236}">
                        <a16:creationId xmlns:a16="http://schemas.microsoft.com/office/drawing/2014/main" id="{8D6D5A81-1F4E-4C8C-949F-0E4403528DF6}"/>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24" name="Line 105">
                    <a:extLst>
                      <a:ext uri="{FF2B5EF4-FFF2-40B4-BE49-F238E27FC236}">
                        <a16:creationId xmlns:a16="http://schemas.microsoft.com/office/drawing/2014/main" id="{D8650ECC-D563-40C6-828C-28DFC1D70D04}"/>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25" name="Line 106">
                    <a:extLst>
                      <a:ext uri="{FF2B5EF4-FFF2-40B4-BE49-F238E27FC236}">
                        <a16:creationId xmlns:a16="http://schemas.microsoft.com/office/drawing/2014/main" id="{093C9CA9-CBF5-47F3-A6F2-BA94630576C6}"/>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9415" name="Line 107">
                <a:extLst>
                  <a:ext uri="{FF2B5EF4-FFF2-40B4-BE49-F238E27FC236}">
                    <a16:creationId xmlns:a16="http://schemas.microsoft.com/office/drawing/2014/main" id="{4145C64A-0192-4084-8291-139491266EE9}"/>
                  </a:ext>
                </a:extLst>
              </p:cNvPr>
              <p:cNvSpPr>
                <a:spLocks noChangeShapeType="1"/>
              </p:cNvSpPr>
              <p:nvPr/>
            </p:nvSpPr>
            <p:spPr bwMode="auto">
              <a:xfrm>
                <a:off x="4769" y="3581"/>
                <a:ext cx="0" cy="30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16" name="Line 108">
                <a:extLst>
                  <a:ext uri="{FF2B5EF4-FFF2-40B4-BE49-F238E27FC236}">
                    <a16:creationId xmlns:a16="http://schemas.microsoft.com/office/drawing/2014/main" id="{161A0098-9592-4133-A7B3-E328D8FD6378}"/>
                  </a:ext>
                </a:extLst>
              </p:cNvPr>
              <p:cNvSpPr>
                <a:spLocks noChangeShapeType="1"/>
              </p:cNvSpPr>
              <p:nvPr/>
            </p:nvSpPr>
            <p:spPr bwMode="auto">
              <a:xfrm>
                <a:off x="7255" y="6595"/>
                <a:ext cx="7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17" name="Line 109">
                <a:extLst>
                  <a:ext uri="{FF2B5EF4-FFF2-40B4-BE49-F238E27FC236}">
                    <a16:creationId xmlns:a16="http://schemas.microsoft.com/office/drawing/2014/main" id="{FE17A8AF-191B-48E2-AE3A-BAE8CA60A38C}"/>
                  </a:ext>
                </a:extLst>
              </p:cNvPr>
              <p:cNvSpPr>
                <a:spLocks noChangeShapeType="1"/>
              </p:cNvSpPr>
              <p:nvPr/>
            </p:nvSpPr>
            <p:spPr bwMode="auto">
              <a:xfrm>
                <a:off x="4802" y="6617"/>
                <a:ext cx="108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18" name="Line 110">
                <a:extLst>
                  <a:ext uri="{FF2B5EF4-FFF2-40B4-BE49-F238E27FC236}">
                    <a16:creationId xmlns:a16="http://schemas.microsoft.com/office/drawing/2014/main" id="{31765241-92AB-4BC8-B0A4-2F53E02E8C10}"/>
                  </a:ext>
                </a:extLst>
              </p:cNvPr>
              <p:cNvSpPr>
                <a:spLocks noChangeShapeType="1"/>
              </p:cNvSpPr>
              <p:nvPr/>
            </p:nvSpPr>
            <p:spPr bwMode="auto">
              <a:xfrm>
                <a:off x="8025" y="3559"/>
                <a:ext cx="0" cy="30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8879" name="Text Box 111">
              <a:extLst>
                <a:ext uri="{FF2B5EF4-FFF2-40B4-BE49-F238E27FC236}">
                  <a16:creationId xmlns:a16="http://schemas.microsoft.com/office/drawing/2014/main" id="{3F52CCA7-5697-47C8-828A-4BCA7EC517A9}"/>
                </a:ext>
              </a:extLst>
            </p:cNvPr>
            <p:cNvSpPr txBox="1">
              <a:spLocks noChangeArrowheads="1"/>
            </p:cNvSpPr>
            <p:nvPr/>
          </p:nvSpPr>
          <p:spPr bwMode="auto">
            <a:xfrm>
              <a:off x="1440" y="1968"/>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8880" name="Text Box 112">
              <a:extLst>
                <a:ext uri="{FF2B5EF4-FFF2-40B4-BE49-F238E27FC236}">
                  <a16:creationId xmlns:a16="http://schemas.microsoft.com/office/drawing/2014/main" id="{A68DE2DC-F183-44A7-BA9F-77C0EA729822}"/>
                </a:ext>
              </a:extLst>
            </p:cNvPr>
            <p:cNvSpPr txBox="1">
              <a:spLocks noChangeArrowheads="1"/>
            </p:cNvSpPr>
            <p:nvPr/>
          </p:nvSpPr>
          <p:spPr bwMode="auto">
            <a:xfrm>
              <a:off x="576" y="1920"/>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8881" name="Text Box 113">
              <a:extLst>
                <a:ext uri="{FF2B5EF4-FFF2-40B4-BE49-F238E27FC236}">
                  <a16:creationId xmlns:a16="http://schemas.microsoft.com/office/drawing/2014/main" id="{B056EB72-F3C4-46F6-92AE-405A1EB5C46B}"/>
                </a:ext>
              </a:extLst>
            </p:cNvPr>
            <p:cNvSpPr txBox="1">
              <a:spLocks noChangeArrowheads="1"/>
            </p:cNvSpPr>
            <p:nvPr/>
          </p:nvSpPr>
          <p:spPr bwMode="auto">
            <a:xfrm>
              <a:off x="1296" y="129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grpSp>
      <p:grpSp>
        <p:nvGrpSpPr>
          <p:cNvPr id="99335" name="Group 203">
            <a:extLst>
              <a:ext uri="{FF2B5EF4-FFF2-40B4-BE49-F238E27FC236}">
                <a16:creationId xmlns:a16="http://schemas.microsoft.com/office/drawing/2014/main" id="{13EB08A9-6AF9-4A75-918B-96CF44E99C84}"/>
              </a:ext>
            </a:extLst>
          </p:cNvPr>
          <p:cNvGrpSpPr>
            <a:grpSpLocks/>
          </p:cNvGrpSpPr>
          <p:nvPr/>
        </p:nvGrpSpPr>
        <p:grpSpPr bwMode="auto">
          <a:xfrm>
            <a:off x="6400800" y="1828800"/>
            <a:ext cx="2133600" cy="2462213"/>
            <a:chOff x="4032" y="1152"/>
            <a:chExt cx="1344" cy="1551"/>
          </a:xfrm>
        </p:grpSpPr>
        <p:sp>
          <p:nvSpPr>
            <p:cNvPr id="99371" name="Text Box 157">
              <a:extLst>
                <a:ext uri="{FF2B5EF4-FFF2-40B4-BE49-F238E27FC236}">
                  <a16:creationId xmlns:a16="http://schemas.microsoft.com/office/drawing/2014/main" id="{89AAE1A7-A5B2-4124-9A29-A05B28FC2F30}"/>
                </a:ext>
              </a:extLst>
            </p:cNvPr>
            <p:cNvSpPr txBox="1">
              <a:spLocks noChangeArrowheads="1"/>
            </p:cNvSpPr>
            <p:nvPr/>
          </p:nvSpPr>
          <p:spPr bwMode="auto">
            <a:xfrm>
              <a:off x="4464" y="240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 </a:t>
              </a:r>
              <a:r>
                <a:rPr lang="en-US" altLang="zh-CN" sz="2400" b="1" i="1" baseline="30000"/>
                <a:t>//</a:t>
              </a:r>
              <a:r>
                <a:rPr lang="en-US" altLang="zh-CN" sz="2400" b="1" i="1"/>
                <a:t> </a:t>
              </a:r>
              <a:r>
                <a:rPr lang="en-US" altLang="zh-CN" sz="2400" b="1" i="1">
                  <a:latin typeface="Times New Roman" panose="02020603050405020304" pitchFamily="18" charset="0"/>
                </a:rPr>
                <a:t>-</a:t>
              </a:r>
            </a:p>
          </p:txBody>
        </p:sp>
        <p:sp>
          <p:nvSpPr>
            <p:cNvPr id="288926" name="Text Box 158">
              <a:extLst>
                <a:ext uri="{FF2B5EF4-FFF2-40B4-BE49-F238E27FC236}">
                  <a16:creationId xmlns:a16="http://schemas.microsoft.com/office/drawing/2014/main" id="{150AA67A-7C49-492E-9547-0AA5B71F169A}"/>
                </a:ext>
              </a:extLst>
            </p:cNvPr>
            <p:cNvSpPr txBox="1">
              <a:spLocks noChangeArrowheads="1"/>
            </p:cNvSpPr>
            <p:nvPr/>
          </p:nvSpPr>
          <p:spPr bwMode="auto">
            <a:xfrm>
              <a:off x="4752" y="163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S</a:t>
              </a:r>
            </a:p>
          </p:txBody>
        </p:sp>
        <p:sp>
          <p:nvSpPr>
            <p:cNvPr id="288928" name="Text Box 160">
              <a:extLst>
                <a:ext uri="{FF2B5EF4-FFF2-40B4-BE49-F238E27FC236}">
                  <a16:creationId xmlns:a16="http://schemas.microsoft.com/office/drawing/2014/main" id="{EBBC0D88-7456-429F-8BA4-465B4167EC2B}"/>
                </a:ext>
              </a:extLst>
            </p:cNvPr>
            <p:cNvSpPr txBox="1">
              <a:spLocks noChangeArrowheads="1"/>
            </p:cNvSpPr>
            <p:nvPr/>
          </p:nvSpPr>
          <p:spPr bwMode="auto">
            <a:xfrm>
              <a:off x="412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99374" name="Group 162">
              <a:extLst>
                <a:ext uri="{FF2B5EF4-FFF2-40B4-BE49-F238E27FC236}">
                  <a16:creationId xmlns:a16="http://schemas.microsoft.com/office/drawing/2014/main" id="{DBA4866E-5808-442A-B0B9-10536C845B45}"/>
                </a:ext>
              </a:extLst>
            </p:cNvPr>
            <p:cNvGrpSpPr>
              <a:grpSpLocks/>
            </p:cNvGrpSpPr>
            <p:nvPr/>
          </p:nvGrpSpPr>
          <p:grpSpPr bwMode="auto">
            <a:xfrm rot="5400000">
              <a:off x="4322" y="1154"/>
              <a:ext cx="75" cy="656"/>
              <a:chOff x="743" y="567"/>
              <a:chExt cx="187" cy="1639"/>
            </a:xfrm>
          </p:grpSpPr>
          <p:sp>
            <p:nvSpPr>
              <p:cNvPr id="99399" name="Line 163">
                <a:extLst>
                  <a:ext uri="{FF2B5EF4-FFF2-40B4-BE49-F238E27FC236}">
                    <a16:creationId xmlns:a16="http://schemas.microsoft.com/office/drawing/2014/main" id="{D71B449B-3A4B-470E-B899-4501F49B14C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400" name="Rectangle 164">
                <a:extLst>
                  <a:ext uri="{FF2B5EF4-FFF2-40B4-BE49-F238E27FC236}">
                    <a16:creationId xmlns:a16="http://schemas.microsoft.com/office/drawing/2014/main" id="{033B1D27-FAE3-4231-AA88-0F11BBF29C7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375" name="Group 165">
              <a:extLst>
                <a:ext uri="{FF2B5EF4-FFF2-40B4-BE49-F238E27FC236}">
                  <a16:creationId xmlns:a16="http://schemas.microsoft.com/office/drawing/2014/main" id="{FCF1AEE2-FCB2-40BD-92BD-EC048FE8B809}"/>
                </a:ext>
              </a:extLst>
            </p:cNvPr>
            <p:cNvGrpSpPr>
              <a:grpSpLocks/>
            </p:cNvGrpSpPr>
            <p:nvPr/>
          </p:nvGrpSpPr>
          <p:grpSpPr bwMode="auto">
            <a:xfrm rot="5400000">
              <a:off x="4978" y="1150"/>
              <a:ext cx="75" cy="656"/>
              <a:chOff x="743" y="567"/>
              <a:chExt cx="187" cy="1639"/>
            </a:xfrm>
          </p:grpSpPr>
          <p:sp>
            <p:nvSpPr>
              <p:cNvPr id="99397" name="Line 166">
                <a:extLst>
                  <a:ext uri="{FF2B5EF4-FFF2-40B4-BE49-F238E27FC236}">
                    <a16:creationId xmlns:a16="http://schemas.microsoft.com/office/drawing/2014/main" id="{640D0F72-0885-4AF1-9E10-9E43EF41A75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98" name="Rectangle 167">
                <a:extLst>
                  <a:ext uri="{FF2B5EF4-FFF2-40B4-BE49-F238E27FC236}">
                    <a16:creationId xmlns:a16="http://schemas.microsoft.com/office/drawing/2014/main" id="{44333B04-0DF9-451D-A5F8-4BDCB4EC767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376" name="Group 168">
              <a:extLst>
                <a:ext uri="{FF2B5EF4-FFF2-40B4-BE49-F238E27FC236}">
                  <a16:creationId xmlns:a16="http://schemas.microsoft.com/office/drawing/2014/main" id="{A28F7264-8A64-46C9-8DC2-974B3EEBCD24}"/>
                </a:ext>
              </a:extLst>
            </p:cNvPr>
            <p:cNvGrpSpPr>
              <a:grpSpLocks/>
            </p:cNvGrpSpPr>
            <p:nvPr/>
          </p:nvGrpSpPr>
          <p:grpSpPr bwMode="auto">
            <a:xfrm rot="5400000">
              <a:off x="4344" y="1797"/>
              <a:ext cx="75" cy="656"/>
              <a:chOff x="743" y="567"/>
              <a:chExt cx="187" cy="1639"/>
            </a:xfrm>
          </p:grpSpPr>
          <p:sp>
            <p:nvSpPr>
              <p:cNvPr id="99395" name="Line 169">
                <a:extLst>
                  <a:ext uri="{FF2B5EF4-FFF2-40B4-BE49-F238E27FC236}">
                    <a16:creationId xmlns:a16="http://schemas.microsoft.com/office/drawing/2014/main" id="{3C693EDA-F8F6-425F-B2D0-8D12DFADE50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96" name="Rectangle 170">
                <a:extLst>
                  <a:ext uri="{FF2B5EF4-FFF2-40B4-BE49-F238E27FC236}">
                    <a16:creationId xmlns:a16="http://schemas.microsoft.com/office/drawing/2014/main" id="{5CEB718E-2181-4585-86D3-D9B17782BC0A}"/>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377" name="Group 171">
              <a:extLst>
                <a:ext uri="{FF2B5EF4-FFF2-40B4-BE49-F238E27FC236}">
                  <a16:creationId xmlns:a16="http://schemas.microsoft.com/office/drawing/2014/main" id="{2DB5EE3A-3649-410B-AB52-2DBAE92D84DA}"/>
                </a:ext>
              </a:extLst>
            </p:cNvPr>
            <p:cNvGrpSpPr>
              <a:grpSpLocks/>
            </p:cNvGrpSpPr>
            <p:nvPr/>
          </p:nvGrpSpPr>
          <p:grpSpPr bwMode="auto">
            <a:xfrm rot="5400000">
              <a:off x="4991" y="1797"/>
              <a:ext cx="75" cy="656"/>
              <a:chOff x="743" y="567"/>
              <a:chExt cx="187" cy="1639"/>
            </a:xfrm>
          </p:grpSpPr>
          <p:sp>
            <p:nvSpPr>
              <p:cNvPr id="99393" name="Line 172">
                <a:extLst>
                  <a:ext uri="{FF2B5EF4-FFF2-40B4-BE49-F238E27FC236}">
                    <a16:creationId xmlns:a16="http://schemas.microsoft.com/office/drawing/2014/main" id="{AE8FDA72-6013-4B99-B274-C2BDFCF3DE3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94" name="Rectangle 173">
                <a:extLst>
                  <a:ext uri="{FF2B5EF4-FFF2-40B4-BE49-F238E27FC236}">
                    <a16:creationId xmlns:a16="http://schemas.microsoft.com/office/drawing/2014/main" id="{B2D61EFD-9FB4-47BC-851F-FB0FDD36EBDB}"/>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378" name="Group 174">
              <a:extLst>
                <a:ext uri="{FF2B5EF4-FFF2-40B4-BE49-F238E27FC236}">
                  <a16:creationId xmlns:a16="http://schemas.microsoft.com/office/drawing/2014/main" id="{C46035E3-8D84-4837-941E-91459E3BC570}"/>
                </a:ext>
              </a:extLst>
            </p:cNvPr>
            <p:cNvGrpSpPr>
              <a:grpSpLocks/>
            </p:cNvGrpSpPr>
            <p:nvPr/>
          </p:nvGrpSpPr>
          <p:grpSpPr bwMode="auto">
            <a:xfrm>
              <a:off x="4551" y="1475"/>
              <a:ext cx="278" cy="660"/>
              <a:chOff x="4417" y="567"/>
              <a:chExt cx="693" cy="1650"/>
            </a:xfrm>
          </p:grpSpPr>
          <p:grpSp>
            <p:nvGrpSpPr>
              <p:cNvPr id="99386" name="Group 175">
                <a:extLst>
                  <a:ext uri="{FF2B5EF4-FFF2-40B4-BE49-F238E27FC236}">
                    <a16:creationId xmlns:a16="http://schemas.microsoft.com/office/drawing/2014/main" id="{2D21735E-DAB0-4F01-950A-F7BCD2273E15}"/>
                  </a:ext>
                </a:extLst>
              </p:cNvPr>
              <p:cNvGrpSpPr>
                <a:grpSpLocks/>
              </p:cNvGrpSpPr>
              <p:nvPr/>
            </p:nvGrpSpPr>
            <p:grpSpPr bwMode="auto">
              <a:xfrm>
                <a:off x="4417" y="567"/>
                <a:ext cx="550" cy="1650"/>
                <a:chOff x="4417" y="567"/>
                <a:chExt cx="550" cy="1650"/>
              </a:xfrm>
            </p:grpSpPr>
            <p:sp>
              <p:nvSpPr>
                <p:cNvPr id="99391" name="Oval 176">
                  <a:extLst>
                    <a:ext uri="{FF2B5EF4-FFF2-40B4-BE49-F238E27FC236}">
                      <a16:creationId xmlns:a16="http://schemas.microsoft.com/office/drawing/2014/main" id="{FE924C2A-37AB-4175-B886-D538EDDF7326}"/>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9392" name="Line 177">
                  <a:extLst>
                    <a:ext uri="{FF2B5EF4-FFF2-40B4-BE49-F238E27FC236}">
                      <a16:creationId xmlns:a16="http://schemas.microsoft.com/office/drawing/2014/main" id="{BBB0CA3A-6BD8-4354-A2A8-F0F979E721F0}"/>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9387" name="Group 178">
                <a:extLst>
                  <a:ext uri="{FF2B5EF4-FFF2-40B4-BE49-F238E27FC236}">
                    <a16:creationId xmlns:a16="http://schemas.microsoft.com/office/drawing/2014/main" id="{40CA8E49-C921-450F-8D8A-D7433EB2F219}"/>
                  </a:ext>
                </a:extLst>
              </p:cNvPr>
              <p:cNvGrpSpPr>
                <a:grpSpLocks/>
              </p:cNvGrpSpPr>
              <p:nvPr/>
            </p:nvGrpSpPr>
            <p:grpSpPr bwMode="auto">
              <a:xfrm>
                <a:off x="4956" y="853"/>
                <a:ext cx="154" cy="979"/>
                <a:chOff x="4956" y="853"/>
                <a:chExt cx="154" cy="979"/>
              </a:xfrm>
            </p:grpSpPr>
            <p:sp>
              <p:nvSpPr>
                <p:cNvPr id="99388" name="Line 179">
                  <a:extLst>
                    <a:ext uri="{FF2B5EF4-FFF2-40B4-BE49-F238E27FC236}">
                      <a16:creationId xmlns:a16="http://schemas.microsoft.com/office/drawing/2014/main" id="{E64CE036-5A8F-4C00-BD38-48A3539C8FDD}"/>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89" name="Line 180">
                  <a:extLst>
                    <a:ext uri="{FF2B5EF4-FFF2-40B4-BE49-F238E27FC236}">
                      <a16:creationId xmlns:a16="http://schemas.microsoft.com/office/drawing/2014/main" id="{E4B02DB0-61E8-46CB-A6BD-9060BF1F08D7}"/>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90" name="Line 181">
                  <a:extLst>
                    <a:ext uri="{FF2B5EF4-FFF2-40B4-BE49-F238E27FC236}">
                      <a16:creationId xmlns:a16="http://schemas.microsoft.com/office/drawing/2014/main" id="{08DE69BA-4FC1-4D0D-BB71-D45616DA3F07}"/>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9379" name="Line 190">
              <a:extLst>
                <a:ext uri="{FF2B5EF4-FFF2-40B4-BE49-F238E27FC236}">
                  <a16:creationId xmlns:a16="http://schemas.microsoft.com/office/drawing/2014/main" id="{49962AD3-27A5-4FDD-8E21-60B61074508E}"/>
                </a:ext>
              </a:extLst>
            </p:cNvPr>
            <p:cNvSpPr>
              <a:spLocks noChangeShapeType="1"/>
            </p:cNvSpPr>
            <p:nvPr/>
          </p:nvSpPr>
          <p:spPr bwMode="auto">
            <a:xfrm>
              <a:off x="4045" y="1480"/>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80" name="Line 191">
              <a:extLst>
                <a:ext uri="{FF2B5EF4-FFF2-40B4-BE49-F238E27FC236}">
                  <a16:creationId xmlns:a16="http://schemas.microsoft.com/office/drawing/2014/main" id="{F6038D2A-ED9C-475F-8AAD-6BA1CE95AB48}"/>
                </a:ext>
              </a:extLst>
            </p:cNvPr>
            <p:cNvSpPr>
              <a:spLocks noChangeShapeType="1"/>
            </p:cNvSpPr>
            <p:nvPr/>
          </p:nvSpPr>
          <p:spPr bwMode="auto">
            <a:xfrm>
              <a:off x="5040" y="2685"/>
              <a:ext cx="3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81" name="Line 192">
              <a:extLst>
                <a:ext uri="{FF2B5EF4-FFF2-40B4-BE49-F238E27FC236}">
                  <a16:creationId xmlns:a16="http://schemas.microsoft.com/office/drawing/2014/main" id="{71066D98-022A-4876-9EB5-A2B931C14119}"/>
                </a:ext>
              </a:extLst>
            </p:cNvPr>
            <p:cNvSpPr>
              <a:spLocks noChangeShapeType="1"/>
            </p:cNvSpPr>
            <p:nvPr/>
          </p:nvSpPr>
          <p:spPr bwMode="auto">
            <a:xfrm>
              <a:off x="4058" y="2694"/>
              <a:ext cx="4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82" name="Line 193">
              <a:extLst>
                <a:ext uri="{FF2B5EF4-FFF2-40B4-BE49-F238E27FC236}">
                  <a16:creationId xmlns:a16="http://schemas.microsoft.com/office/drawing/2014/main" id="{938483F8-F38F-4944-9AAD-279A2FF59859}"/>
                </a:ext>
              </a:extLst>
            </p:cNvPr>
            <p:cNvSpPr>
              <a:spLocks noChangeShapeType="1"/>
            </p:cNvSpPr>
            <p:nvPr/>
          </p:nvSpPr>
          <p:spPr bwMode="auto">
            <a:xfrm>
              <a:off x="5348" y="1471"/>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962" name="Text Box 194">
              <a:extLst>
                <a:ext uri="{FF2B5EF4-FFF2-40B4-BE49-F238E27FC236}">
                  <a16:creationId xmlns:a16="http://schemas.microsoft.com/office/drawing/2014/main" id="{8C9E8AD5-50FA-4579-BC4F-7F48E51C8ADC}"/>
                </a:ext>
              </a:extLst>
            </p:cNvPr>
            <p:cNvSpPr txBox="1">
              <a:spLocks noChangeArrowheads="1"/>
            </p:cNvSpPr>
            <p:nvPr/>
          </p:nvSpPr>
          <p:spPr bwMode="auto">
            <a:xfrm>
              <a:off x="4992" y="1824"/>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8963" name="Text Box 195">
              <a:extLst>
                <a:ext uri="{FF2B5EF4-FFF2-40B4-BE49-F238E27FC236}">
                  <a16:creationId xmlns:a16="http://schemas.microsoft.com/office/drawing/2014/main" id="{A54E1630-9383-47FE-90B3-4B056D4201BD}"/>
                </a:ext>
              </a:extLst>
            </p:cNvPr>
            <p:cNvSpPr txBox="1">
              <a:spLocks noChangeArrowheads="1"/>
            </p:cNvSpPr>
            <p:nvPr/>
          </p:nvSpPr>
          <p:spPr bwMode="auto">
            <a:xfrm>
              <a:off x="4128"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8964" name="Text Box 196">
              <a:extLst>
                <a:ext uri="{FF2B5EF4-FFF2-40B4-BE49-F238E27FC236}">
                  <a16:creationId xmlns:a16="http://schemas.microsoft.com/office/drawing/2014/main" id="{7EBFED82-C671-45BF-A722-0B635F211E3E}"/>
                </a:ext>
              </a:extLst>
            </p:cNvPr>
            <p:cNvSpPr txBox="1">
              <a:spLocks noChangeArrowheads="1"/>
            </p:cNvSpPr>
            <p:nvPr/>
          </p:nvSpPr>
          <p:spPr bwMode="auto">
            <a:xfrm>
              <a:off x="484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grpSp>
      <p:grpSp>
        <p:nvGrpSpPr>
          <p:cNvPr id="99336" name="Group 198">
            <a:extLst>
              <a:ext uri="{FF2B5EF4-FFF2-40B4-BE49-F238E27FC236}">
                <a16:creationId xmlns:a16="http://schemas.microsoft.com/office/drawing/2014/main" id="{8E24B228-49FE-4E7E-B407-23DD4EC81A52}"/>
              </a:ext>
            </a:extLst>
          </p:cNvPr>
          <p:cNvGrpSpPr>
            <a:grpSpLocks/>
          </p:cNvGrpSpPr>
          <p:nvPr/>
        </p:nvGrpSpPr>
        <p:grpSpPr bwMode="auto">
          <a:xfrm>
            <a:off x="3733800" y="1828800"/>
            <a:ext cx="2133600" cy="2895600"/>
            <a:chOff x="2352" y="1152"/>
            <a:chExt cx="1344" cy="1824"/>
          </a:xfrm>
        </p:grpSpPr>
        <p:sp>
          <p:nvSpPr>
            <p:cNvPr id="99340" name="Text Box 116">
              <a:extLst>
                <a:ext uri="{FF2B5EF4-FFF2-40B4-BE49-F238E27FC236}">
                  <a16:creationId xmlns:a16="http://schemas.microsoft.com/office/drawing/2014/main" id="{23DF79D5-9B32-4076-BF6C-45DA3C4BA9EF}"/>
                </a:ext>
              </a:extLst>
            </p:cNvPr>
            <p:cNvSpPr txBox="1">
              <a:spLocks noChangeArrowheads="1"/>
            </p:cNvSpPr>
            <p:nvPr/>
          </p:nvSpPr>
          <p:spPr bwMode="auto">
            <a:xfrm>
              <a:off x="2784" y="235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a:t>
              </a:r>
              <a:r>
                <a:rPr lang="en-US" altLang="zh-CN" sz="2400" b="1" i="1" baseline="30000"/>
                <a:t> /</a:t>
              </a:r>
              <a:r>
                <a:rPr lang="en-US" altLang="zh-CN" sz="2400" b="1" i="1"/>
                <a:t> </a:t>
              </a:r>
              <a:r>
                <a:rPr lang="en-US" altLang="zh-CN" sz="2400" b="1" i="1">
                  <a:latin typeface="Times New Roman" panose="02020603050405020304" pitchFamily="18" charset="0"/>
                </a:rPr>
                <a:t>-</a:t>
              </a:r>
            </a:p>
          </p:txBody>
        </p:sp>
        <p:sp>
          <p:nvSpPr>
            <p:cNvPr id="288886" name="Text Box 118">
              <a:extLst>
                <a:ext uri="{FF2B5EF4-FFF2-40B4-BE49-F238E27FC236}">
                  <a16:creationId xmlns:a16="http://schemas.microsoft.com/office/drawing/2014/main" id="{9E0B2EFA-8DCB-4B19-B9FD-85EECF4E6D14}"/>
                </a:ext>
              </a:extLst>
            </p:cNvPr>
            <p:cNvSpPr txBox="1">
              <a:spLocks noChangeArrowheads="1"/>
            </p:cNvSpPr>
            <p:nvPr/>
          </p:nvSpPr>
          <p:spPr bwMode="auto">
            <a:xfrm>
              <a:off x="2736" y="2688"/>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S</a:t>
              </a:r>
              <a:r>
                <a:rPr kumimoji="1" lang="en-US" altLang="zh-CN" b="1" i="1">
                  <a:effectLst>
                    <a:outerShdw blurRad="38100" dist="38100" dir="2700000" algn="tl">
                      <a:srgbClr val="C0C0C0"/>
                    </a:outerShdw>
                  </a:effectLst>
                  <a:latin typeface="Times New Roman" charset="0"/>
                </a:rPr>
                <a:t> </a:t>
              </a:r>
              <a:endParaRPr kumimoji="1" lang="en-US" altLang="zh-CN" b="1" baseline="-25000">
                <a:effectLst>
                  <a:outerShdw blurRad="38100" dist="38100" dir="2700000" algn="tl">
                    <a:srgbClr val="C0C0C0"/>
                  </a:outerShdw>
                </a:effectLst>
                <a:latin typeface="Times New Roman" charset="0"/>
              </a:endParaRPr>
            </a:p>
          </p:txBody>
        </p:sp>
        <p:sp>
          <p:nvSpPr>
            <p:cNvPr id="288887" name="Text Box 119">
              <a:extLst>
                <a:ext uri="{FF2B5EF4-FFF2-40B4-BE49-F238E27FC236}">
                  <a16:creationId xmlns:a16="http://schemas.microsoft.com/office/drawing/2014/main" id="{97E7E026-F823-4AEB-BEC3-AA410A511E51}"/>
                </a:ext>
              </a:extLst>
            </p:cNvPr>
            <p:cNvSpPr txBox="1">
              <a:spLocks noChangeArrowheads="1"/>
            </p:cNvSpPr>
            <p:nvPr/>
          </p:nvSpPr>
          <p:spPr bwMode="auto">
            <a:xfrm>
              <a:off x="244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99343" name="Group 121">
              <a:extLst>
                <a:ext uri="{FF2B5EF4-FFF2-40B4-BE49-F238E27FC236}">
                  <a16:creationId xmlns:a16="http://schemas.microsoft.com/office/drawing/2014/main" id="{98980C1D-2B48-4DD8-B27C-E8FD90C83FB3}"/>
                </a:ext>
              </a:extLst>
            </p:cNvPr>
            <p:cNvGrpSpPr>
              <a:grpSpLocks/>
            </p:cNvGrpSpPr>
            <p:nvPr/>
          </p:nvGrpSpPr>
          <p:grpSpPr bwMode="auto">
            <a:xfrm rot="5400000">
              <a:off x="2642" y="1154"/>
              <a:ext cx="75" cy="656"/>
              <a:chOff x="743" y="567"/>
              <a:chExt cx="187" cy="1639"/>
            </a:xfrm>
          </p:grpSpPr>
          <p:sp>
            <p:nvSpPr>
              <p:cNvPr id="99369" name="Line 122">
                <a:extLst>
                  <a:ext uri="{FF2B5EF4-FFF2-40B4-BE49-F238E27FC236}">
                    <a16:creationId xmlns:a16="http://schemas.microsoft.com/office/drawing/2014/main" id="{9648B0F8-FD4D-4FE4-8583-02EC23D7FBC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70" name="Rectangle 123">
                <a:extLst>
                  <a:ext uri="{FF2B5EF4-FFF2-40B4-BE49-F238E27FC236}">
                    <a16:creationId xmlns:a16="http://schemas.microsoft.com/office/drawing/2014/main" id="{5974FE61-F99E-4F20-A249-1189BF369A7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344" name="Group 124">
              <a:extLst>
                <a:ext uri="{FF2B5EF4-FFF2-40B4-BE49-F238E27FC236}">
                  <a16:creationId xmlns:a16="http://schemas.microsoft.com/office/drawing/2014/main" id="{2662EAC5-1DA0-4537-A7F1-C45977B35917}"/>
                </a:ext>
              </a:extLst>
            </p:cNvPr>
            <p:cNvGrpSpPr>
              <a:grpSpLocks/>
            </p:cNvGrpSpPr>
            <p:nvPr/>
          </p:nvGrpSpPr>
          <p:grpSpPr bwMode="auto">
            <a:xfrm rot="5400000">
              <a:off x="3298" y="1150"/>
              <a:ext cx="75" cy="656"/>
              <a:chOff x="743" y="567"/>
              <a:chExt cx="187" cy="1639"/>
            </a:xfrm>
          </p:grpSpPr>
          <p:sp>
            <p:nvSpPr>
              <p:cNvPr id="99367" name="Line 125">
                <a:extLst>
                  <a:ext uri="{FF2B5EF4-FFF2-40B4-BE49-F238E27FC236}">
                    <a16:creationId xmlns:a16="http://schemas.microsoft.com/office/drawing/2014/main" id="{8A704448-8178-4574-8FD7-4801B0A9D469}"/>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8" name="Rectangle 126">
                <a:extLst>
                  <a:ext uri="{FF2B5EF4-FFF2-40B4-BE49-F238E27FC236}">
                    <a16:creationId xmlns:a16="http://schemas.microsoft.com/office/drawing/2014/main" id="{66E15F93-71DB-4BC9-BFF1-765A67388AF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345" name="Group 127">
              <a:extLst>
                <a:ext uri="{FF2B5EF4-FFF2-40B4-BE49-F238E27FC236}">
                  <a16:creationId xmlns:a16="http://schemas.microsoft.com/office/drawing/2014/main" id="{20526691-4906-4069-8DFC-49BD3A0221D5}"/>
                </a:ext>
              </a:extLst>
            </p:cNvPr>
            <p:cNvGrpSpPr>
              <a:grpSpLocks/>
            </p:cNvGrpSpPr>
            <p:nvPr/>
          </p:nvGrpSpPr>
          <p:grpSpPr bwMode="auto">
            <a:xfrm rot="5400000">
              <a:off x="2664" y="1797"/>
              <a:ext cx="75" cy="656"/>
              <a:chOff x="743" y="567"/>
              <a:chExt cx="187" cy="1639"/>
            </a:xfrm>
          </p:grpSpPr>
          <p:sp>
            <p:nvSpPr>
              <p:cNvPr id="99365" name="Line 128">
                <a:extLst>
                  <a:ext uri="{FF2B5EF4-FFF2-40B4-BE49-F238E27FC236}">
                    <a16:creationId xmlns:a16="http://schemas.microsoft.com/office/drawing/2014/main" id="{655F31E8-4930-4712-82C0-5C0D2A3442A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6" name="Rectangle 129">
                <a:extLst>
                  <a:ext uri="{FF2B5EF4-FFF2-40B4-BE49-F238E27FC236}">
                    <a16:creationId xmlns:a16="http://schemas.microsoft.com/office/drawing/2014/main" id="{43D8E355-3123-4883-9750-444D132B3F44}"/>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346" name="Group 130">
              <a:extLst>
                <a:ext uri="{FF2B5EF4-FFF2-40B4-BE49-F238E27FC236}">
                  <a16:creationId xmlns:a16="http://schemas.microsoft.com/office/drawing/2014/main" id="{C5C1C95B-FD9A-4B00-9545-C07D438EC3E2}"/>
                </a:ext>
              </a:extLst>
            </p:cNvPr>
            <p:cNvGrpSpPr>
              <a:grpSpLocks/>
            </p:cNvGrpSpPr>
            <p:nvPr/>
          </p:nvGrpSpPr>
          <p:grpSpPr bwMode="auto">
            <a:xfrm rot="5400000">
              <a:off x="3311" y="1797"/>
              <a:ext cx="75" cy="656"/>
              <a:chOff x="743" y="567"/>
              <a:chExt cx="187" cy="1639"/>
            </a:xfrm>
          </p:grpSpPr>
          <p:sp>
            <p:nvSpPr>
              <p:cNvPr id="99363" name="Line 131">
                <a:extLst>
                  <a:ext uri="{FF2B5EF4-FFF2-40B4-BE49-F238E27FC236}">
                    <a16:creationId xmlns:a16="http://schemas.microsoft.com/office/drawing/2014/main" id="{675B13EE-CD6E-47D3-B5F4-01F56C933595}"/>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4" name="Rectangle 132">
                <a:extLst>
                  <a:ext uri="{FF2B5EF4-FFF2-40B4-BE49-F238E27FC236}">
                    <a16:creationId xmlns:a16="http://schemas.microsoft.com/office/drawing/2014/main" id="{C268F1A5-9AE7-4C0B-85EF-C597FB69540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99347" name="Group 141">
              <a:extLst>
                <a:ext uri="{FF2B5EF4-FFF2-40B4-BE49-F238E27FC236}">
                  <a16:creationId xmlns:a16="http://schemas.microsoft.com/office/drawing/2014/main" id="{B8289C2D-E576-4D66-8590-800FF9289CAE}"/>
                </a:ext>
              </a:extLst>
            </p:cNvPr>
            <p:cNvGrpSpPr>
              <a:grpSpLocks/>
            </p:cNvGrpSpPr>
            <p:nvPr/>
          </p:nvGrpSpPr>
          <p:grpSpPr bwMode="auto">
            <a:xfrm rot="-5400000">
              <a:off x="2990" y="2360"/>
              <a:ext cx="220" cy="660"/>
              <a:chOff x="3591" y="567"/>
              <a:chExt cx="301" cy="907"/>
            </a:xfrm>
          </p:grpSpPr>
          <p:sp>
            <p:nvSpPr>
              <p:cNvPr id="99356" name="Line 142">
                <a:extLst>
                  <a:ext uri="{FF2B5EF4-FFF2-40B4-BE49-F238E27FC236}">
                    <a16:creationId xmlns:a16="http://schemas.microsoft.com/office/drawing/2014/main" id="{34D610EC-FF0F-454A-B560-23D0E7D82634}"/>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7" name="Oval 143">
                <a:extLst>
                  <a:ext uri="{FF2B5EF4-FFF2-40B4-BE49-F238E27FC236}">
                    <a16:creationId xmlns:a16="http://schemas.microsoft.com/office/drawing/2014/main" id="{B6AB4457-6BE0-408B-9087-E83E54182065}"/>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99358" name="Line 144">
                <a:extLst>
                  <a:ext uri="{FF2B5EF4-FFF2-40B4-BE49-F238E27FC236}">
                    <a16:creationId xmlns:a16="http://schemas.microsoft.com/office/drawing/2014/main" id="{254A85EC-7D18-4867-8DE2-2C89ACA6698C}"/>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9359" name="Group 145">
                <a:extLst>
                  <a:ext uri="{FF2B5EF4-FFF2-40B4-BE49-F238E27FC236}">
                    <a16:creationId xmlns:a16="http://schemas.microsoft.com/office/drawing/2014/main" id="{A74CE867-5948-446A-BFCB-BD413D9C5937}"/>
                  </a:ext>
                </a:extLst>
              </p:cNvPr>
              <p:cNvGrpSpPr>
                <a:grpSpLocks/>
              </p:cNvGrpSpPr>
              <p:nvPr/>
            </p:nvGrpSpPr>
            <p:grpSpPr bwMode="auto">
              <a:xfrm>
                <a:off x="3715" y="591"/>
                <a:ext cx="56" cy="222"/>
                <a:chOff x="4507" y="645"/>
                <a:chExt cx="56" cy="222"/>
              </a:xfrm>
            </p:grpSpPr>
            <p:sp>
              <p:nvSpPr>
                <p:cNvPr id="99360" name="Line 146">
                  <a:extLst>
                    <a:ext uri="{FF2B5EF4-FFF2-40B4-BE49-F238E27FC236}">
                      <a16:creationId xmlns:a16="http://schemas.microsoft.com/office/drawing/2014/main" id="{46D56482-D947-4D17-970C-5ACE5D35E359}"/>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1" name="Line 147">
                  <a:extLst>
                    <a:ext uri="{FF2B5EF4-FFF2-40B4-BE49-F238E27FC236}">
                      <a16:creationId xmlns:a16="http://schemas.microsoft.com/office/drawing/2014/main" id="{A33F1C74-C73C-4CA3-AF7E-26F2E316D77D}"/>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2" name="Line 148">
                  <a:extLst>
                    <a:ext uri="{FF2B5EF4-FFF2-40B4-BE49-F238E27FC236}">
                      <a16:creationId xmlns:a16="http://schemas.microsoft.com/office/drawing/2014/main" id="{E0310245-32C2-4FD4-8090-5B9F378E1899}"/>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9348" name="Line 149">
              <a:extLst>
                <a:ext uri="{FF2B5EF4-FFF2-40B4-BE49-F238E27FC236}">
                  <a16:creationId xmlns:a16="http://schemas.microsoft.com/office/drawing/2014/main" id="{D2BB2E48-3144-4D78-9639-284B70FD6B43}"/>
                </a:ext>
              </a:extLst>
            </p:cNvPr>
            <p:cNvSpPr>
              <a:spLocks noChangeShapeType="1"/>
            </p:cNvSpPr>
            <p:nvPr/>
          </p:nvSpPr>
          <p:spPr bwMode="auto">
            <a:xfrm>
              <a:off x="2365" y="1480"/>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9" name="Line 150">
              <a:extLst>
                <a:ext uri="{FF2B5EF4-FFF2-40B4-BE49-F238E27FC236}">
                  <a16:creationId xmlns:a16="http://schemas.microsoft.com/office/drawing/2014/main" id="{9B949D89-7EED-4A2B-8A5D-B9CA6A43AE77}"/>
                </a:ext>
              </a:extLst>
            </p:cNvPr>
            <p:cNvSpPr>
              <a:spLocks noChangeShapeType="1"/>
            </p:cNvSpPr>
            <p:nvPr/>
          </p:nvSpPr>
          <p:spPr bwMode="auto">
            <a:xfrm>
              <a:off x="3360" y="2685"/>
              <a:ext cx="3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0" name="Line 151">
              <a:extLst>
                <a:ext uri="{FF2B5EF4-FFF2-40B4-BE49-F238E27FC236}">
                  <a16:creationId xmlns:a16="http://schemas.microsoft.com/office/drawing/2014/main" id="{B8104468-8A13-4740-A8E0-B344C75EB09A}"/>
                </a:ext>
              </a:extLst>
            </p:cNvPr>
            <p:cNvSpPr>
              <a:spLocks noChangeShapeType="1"/>
            </p:cNvSpPr>
            <p:nvPr/>
          </p:nvSpPr>
          <p:spPr bwMode="auto">
            <a:xfrm>
              <a:off x="2378" y="2694"/>
              <a:ext cx="4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1" name="Line 152">
              <a:extLst>
                <a:ext uri="{FF2B5EF4-FFF2-40B4-BE49-F238E27FC236}">
                  <a16:creationId xmlns:a16="http://schemas.microsoft.com/office/drawing/2014/main" id="{989F938F-C8FD-4AFB-8DA8-58F2ACBEEAB4}"/>
                </a:ext>
              </a:extLst>
            </p:cNvPr>
            <p:cNvSpPr>
              <a:spLocks noChangeShapeType="1"/>
            </p:cNvSpPr>
            <p:nvPr/>
          </p:nvSpPr>
          <p:spPr bwMode="auto">
            <a:xfrm>
              <a:off x="3668" y="1471"/>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921" name="Text Box 153">
              <a:extLst>
                <a:ext uri="{FF2B5EF4-FFF2-40B4-BE49-F238E27FC236}">
                  <a16:creationId xmlns:a16="http://schemas.microsoft.com/office/drawing/2014/main" id="{6CC5A936-01FA-4537-BECF-4AF67E895D74}"/>
                </a:ext>
              </a:extLst>
            </p:cNvPr>
            <p:cNvSpPr txBox="1">
              <a:spLocks noChangeArrowheads="1"/>
            </p:cNvSpPr>
            <p:nvPr/>
          </p:nvSpPr>
          <p:spPr bwMode="auto">
            <a:xfrm>
              <a:off x="3312" y="1824"/>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8922" name="Text Box 154">
              <a:extLst>
                <a:ext uri="{FF2B5EF4-FFF2-40B4-BE49-F238E27FC236}">
                  <a16:creationId xmlns:a16="http://schemas.microsoft.com/office/drawing/2014/main" id="{6AB6EBDA-B165-47F6-BD39-BE148814EB94}"/>
                </a:ext>
              </a:extLst>
            </p:cNvPr>
            <p:cNvSpPr txBox="1">
              <a:spLocks noChangeArrowheads="1"/>
            </p:cNvSpPr>
            <p:nvPr/>
          </p:nvSpPr>
          <p:spPr bwMode="auto">
            <a:xfrm>
              <a:off x="2448"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88923" name="Text Box 155">
              <a:extLst>
                <a:ext uri="{FF2B5EF4-FFF2-40B4-BE49-F238E27FC236}">
                  <a16:creationId xmlns:a16="http://schemas.microsoft.com/office/drawing/2014/main" id="{3456A52C-B008-44F9-94F8-8B52B95956A2}"/>
                </a:ext>
              </a:extLst>
            </p:cNvPr>
            <p:cNvSpPr txBox="1">
              <a:spLocks noChangeArrowheads="1"/>
            </p:cNvSpPr>
            <p:nvPr/>
          </p:nvSpPr>
          <p:spPr bwMode="auto">
            <a:xfrm>
              <a:off x="316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99355" name="Line 197">
              <a:extLst>
                <a:ext uri="{FF2B5EF4-FFF2-40B4-BE49-F238E27FC236}">
                  <a16:creationId xmlns:a16="http://schemas.microsoft.com/office/drawing/2014/main" id="{441FDEF1-AF85-4769-92C0-602B9DC78237}"/>
                </a:ext>
              </a:extLst>
            </p:cNvPr>
            <p:cNvSpPr>
              <a:spLocks noChangeShapeType="1"/>
            </p:cNvSpPr>
            <p:nvPr/>
          </p:nvSpPr>
          <p:spPr bwMode="auto">
            <a:xfrm>
              <a:off x="3024" y="1488"/>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9337" name="Text Box 199">
            <a:extLst>
              <a:ext uri="{FF2B5EF4-FFF2-40B4-BE49-F238E27FC236}">
                <a16:creationId xmlns:a16="http://schemas.microsoft.com/office/drawing/2014/main" id="{7C68C3DB-8C8B-4D7C-AA35-E4003B0B1919}"/>
              </a:ext>
            </a:extLst>
          </p:cNvPr>
          <p:cNvSpPr txBox="1">
            <a:spLocks noChangeArrowheads="1"/>
          </p:cNvSpPr>
          <p:nvPr/>
        </p:nvSpPr>
        <p:spPr bwMode="auto">
          <a:xfrm>
            <a:off x="1219200" y="48006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a)</a:t>
            </a:r>
          </a:p>
        </p:txBody>
      </p:sp>
      <p:sp>
        <p:nvSpPr>
          <p:cNvPr id="99338" name="Text Box 200">
            <a:extLst>
              <a:ext uri="{FF2B5EF4-FFF2-40B4-BE49-F238E27FC236}">
                <a16:creationId xmlns:a16="http://schemas.microsoft.com/office/drawing/2014/main" id="{39278434-9ED1-48F1-BD65-593391DF69D6}"/>
              </a:ext>
            </a:extLst>
          </p:cNvPr>
          <p:cNvSpPr txBox="1">
            <a:spLocks noChangeArrowheads="1"/>
          </p:cNvSpPr>
          <p:nvPr/>
        </p:nvSpPr>
        <p:spPr bwMode="auto">
          <a:xfrm>
            <a:off x="6553200" y="4724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c)</a:t>
            </a:r>
          </a:p>
        </p:txBody>
      </p:sp>
      <p:sp>
        <p:nvSpPr>
          <p:cNvPr id="99339" name="Text Box 201">
            <a:extLst>
              <a:ext uri="{FF2B5EF4-FFF2-40B4-BE49-F238E27FC236}">
                <a16:creationId xmlns:a16="http://schemas.microsoft.com/office/drawing/2014/main" id="{99EC1310-5842-48A3-B26C-457903404882}"/>
              </a:ext>
            </a:extLst>
          </p:cNvPr>
          <p:cNvSpPr txBox="1">
            <a:spLocks noChangeArrowheads="1"/>
          </p:cNvSpPr>
          <p:nvPr/>
        </p:nvSpPr>
        <p:spPr bwMode="auto">
          <a:xfrm>
            <a:off x="4114800" y="48006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3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3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p:bldP spid="99338" grpId="0"/>
      <p:bldP spid="9933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a:extLst>
              <a:ext uri="{FF2B5EF4-FFF2-40B4-BE49-F238E27FC236}">
                <a16:creationId xmlns:a16="http://schemas.microsoft.com/office/drawing/2014/main" id="{2FB53D0A-3D14-4179-BC71-626D8DCC0B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C85E06C-10F4-449C-9C03-FB98CA7A8341}" type="slidenum">
              <a:rPr lang="en-US" altLang="zh-CN" sz="1400" smtClean="0"/>
              <a:pPr>
                <a:spcBef>
                  <a:spcPct val="0"/>
                </a:spcBef>
                <a:buFontTx/>
                <a:buNone/>
              </a:pPr>
              <a:t>99</a:t>
            </a:fld>
            <a:endParaRPr lang="en-US" altLang="zh-CN" sz="1400"/>
          </a:p>
        </p:txBody>
      </p:sp>
      <p:grpSp>
        <p:nvGrpSpPr>
          <p:cNvPr id="100355" name="Group 5">
            <a:extLst>
              <a:ext uri="{FF2B5EF4-FFF2-40B4-BE49-F238E27FC236}">
                <a16:creationId xmlns:a16="http://schemas.microsoft.com/office/drawing/2014/main" id="{E0E30174-2EA8-4718-88BE-4E662ED76748}"/>
              </a:ext>
            </a:extLst>
          </p:cNvPr>
          <p:cNvGrpSpPr>
            <a:grpSpLocks/>
          </p:cNvGrpSpPr>
          <p:nvPr/>
        </p:nvGrpSpPr>
        <p:grpSpPr bwMode="auto">
          <a:xfrm>
            <a:off x="685800" y="304800"/>
            <a:ext cx="2133600" cy="2895600"/>
            <a:chOff x="480" y="1296"/>
            <a:chExt cx="1344" cy="1824"/>
          </a:xfrm>
        </p:grpSpPr>
        <p:sp>
          <p:nvSpPr>
            <p:cNvPr id="100423" name="Text Box 6">
              <a:extLst>
                <a:ext uri="{FF2B5EF4-FFF2-40B4-BE49-F238E27FC236}">
                  <a16:creationId xmlns:a16="http://schemas.microsoft.com/office/drawing/2014/main" id="{34E25782-97E8-4142-8407-225806F25E52}"/>
                </a:ext>
              </a:extLst>
            </p:cNvPr>
            <p:cNvSpPr txBox="1">
              <a:spLocks noChangeArrowheads="1"/>
            </p:cNvSpPr>
            <p:nvPr/>
          </p:nvSpPr>
          <p:spPr bwMode="auto">
            <a:xfrm>
              <a:off x="912" y="249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 </a:t>
              </a:r>
              <a:r>
                <a:rPr lang="en-US" altLang="zh-CN" sz="2400" b="1" i="1">
                  <a:latin typeface="Times New Roman" panose="02020603050405020304" pitchFamily="18" charset="0"/>
                </a:rPr>
                <a:t>-</a:t>
              </a:r>
            </a:p>
          </p:txBody>
        </p:sp>
        <p:sp>
          <p:nvSpPr>
            <p:cNvPr id="290823" name="Text Box 7">
              <a:extLst>
                <a:ext uri="{FF2B5EF4-FFF2-40B4-BE49-F238E27FC236}">
                  <a16:creationId xmlns:a16="http://schemas.microsoft.com/office/drawing/2014/main" id="{2E4AA4C3-521E-44B8-812D-48EF87EAF256}"/>
                </a:ext>
              </a:extLst>
            </p:cNvPr>
            <p:cNvSpPr txBox="1">
              <a:spLocks noChangeArrowheads="1"/>
            </p:cNvSpPr>
            <p:nvPr/>
          </p:nvSpPr>
          <p:spPr bwMode="auto">
            <a:xfrm>
              <a:off x="1200"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S</a:t>
              </a:r>
            </a:p>
          </p:txBody>
        </p:sp>
        <p:sp>
          <p:nvSpPr>
            <p:cNvPr id="290824" name="Text Box 8">
              <a:extLst>
                <a:ext uri="{FF2B5EF4-FFF2-40B4-BE49-F238E27FC236}">
                  <a16:creationId xmlns:a16="http://schemas.microsoft.com/office/drawing/2014/main" id="{C2498259-0ADF-437E-8968-A6812862747E}"/>
                </a:ext>
              </a:extLst>
            </p:cNvPr>
            <p:cNvSpPr txBox="1">
              <a:spLocks noChangeArrowheads="1"/>
            </p:cNvSpPr>
            <p:nvPr/>
          </p:nvSpPr>
          <p:spPr bwMode="auto">
            <a:xfrm>
              <a:off x="864" y="2832"/>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S</a:t>
              </a:r>
              <a:r>
                <a:rPr kumimoji="1" lang="en-US" altLang="zh-CN" b="1" i="1">
                  <a:effectLst>
                    <a:outerShdw blurRad="38100" dist="38100" dir="2700000" algn="tl">
                      <a:srgbClr val="C0C0C0"/>
                    </a:outerShdw>
                  </a:effectLst>
                  <a:latin typeface="Times New Roman" charset="0"/>
                </a:rPr>
                <a:t> </a:t>
              </a:r>
              <a:endParaRPr kumimoji="1" lang="en-US" altLang="zh-CN" b="1" baseline="-25000">
                <a:effectLst>
                  <a:outerShdw blurRad="38100" dist="38100" dir="2700000" algn="tl">
                    <a:srgbClr val="C0C0C0"/>
                  </a:outerShdw>
                </a:effectLst>
                <a:latin typeface="Times New Roman" charset="0"/>
              </a:endParaRPr>
            </a:p>
          </p:txBody>
        </p:sp>
        <p:sp>
          <p:nvSpPr>
            <p:cNvPr id="290825" name="Text Box 9">
              <a:extLst>
                <a:ext uri="{FF2B5EF4-FFF2-40B4-BE49-F238E27FC236}">
                  <a16:creationId xmlns:a16="http://schemas.microsoft.com/office/drawing/2014/main" id="{9648A9B4-6791-4DDE-9820-A8F5D23FF4D9}"/>
                </a:ext>
              </a:extLst>
            </p:cNvPr>
            <p:cNvSpPr txBox="1">
              <a:spLocks noChangeArrowheads="1"/>
            </p:cNvSpPr>
            <p:nvPr/>
          </p:nvSpPr>
          <p:spPr bwMode="auto">
            <a:xfrm>
              <a:off x="576" y="129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100427" name="Group 10">
              <a:extLst>
                <a:ext uri="{FF2B5EF4-FFF2-40B4-BE49-F238E27FC236}">
                  <a16:creationId xmlns:a16="http://schemas.microsoft.com/office/drawing/2014/main" id="{02DFEDAB-02ED-439D-843E-022AE16FB54A}"/>
                </a:ext>
              </a:extLst>
            </p:cNvPr>
            <p:cNvGrpSpPr>
              <a:grpSpLocks/>
            </p:cNvGrpSpPr>
            <p:nvPr/>
          </p:nvGrpSpPr>
          <p:grpSpPr bwMode="auto">
            <a:xfrm>
              <a:off x="480" y="1584"/>
              <a:ext cx="1325" cy="1360"/>
              <a:chOff x="4736" y="3482"/>
              <a:chExt cx="3311" cy="3400"/>
            </a:xfrm>
          </p:grpSpPr>
          <p:grpSp>
            <p:nvGrpSpPr>
              <p:cNvPr id="100431" name="Group 11">
                <a:extLst>
                  <a:ext uri="{FF2B5EF4-FFF2-40B4-BE49-F238E27FC236}">
                    <a16:creationId xmlns:a16="http://schemas.microsoft.com/office/drawing/2014/main" id="{2734F6D8-84CC-4CD9-BD21-DA39D38FFC81}"/>
                  </a:ext>
                </a:extLst>
              </p:cNvPr>
              <p:cNvGrpSpPr>
                <a:grpSpLocks/>
              </p:cNvGrpSpPr>
              <p:nvPr/>
            </p:nvGrpSpPr>
            <p:grpSpPr bwMode="auto">
              <a:xfrm rot="5400000">
                <a:off x="5462" y="2767"/>
                <a:ext cx="187" cy="1639"/>
                <a:chOff x="743" y="567"/>
                <a:chExt cx="187" cy="1639"/>
              </a:xfrm>
            </p:grpSpPr>
            <p:sp>
              <p:nvSpPr>
                <p:cNvPr id="100461" name="Line 12">
                  <a:extLst>
                    <a:ext uri="{FF2B5EF4-FFF2-40B4-BE49-F238E27FC236}">
                      <a16:creationId xmlns:a16="http://schemas.microsoft.com/office/drawing/2014/main" id="{B097B4D7-0D4D-41CC-A972-36913D64E391}"/>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62" name="Rectangle 13">
                  <a:extLst>
                    <a:ext uri="{FF2B5EF4-FFF2-40B4-BE49-F238E27FC236}">
                      <a16:creationId xmlns:a16="http://schemas.microsoft.com/office/drawing/2014/main" id="{BC63E499-1D7D-452F-84A5-B161F97F5961}"/>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432" name="Group 14">
                <a:extLst>
                  <a:ext uri="{FF2B5EF4-FFF2-40B4-BE49-F238E27FC236}">
                    <a16:creationId xmlns:a16="http://schemas.microsoft.com/office/drawing/2014/main" id="{2552326A-6398-4767-BC5E-E62D5262D6A7}"/>
                  </a:ext>
                </a:extLst>
              </p:cNvPr>
              <p:cNvGrpSpPr>
                <a:grpSpLocks/>
              </p:cNvGrpSpPr>
              <p:nvPr/>
            </p:nvGrpSpPr>
            <p:grpSpPr bwMode="auto">
              <a:xfrm rot="5400000">
                <a:off x="7101" y="2756"/>
                <a:ext cx="187" cy="1639"/>
                <a:chOff x="743" y="567"/>
                <a:chExt cx="187" cy="1639"/>
              </a:xfrm>
            </p:grpSpPr>
            <p:sp>
              <p:nvSpPr>
                <p:cNvPr id="100459" name="Line 15">
                  <a:extLst>
                    <a:ext uri="{FF2B5EF4-FFF2-40B4-BE49-F238E27FC236}">
                      <a16:creationId xmlns:a16="http://schemas.microsoft.com/office/drawing/2014/main" id="{E23E1555-7121-4DC4-B5F7-D1836A8D03D4}"/>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60" name="Rectangle 16">
                  <a:extLst>
                    <a:ext uri="{FF2B5EF4-FFF2-40B4-BE49-F238E27FC236}">
                      <a16:creationId xmlns:a16="http://schemas.microsoft.com/office/drawing/2014/main" id="{00CF53D4-380F-4556-89C5-93C6B95BEFDD}"/>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433" name="Group 17">
                <a:extLst>
                  <a:ext uri="{FF2B5EF4-FFF2-40B4-BE49-F238E27FC236}">
                    <a16:creationId xmlns:a16="http://schemas.microsoft.com/office/drawing/2014/main" id="{CB927618-37F6-425C-84A7-2EFD9EFB91FF}"/>
                  </a:ext>
                </a:extLst>
              </p:cNvPr>
              <p:cNvGrpSpPr>
                <a:grpSpLocks/>
              </p:cNvGrpSpPr>
              <p:nvPr/>
            </p:nvGrpSpPr>
            <p:grpSpPr bwMode="auto">
              <a:xfrm rot="5400000">
                <a:off x="5517" y="4373"/>
                <a:ext cx="187" cy="1639"/>
                <a:chOff x="743" y="567"/>
                <a:chExt cx="187" cy="1639"/>
              </a:xfrm>
            </p:grpSpPr>
            <p:sp>
              <p:nvSpPr>
                <p:cNvPr id="100457" name="Line 18">
                  <a:extLst>
                    <a:ext uri="{FF2B5EF4-FFF2-40B4-BE49-F238E27FC236}">
                      <a16:creationId xmlns:a16="http://schemas.microsoft.com/office/drawing/2014/main" id="{81AE7507-2372-4859-8471-D9490370DE03}"/>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58" name="Rectangle 19">
                  <a:extLst>
                    <a:ext uri="{FF2B5EF4-FFF2-40B4-BE49-F238E27FC236}">
                      <a16:creationId xmlns:a16="http://schemas.microsoft.com/office/drawing/2014/main" id="{27975666-FCAD-4903-962B-39215257920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434" name="Group 20">
                <a:extLst>
                  <a:ext uri="{FF2B5EF4-FFF2-40B4-BE49-F238E27FC236}">
                    <a16:creationId xmlns:a16="http://schemas.microsoft.com/office/drawing/2014/main" id="{DD35D955-A421-4DD0-A47E-EE061AD5761D}"/>
                  </a:ext>
                </a:extLst>
              </p:cNvPr>
              <p:cNvGrpSpPr>
                <a:grpSpLocks/>
              </p:cNvGrpSpPr>
              <p:nvPr/>
            </p:nvGrpSpPr>
            <p:grpSpPr bwMode="auto">
              <a:xfrm rot="5400000">
                <a:off x="7134" y="4373"/>
                <a:ext cx="187" cy="1639"/>
                <a:chOff x="743" y="567"/>
                <a:chExt cx="187" cy="1639"/>
              </a:xfrm>
            </p:grpSpPr>
            <p:sp>
              <p:nvSpPr>
                <p:cNvPr id="100455" name="Line 21">
                  <a:extLst>
                    <a:ext uri="{FF2B5EF4-FFF2-40B4-BE49-F238E27FC236}">
                      <a16:creationId xmlns:a16="http://schemas.microsoft.com/office/drawing/2014/main" id="{9B90C9C9-1C22-4CE1-B43E-1C89E706124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56" name="Rectangle 22">
                  <a:extLst>
                    <a:ext uri="{FF2B5EF4-FFF2-40B4-BE49-F238E27FC236}">
                      <a16:creationId xmlns:a16="http://schemas.microsoft.com/office/drawing/2014/main" id="{59BD1E19-63CA-46D1-BD2B-31A6943F9F32}"/>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435" name="Group 23">
                <a:extLst>
                  <a:ext uri="{FF2B5EF4-FFF2-40B4-BE49-F238E27FC236}">
                    <a16:creationId xmlns:a16="http://schemas.microsoft.com/office/drawing/2014/main" id="{7127CBD6-A19F-4CAB-8B95-A945E6313061}"/>
                  </a:ext>
                </a:extLst>
              </p:cNvPr>
              <p:cNvGrpSpPr>
                <a:grpSpLocks/>
              </p:cNvGrpSpPr>
              <p:nvPr/>
            </p:nvGrpSpPr>
            <p:grpSpPr bwMode="auto">
              <a:xfrm>
                <a:off x="6034" y="3570"/>
                <a:ext cx="694" cy="1650"/>
                <a:chOff x="4417" y="567"/>
                <a:chExt cx="693" cy="1650"/>
              </a:xfrm>
            </p:grpSpPr>
            <p:grpSp>
              <p:nvGrpSpPr>
                <p:cNvPr id="100448" name="Group 24">
                  <a:extLst>
                    <a:ext uri="{FF2B5EF4-FFF2-40B4-BE49-F238E27FC236}">
                      <a16:creationId xmlns:a16="http://schemas.microsoft.com/office/drawing/2014/main" id="{487A5EC7-4F2F-41B6-BA61-04AC2C0F75C8}"/>
                    </a:ext>
                  </a:extLst>
                </p:cNvPr>
                <p:cNvGrpSpPr>
                  <a:grpSpLocks/>
                </p:cNvGrpSpPr>
                <p:nvPr/>
              </p:nvGrpSpPr>
              <p:grpSpPr bwMode="auto">
                <a:xfrm>
                  <a:off x="4417" y="567"/>
                  <a:ext cx="550" cy="1650"/>
                  <a:chOff x="4417" y="567"/>
                  <a:chExt cx="550" cy="1650"/>
                </a:xfrm>
              </p:grpSpPr>
              <p:sp>
                <p:nvSpPr>
                  <p:cNvPr id="100453" name="Oval 25">
                    <a:extLst>
                      <a:ext uri="{FF2B5EF4-FFF2-40B4-BE49-F238E27FC236}">
                        <a16:creationId xmlns:a16="http://schemas.microsoft.com/office/drawing/2014/main" id="{CDA29B18-F083-4F55-8B8C-D360D9393A4C}"/>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0454" name="Line 26">
                    <a:extLst>
                      <a:ext uri="{FF2B5EF4-FFF2-40B4-BE49-F238E27FC236}">
                        <a16:creationId xmlns:a16="http://schemas.microsoft.com/office/drawing/2014/main" id="{D496258B-1198-4FE6-A509-BF8C062CC386}"/>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449" name="Group 27">
                  <a:extLst>
                    <a:ext uri="{FF2B5EF4-FFF2-40B4-BE49-F238E27FC236}">
                      <a16:creationId xmlns:a16="http://schemas.microsoft.com/office/drawing/2014/main" id="{BE3C6DFE-E500-4158-8DF0-0DBA3D65F0FB}"/>
                    </a:ext>
                  </a:extLst>
                </p:cNvPr>
                <p:cNvGrpSpPr>
                  <a:grpSpLocks/>
                </p:cNvGrpSpPr>
                <p:nvPr/>
              </p:nvGrpSpPr>
              <p:grpSpPr bwMode="auto">
                <a:xfrm>
                  <a:off x="4956" y="853"/>
                  <a:ext cx="154" cy="979"/>
                  <a:chOff x="4956" y="853"/>
                  <a:chExt cx="154" cy="979"/>
                </a:xfrm>
              </p:grpSpPr>
              <p:sp>
                <p:nvSpPr>
                  <p:cNvPr id="100450" name="Line 28">
                    <a:extLst>
                      <a:ext uri="{FF2B5EF4-FFF2-40B4-BE49-F238E27FC236}">
                        <a16:creationId xmlns:a16="http://schemas.microsoft.com/office/drawing/2014/main" id="{BA7F3A2B-87CA-407F-872B-75A18C75DC39}"/>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51" name="Line 29">
                    <a:extLst>
                      <a:ext uri="{FF2B5EF4-FFF2-40B4-BE49-F238E27FC236}">
                        <a16:creationId xmlns:a16="http://schemas.microsoft.com/office/drawing/2014/main" id="{9D5455A4-5624-4E53-AA98-D585BF2C327F}"/>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52" name="Line 30">
                    <a:extLst>
                      <a:ext uri="{FF2B5EF4-FFF2-40B4-BE49-F238E27FC236}">
                        <a16:creationId xmlns:a16="http://schemas.microsoft.com/office/drawing/2014/main" id="{B94909EB-7C3E-4B7B-8F6B-6D86F7BC652C}"/>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0436" name="Group 31">
                <a:extLst>
                  <a:ext uri="{FF2B5EF4-FFF2-40B4-BE49-F238E27FC236}">
                    <a16:creationId xmlns:a16="http://schemas.microsoft.com/office/drawing/2014/main" id="{C627894A-0870-42D8-BCD7-30C7FADBE30C}"/>
                  </a:ext>
                </a:extLst>
              </p:cNvPr>
              <p:cNvGrpSpPr>
                <a:grpSpLocks/>
              </p:cNvGrpSpPr>
              <p:nvPr/>
            </p:nvGrpSpPr>
            <p:grpSpPr bwMode="auto">
              <a:xfrm rot="-5400000">
                <a:off x="6330" y="5782"/>
                <a:ext cx="551" cy="1650"/>
                <a:chOff x="3591" y="567"/>
                <a:chExt cx="301" cy="907"/>
              </a:xfrm>
            </p:grpSpPr>
            <p:sp>
              <p:nvSpPr>
                <p:cNvPr id="100441" name="Line 32">
                  <a:extLst>
                    <a:ext uri="{FF2B5EF4-FFF2-40B4-BE49-F238E27FC236}">
                      <a16:creationId xmlns:a16="http://schemas.microsoft.com/office/drawing/2014/main" id="{D74E5643-6EB9-46D8-BF28-6EA25DBE6485}"/>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42" name="Oval 33">
                  <a:extLst>
                    <a:ext uri="{FF2B5EF4-FFF2-40B4-BE49-F238E27FC236}">
                      <a16:creationId xmlns:a16="http://schemas.microsoft.com/office/drawing/2014/main" id="{5AE3B0F5-CF95-4E62-9830-6E10DE425FD8}"/>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0443" name="Line 34">
                  <a:extLst>
                    <a:ext uri="{FF2B5EF4-FFF2-40B4-BE49-F238E27FC236}">
                      <a16:creationId xmlns:a16="http://schemas.microsoft.com/office/drawing/2014/main" id="{1CC330C8-665F-4FD3-9D16-BEFDBCB82345}"/>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0444" name="Group 35">
                  <a:extLst>
                    <a:ext uri="{FF2B5EF4-FFF2-40B4-BE49-F238E27FC236}">
                      <a16:creationId xmlns:a16="http://schemas.microsoft.com/office/drawing/2014/main" id="{BF90122E-DFD8-4188-B305-B777A4EB8874}"/>
                    </a:ext>
                  </a:extLst>
                </p:cNvPr>
                <p:cNvGrpSpPr>
                  <a:grpSpLocks/>
                </p:cNvGrpSpPr>
                <p:nvPr/>
              </p:nvGrpSpPr>
              <p:grpSpPr bwMode="auto">
                <a:xfrm>
                  <a:off x="3715" y="591"/>
                  <a:ext cx="56" cy="222"/>
                  <a:chOff x="4507" y="645"/>
                  <a:chExt cx="56" cy="222"/>
                </a:xfrm>
              </p:grpSpPr>
              <p:sp>
                <p:nvSpPr>
                  <p:cNvPr id="100445" name="Line 36">
                    <a:extLst>
                      <a:ext uri="{FF2B5EF4-FFF2-40B4-BE49-F238E27FC236}">
                        <a16:creationId xmlns:a16="http://schemas.microsoft.com/office/drawing/2014/main" id="{245C9FA4-2798-45C8-89AA-2B9C19C3831B}"/>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46" name="Line 37">
                    <a:extLst>
                      <a:ext uri="{FF2B5EF4-FFF2-40B4-BE49-F238E27FC236}">
                        <a16:creationId xmlns:a16="http://schemas.microsoft.com/office/drawing/2014/main" id="{BB19BD9F-175D-45E5-9334-237F220E26CF}"/>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47" name="Line 38">
                    <a:extLst>
                      <a:ext uri="{FF2B5EF4-FFF2-40B4-BE49-F238E27FC236}">
                        <a16:creationId xmlns:a16="http://schemas.microsoft.com/office/drawing/2014/main" id="{6576DE5C-84DD-4A0A-8453-A8444491752B}"/>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0437" name="Line 39">
                <a:extLst>
                  <a:ext uri="{FF2B5EF4-FFF2-40B4-BE49-F238E27FC236}">
                    <a16:creationId xmlns:a16="http://schemas.microsoft.com/office/drawing/2014/main" id="{033BD918-97AB-4BFA-B56F-E53C15EB3525}"/>
                  </a:ext>
                </a:extLst>
              </p:cNvPr>
              <p:cNvSpPr>
                <a:spLocks noChangeShapeType="1"/>
              </p:cNvSpPr>
              <p:nvPr/>
            </p:nvSpPr>
            <p:spPr bwMode="auto">
              <a:xfrm>
                <a:off x="4769" y="3581"/>
                <a:ext cx="0" cy="30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38" name="Line 40">
                <a:extLst>
                  <a:ext uri="{FF2B5EF4-FFF2-40B4-BE49-F238E27FC236}">
                    <a16:creationId xmlns:a16="http://schemas.microsoft.com/office/drawing/2014/main" id="{93E3D9A6-B1C8-4D08-8B39-8E96C6F6A4AE}"/>
                  </a:ext>
                </a:extLst>
              </p:cNvPr>
              <p:cNvSpPr>
                <a:spLocks noChangeShapeType="1"/>
              </p:cNvSpPr>
              <p:nvPr/>
            </p:nvSpPr>
            <p:spPr bwMode="auto">
              <a:xfrm>
                <a:off x="7255" y="6595"/>
                <a:ext cx="75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39" name="Line 41">
                <a:extLst>
                  <a:ext uri="{FF2B5EF4-FFF2-40B4-BE49-F238E27FC236}">
                    <a16:creationId xmlns:a16="http://schemas.microsoft.com/office/drawing/2014/main" id="{CCB63A4E-0C9A-4AF1-875A-8F3751A02EBE}"/>
                  </a:ext>
                </a:extLst>
              </p:cNvPr>
              <p:cNvSpPr>
                <a:spLocks noChangeShapeType="1"/>
              </p:cNvSpPr>
              <p:nvPr/>
            </p:nvSpPr>
            <p:spPr bwMode="auto">
              <a:xfrm>
                <a:off x="4802" y="6617"/>
                <a:ext cx="108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40" name="Line 42">
                <a:extLst>
                  <a:ext uri="{FF2B5EF4-FFF2-40B4-BE49-F238E27FC236}">
                    <a16:creationId xmlns:a16="http://schemas.microsoft.com/office/drawing/2014/main" id="{A8958C1B-BCAD-4C2B-973D-3B48B91D6378}"/>
                  </a:ext>
                </a:extLst>
              </p:cNvPr>
              <p:cNvSpPr>
                <a:spLocks noChangeShapeType="1"/>
              </p:cNvSpPr>
              <p:nvPr/>
            </p:nvSpPr>
            <p:spPr bwMode="auto">
              <a:xfrm>
                <a:off x="8025" y="3559"/>
                <a:ext cx="0" cy="305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0859" name="Text Box 43">
              <a:extLst>
                <a:ext uri="{FF2B5EF4-FFF2-40B4-BE49-F238E27FC236}">
                  <a16:creationId xmlns:a16="http://schemas.microsoft.com/office/drawing/2014/main" id="{B2DA5583-A3E5-4986-BAB6-ADD4EEC34C41}"/>
                </a:ext>
              </a:extLst>
            </p:cNvPr>
            <p:cNvSpPr txBox="1">
              <a:spLocks noChangeArrowheads="1"/>
            </p:cNvSpPr>
            <p:nvPr/>
          </p:nvSpPr>
          <p:spPr bwMode="auto">
            <a:xfrm>
              <a:off x="1440" y="1968"/>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0860" name="Text Box 44">
              <a:extLst>
                <a:ext uri="{FF2B5EF4-FFF2-40B4-BE49-F238E27FC236}">
                  <a16:creationId xmlns:a16="http://schemas.microsoft.com/office/drawing/2014/main" id="{3398BA6E-01E7-4507-ACDE-0FDD9C368774}"/>
                </a:ext>
              </a:extLst>
            </p:cNvPr>
            <p:cNvSpPr txBox="1">
              <a:spLocks noChangeArrowheads="1"/>
            </p:cNvSpPr>
            <p:nvPr/>
          </p:nvSpPr>
          <p:spPr bwMode="auto">
            <a:xfrm>
              <a:off x="576" y="1920"/>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0861" name="Text Box 45">
              <a:extLst>
                <a:ext uri="{FF2B5EF4-FFF2-40B4-BE49-F238E27FC236}">
                  <a16:creationId xmlns:a16="http://schemas.microsoft.com/office/drawing/2014/main" id="{E8D4DF93-5EED-44E9-80B2-5B6381211E5D}"/>
                </a:ext>
              </a:extLst>
            </p:cNvPr>
            <p:cNvSpPr txBox="1">
              <a:spLocks noChangeArrowheads="1"/>
            </p:cNvSpPr>
            <p:nvPr/>
          </p:nvSpPr>
          <p:spPr bwMode="auto">
            <a:xfrm>
              <a:off x="1296" y="129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grpSp>
      <p:grpSp>
        <p:nvGrpSpPr>
          <p:cNvPr id="100356" name="Group 112">
            <a:extLst>
              <a:ext uri="{FF2B5EF4-FFF2-40B4-BE49-F238E27FC236}">
                <a16:creationId xmlns:a16="http://schemas.microsoft.com/office/drawing/2014/main" id="{55F6E1C4-B65A-4FDC-818C-8B8E4D885FF8}"/>
              </a:ext>
            </a:extLst>
          </p:cNvPr>
          <p:cNvGrpSpPr>
            <a:grpSpLocks/>
          </p:cNvGrpSpPr>
          <p:nvPr/>
        </p:nvGrpSpPr>
        <p:grpSpPr bwMode="auto">
          <a:xfrm>
            <a:off x="6477000" y="280988"/>
            <a:ext cx="2133600" cy="2462212"/>
            <a:chOff x="4032" y="1152"/>
            <a:chExt cx="1344" cy="1551"/>
          </a:xfrm>
        </p:grpSpPr>
        <p:sp>
          <p:nvSpPr>
            <p:cNvPr id="100393" name="Text Box 46">
              <a:extLst>
                <a:ext uri="{FF2B5EF4-FFF2-40B4-BE49-F238E27FC236}">
                  <a16:creationId xmlns:a16="http://schemas.microsoft.com/office/drawing/2014/main" id="{440BAB8D-3710-4A18-9CC2-C02E44128BD9}"/>
                </a:ext>
              </a:extLst>
            </p:cNvPr>
            <p:cNvSpPr txBox="1">
              <a:spLocks noChangeArrowheads="1"/>
            </p:cNvSpPr>
            <p:nvPr/>
          </p:nvSpPr>
          <p:spPr bwMode="auto">
            <a:xfrm>
              <a:off x="4464" y="2400"/>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 </a:t>
              </a:r>
              <a:r>
                <a:rPr lang="en-US" altLang="zh-CN" sz="2400" b="1" i="1" baseline="30000"/>
                <a:t>//</a:t>
              </a:r>
              <a:r>
                <a:rPr lang="en-US" altLang="zh-CN" sz="2400" b="1" i="1"/>
                <a:t> </a:t>
              </a:r>
              <a:r>
                <a:rPr lang="en-US" altLang="zh-CN" sz="2400" b="1" i="1">
                  <a:latin typeface="Times New Roman" panose="02020603050405020304" pitchFamily="18" charset="0"/>
                </a:rPr>
                <a:t>-</a:t>
              </a:r>
            </a:p>
          </p:txBody>
        </p:sp>
        <p:sp>
          <p:nvSpPr>
            <p:cNvPr id="290863" name="Text Box 47">
              <a:extLst>
                <a:ext uri="{FF2B5EF4-FFF2-40B4-BE49-F238E27FC236}">
                  <a16:creationId xmlns:a16="http://schemas.microsoft.com/office/drawing/2014/main" id="{06FB7BF2-01D8-4DF6-A5A5-994E42CF316E}"/>
                </a:ext>
              </a:extLst>
            </p:cNvPr>
            <p:cNvSpPr txBox="1">
              <a:spLocks noChangeArrowheads="1"/>
            </p:cNvSpPr>
            <p:nvPr/>
          </p:nvSpPr>
          <p:spPr bwMode="auto">
            <a:xfrm>
              <a:off x="4752" y="163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U</a:t>
              </a:r>
              <a:r>
                <a:rPr kumimoji="1" lang="en-US" altLang="zh-CN" b="1" baseline="-25000">
                  <a:effectLst>
                    <a:outerShdw blurRad="38100" dist="38100" dir="2700000" algn="tl">
                      <a:srgbClr val="C0C0C0"/>
                    </a:outerShdw>
                  </a:effectLst>
                  <a:latin typeface="Times New Roman" charset="0"/>
                </a:rPr>
                <a:t>S</a:t>
              </a:r>
            </a:p>
          </p:txBody>
        </p:sp>
        <p:sp>
          <p:nvSpPr>
            <p:cNvPr id="290864" name="Text Box 48">
              <a:extLst>
                <a:ext uri="{FF2B5EF4-FFF2-40B4-BE49-F238E27FC236}">
                  <a16:creationId xmlns:a16="http://schemas.microsoft.com/office/drawing/2014/main" id="{51DE2DDB-A406-40F6-88F3-F3A9C95E4AA0}"/>
                </a:ext>
              </a:extLst>
            </p:cNvPr>
            <p:cNvSpPr txBox="1">
              <a:spLocks noChangeArrowheads="1"/>
            </p:cNvSpPr>
            <p:nvPr/>
          </p:nvSpPr>
          <p:spPr bwMode="auto">
            <a:xfrm>
              <a:off x="412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100396" name="Group 49">
              <a:extLst>
                <a:ext uri="{FF2B5EF4-FFF2-40B4-BE49-F238E27FC236}">
                  <a16:creationId xmlns:a16="http://schemas.microsoft.com/office/drawing/2014/main" id="{C90FD8AA-6A7A-49BA-B6F4-14EF48FDDDDF}"/>
                </a:ext>
              </a:extLst>
            </p:cNvPr>
            <p:cNvGrpSpPr>
              <a:grpSpLocks/>
            </p:cNvGrpSpPr>
            <p:nvPr/>
          </p:nvGrpSpPr>
          <p:grpSpPr bwMode="auto">
            <a:xfrm rot="5400000">
              <a:off x="4322" y="1150"/>
              <a:ext cx="75" cy="656"/>
              <a:chOff x="743" y="567"/>
              <a:chExt cx="187" cy="1639"/>
            </a:xfrm>
          </p:grpSpPr>
          <p:sp>
            <p:nvSpPr>
              <p:cNvPr id="100421" name="Line 50">
                <a:extLst>
                  <a:ext uri="{FF2B5EF4-FFF2-40B4-BE49-F238E27FC236}">
                    <a16:creationId xmlns:a16="http://schemas.microsoft.com/office/drawing/2014/main" id="{7881246A-CA68-4C58-9085-6EDBCEA1B74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2" name="Rectangle 51">
                <a:extLst>
                  <a:ext uri="{FF2B5EF4-FFF2-40B4-BE49-F238E27FC236}">
                    <a16:creationId xmlns:a16="http://schemas.microsoft.com/office/drawing/2014/main" id="{1F626C4C-DFBD-4F8F-82B0-D533985EECA6}"/>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397" name="Group 52">
              <a:extLst>
                <a:ext uri="{FF2B5EF4-FFF2-40B4-BE49-F238E27FC236}">
                  <a16:creationId xmlns:a16="http://schemas.microsoft.com/office/drawing/2014/main" id="{578916BB-D23A-4CBC-9C0E-354E5BDA0BBC}"/>
                </a:ext>
              </a:extLst>
            </p:cNvPr>
            <p:cNvGrpSpPr>
              <a:grpSpLocks/>
            </p:cNvGrpSpPr>
            <p:nvPr/>
          </p:nvGrpSpPr>
          <p:grpSpPr bwMode="auto">
            <a:xfrm rot="5400000">
              <a:off x="4978" y="1150"/>
              <a:ext cx="75" cy="656"/>
              <a:chOff x="743" y="567"/>
              <a:chExt cx="187" cy="1639"/>
            </a:xfrm>
          </p:grpSpPr>
          <p:sp>
            <p:nvSpPr>
              <p:cNvPr id="100419" name="Line 53">
                <a:extLst>
                  <a:ext uri="{FF2B5EF4-FFF2-40B4-BE49-F238E27FC236}">
                    <a16:creationId xmlns:a16="http://schemas.microsoft.com/office/drawing/2014/main" id="{2A63A60A-5E84-4102-BB26-78D4652F1E7C}"/>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0" name="Rectangle 54">
                <a:extLst>
                  <a:ext uri="{FF2B5EF4-FFF2-40B4-BE49-F238E27FC236}">
                    <a16:creationId xmlns:a16="http://schemas.microsoft.com/office/drawing/2014/main" id="{2F59DE14-6804-41A0-8294-0401E5FC6AB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398" name="Group 55">
              <a:extLst>
                <a:ext uri="{FF2B5EF4-FFF2-40B4-BE49-F238E27FC236}">
                  <a16:creationId xmlns:a16="http://schemas.microsoft.com/office/drawing/2014/main" id="{9C08C97E-DA75-4690-B8C6-700ECAED50C9}"/>
                </a:ext>
              </a:extLst>
            </p:cNvPr>
            <p:cNvGrpSpPr>
              <a:grpSpLocks/>
            </p:cNvGrpSpPr>
            <p:nvPr/>
          </p:nvGrpSpPr>
          <p:grpSpPr bwMode="auto">
            <a:xfrm rot="5400000">
              <a:off x="4344" y="1797"/>
              <a:ext cx="75" cy="656"/>
              <a:chOff x="743" y="567"/>
              <a:chExt cx="187" cy="1639"/>
            </a:xfrm>
          </p:grpSpPr>
          <p:sp>
            <p:nvSpPr>
              <p:cNvPr id="100417" name="Line 56">
                <a:extLst>
                  <a:ext uri="{FF2B5EF4-FFF2-40B4-BE49-F238E27FC236}">
                    <a16:creationId xmlns:a16="http://schemas.microsoft.com/office/drawing/2014/main" id="{F0FE0009-8B06-41C8-96FE-87163343F6A7}"/>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8" name="Rectangle 57">
                <a:extLst>
                  <a:ext uri="{FF2B5EF4-FFF2-40B4-BE49-F238E27FC236}">
                    <a16:creationId xmlns:a16="http://schemas.microsoft.com/office/drawing/2014/main" id="{8B7A2D3A-82E4-46ED-B0C8-67AB16B3D47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399" name="Group 58">
              <a:extLst>
                <a:ext uri="{FF2B5EF4-FFF2-40B4-BE49-F238E27FC236}">
                  <a16:creationId xmlns:a16="http://schemas.microsoft.com/office/drawing/2014/main" id="{0406DEA6-4F86-47E1-A69F-2F71793BDB66}"/>
                </a:ext>
              </a:extLst>
            </p:cNvPr>
            <p:cNvGrpSpPr>
              <a:grpSpLocks/>
            </p:cNvGrpSpPr>
            <p:nvPr/>
          </p:nvGrpSpPr>
          <p:grpSpPr bwMode="auto">
            <a:xfrm rot="5400000">
              <a:off x="4991" y="1797"/>
              <a:ext cx="75" cy="656"/>
              <a:chOff x="743" y="567"/>
              <a:chExt cx="187" cy="1639"/>
            </a:xfrm>
          </p:grpSpPr>
          <p:sp>
            <p:nvSpPr>
              <p:cNvPr id="100415" name="Line 59">
                <a:extLst>
                  <a:ext uri="{FF2B5EF4-FFF2-40B4-BE49-F238E27FC236}">
                    <a16:creationId xmlns:a16="http://schemas.microsoft.com/office/drawing/2014/main" id="{E68B464D-9AC6-4A2F-B20A-C96E08C40D98}"/>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6" name="Rectangle 60">
                <a:extLst>
                  <a:ext uri="{FF2B5EF4-FFF2-40B4-BE49-F238E27FC236}">
                    <a16:creationId xmlns:a16="http://schemas.microsoft.com/office/drawing/2014/main" id="{4CA632C6-0242-43D1-9406-8463EA399013}"/>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400" name="Group 61">
              <a:extLst>
                <a:ext uri="{FF2B5EF4-FFF2-40B4-BE49-F238E27FC236}">
                  <a16:creationId xmlns:a16="http://schemas.microsoft.com/office/drawing/2014/main" id="{BD2CDB83-61AE-492A-9F70-21B9088A4254}"/>
                </a:ext>
              </a:extLst>
            </p:cNvPr>
            <p:cNvGrpSpPr>
              <a:grpSpLocks/>
            </p:cNvGrpSpPr>
            <p:nvPr/>
          </p:nvGrpSpPr>
          <p:grpSpPr bwMode="auto">
            <a:xfrm>
              <a:off x="4551" y="1475"/>
              <a:ext cx="278" cy="660"/>
              <a:chOff x="4417" y="567"/>
              <a:chExt cx="693" cy="1650"/>
            </a:xfrm>
          </p:grpSpPr>
          <p:grpSp>
            <p:nvGrpSpPr>
              <p:cNvPr id="100408" name="Group 62">
                <a:extLst>
                  <a:ext uri="{FF2B5EF4-FFF2-40B4-BE49-F238E27FC236}">
                    <a16:creationId xmlns:a16="http://schemas.microsoft.com/office/drawing/2014/main" id="{A5BCB4B1-57D8-468A-A73F-8E031501C356}"/>
                  </a:ext>
                </a:extLst>
              </p:cNvPr>
              <p:cNvGrpSpPr>
                <a:grpSpLocks/>
              </p:cNvGrpSpPr>
              <p:nvPr/>
            </p:nvGrpSpPr>
            <p:grpSpPr bwMode="auto">
              <a:xfrm>
                <a:off x="4417" y="567"/>
                <a:ext cx="550" cy="1650"/>
                <a:chOff x="4417" y="567"/>
                <a:chExt cx="550" cy="1650"/>
              </a:xfrm>
            </p:grpSpPr>
            <p:sp>
              <p:nvSpPr>
                <p:cNvPr id="100413" name="Oval 63">
                  <a:extLst>
                    <a:ext uri="{FF2B5EF4-FFF2-40B4-BE49-F238E27FC236}">
                      <a16:creationId xmlns:a16="http://schemas.microsoft.com/office/drawing/2014/main" id="{452EE346-602C-4121-B82A-73DD99360C84}"/>
                    </a:ext>
                  </a:extLst>
                </p:cNvPr>
                <p:cNvSpPr>
                  <a:spLocks noChangeArrowheads="1"/>
                </p:cNvSpPr>
                <p:nvPr/>
              </p:nvSpPr>
              <p:spPr bwMode="auto">
                <a:xfrm>
                  <a:off x="4417" y="1117"/>
                  <a:ext cx="550" cy="550"/>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0414" name="Line 64">
                  <a:extLst>
                    <a:ext uri="{FF2B5EF4-FFF2-40B4-BE49-F238E27FC236}">
                      <a16:creationId xmlns:a16="http://schemas.microsoft.com/office/drawing/2014/main" id="{045E31C4-0597-4F17-8ED3-309ED7881FC9}"/>
                    </a:ext>
                  </a:extLst>
                </p:cNvPr>
                <p:cNvSpPr>
                  <a:spLocks noChangeShapeType="1"/>
                </p:cNvSpPr>
                <p:nvPr/>
              </p:nvSpPr>
              <p:spPr bwMode="auto">
                <a:xfrm>
                  <a:off x="4692" y="567"/>
                  <a:ext cx="0" cy="16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0409" name="Group 65">
                <a:extLst>
                  <a:ext uri="{FF2B5EF4-FFF2-40B4-BE49-F238E27FC236}">
                    <a16:creationId xmlns:a16="http://schemas.microsoft.com/office/drawing/2014/main" id="{D0FCEC0C-54FF-4DAB-8812-D560D1138DF4}"/>
                  </a:ext>
                </a:extLst>
              </p:cNvPr>
              <p:cNvGrpSpPr>
                <a:grpSpLocks/>
              </p:cNvGrpSpPr>
              <p:nvPr/>
            </p:nvGrpSpPr>
            <p:grpSpPr bwMode="auto">
              <a:xfrm>
                <a:off x="4956" y="853"/>
                <a:ext cx="154" cy="979"/>
                <a:chOff x="4956" y="853"/>
                <a:chExt cx="154" cy="979"/>
              </a:xfrm>
            </p:grpSpPr>
            <p:sp>
              <p:nvSpPr>
                <p:cNvPr id="100410" name="Line 66">
                  <a:extLst>
                    <a:ext uri="{FF2B5EF4-FFF2-40B4-BE49-F238E27FC236}">
                      <a16:creationId xmlns:a16="http://schemas.microsoft.com/office/drawing/2014/main" id="{8AB303F8-CEA9-4489-9556-4DCBFEAC8CA3}"/>
                    </a:ext>
                  </a:extLst>
                </p:cNvPr>
                <p:cNvSpPr>
                  <a:spLocks noChangeShapeType="1"/>
                </p:cNvSpPr>
                <p:nvPr/>
              </p:nvSpPr>
              <p:spPr bwMode="auto">
                <a:xfrm>
                  <a:off x="4967" y="930"/>
                  <a:ext cx="14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1" name="Line 67">
                  <a:extLst>
                    <a:ext uri="{FF2B5EF4-FFF2-40B4-BE49-F238E27FC236}">
                      <a16:creationId xmlns:a16="http://schemas.microsoft.com/office/drawing/2014/main" id="{6E222DAC-09BA-4FF4-B104-DF8316D6B89B}"/>
                    </a:ext>
                  </a:extLst>
                </p:cNvPr>
                <p:cNvSpPr>
                  <a:spLocks noChangeShapeType="1"/>
                </p:cNvSpPr>
                <p:nvPr/>
              </p:nvSpPr>
              <p:spPr bwMode="auto">
                <a:xfrm>
                  <a:off x="4956" y="1832"/>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2" name="Line 68">
                  <a:extLst>
                    <a:ext uri="{FF2B5EF4-FFF2-40B4-BE49-F238E27FC236}">
                      <a16:creationId xmlns:a16="http://schemas.microsoft.com/office/drawing/2014/main" id="{8982AB7E-75EE-4AAE-8095-A1447CD44998}"/>
                    </a:ext>
                  </a:extLst>
                </p:cNvPr>
                <p:cNvSpPr>
                  <a:spLocks noChangeShapeType="1"/>
                </p:cNvSpPr>
                <p:nvPr/>
              </p:nvSpPr>
              <p:spPr bwMode="auto">
                <a:xfrm rot="5400000">
                  <a:off x="4967" y="930"/>
                  <a:ext cx="15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0401" name="Line 69">
              <a:extLst>
                <a:ext uri="{FF2B5EF4-FFF2-40B4-BE49-F238E27FC236}">
                  <a16:creationId xmlns:a16="http://schemas.microsoft.com/office/drawing/2014/main" id="{B205FD1A-214C-4442-82CB-A42C44A76FAA}"/>
                </a:ext>
              </a:extLst>
            </p:cNvPr>
            <p:cNvSpPr>
              <a:spLocks noChangeShapeType="1"/>
            </p:cNvSpPr>
            <p:nvPr/>
          </p:nvSpPr>
          <p:spPr bwMode="auto">
            <a:xfrm>
              <a:off x="4045" y="1480"/>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2" name="Line 70">
              <a:extLst>
                <a:ext uri="{FF2B5EF4-FFF2-40B4-BE49-F238E27FC236}">
                  <a16:creationId xmlns:a16="http://schemas.microsoft.com/office/drawing/2014/main" id="{040A21C9-81C5-4223-B996-95BF19E24949}"/>
                </a:ext>
              </a:extLst>
            </p:cNvPr>
            <p:cNvSpPr>
              <a:spLocks noChangeShapeType="1"/>
            </p:cNvSpPr>
            <p:nvPr/>
          </p:nvSpPr>
          <p:spPr bwMode="auto">
            <a:xfrm>
              <a:off x="5040" y="2685"/>
              <a:ext cx="3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3" name="Line 71">
              <a:extLst>
                <a:ext uri="{FF2B5EF4-FFF2-40B4-BE49-F238E27FC236}">
                  <a16:creationId xmlns:a16="http://schemas.microsoft.com/office/drawing/2014/main" id="{D3A58799-B4FC-40BA-AA42-C71775BA159C}"/>
                </a:ext>
              </a:extLst>
            </p:cNvPr>
            <p:cNvSpPr>
              <a:spLocks noChangeShapeType="1"/>
            </p:cNvSpPr>
            <p:nvPr/>
          </p:nvSpPr>
          <p:spPr bwMode="auto">
            <a:xfrm>
              <a:off x="4058" y="2694"/>
              <a:ext cx="4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4" name="Line 72">
              <a:extLst>
                <a:ext uri="{FF2B5EF4-FFF2-40B4-BE49-F238E27FC236}">
                  <a16:creationId xmlns:a16="http://schemas.microsoft.com/office/drawing/2014/main" id="{279E551F-2F28-4EDF-AD61-14C5D020ABF5}"/>
                </a:ext>
              </a:extLst>
            </p:cNvPr>
            <p:cNvSpPr>
              <a:spLocks noChangeShapeType="1"/>
            </p:cNvSpPr>
            <p:nvPr/>
          </p:nvSpPr>
          <p:spPr bwMode="auto">
            <a:xfrm>
              <a:off x="5348" y="1471"/>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889" name="Text Box 73">
              <a:extLst>
                <a:ext uri="{FF2B5EF4-FFF2-40B4-BE49-F238E27FC236}">
                  <a16:creationId xmlns:a16="http://schemas.microsoft.com/office/drawing/2014/main" id="{5BD9B803-6F85-4E51-A9D0-4420E460B9B0}"/>
                </a:ext>
              </a:extLst>
            </p:cNvPr>
            <p:cNvSpPr txBox="1">
              <a:spLocks noChangeArrowheads="1"/>
            </p:cNvSpPr>
            <p:nvPr/>
          </p:nvSpPr>
          <p:spPr bwMode="auto">
            <a:xfrm>
              <a:off x="4992" y="1824"/>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0890" name="Text Box 74">
              <a:extLst>
                <a:ext uri="{FF2B5EF4-FFF2-40B4-BE49-F238E27FC236}">
                  <a16:creationId xmlns:a16="http://schemas.microsoft.com/office/drawing/2014/main" id="{BEC53488-2279-447B-851D-EBA1F3CF5760}"/>
                </a:ext>
              </a:extLst>
            </p:cNvPr>
            <p:cNvSpPr txBox="1">
              <a:spLocks noChangeArrowheads="1"/>
            </p:cNvSpPr>
            <p:nvPr/>
          </p:nvSpPr>
          <p:spPr bwMode="auto">
            <a:xfrm>
              <a:off x="4128"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0891" name="Text Box 75">
              <a:extLst>
                <a:ext uri="{FF2B5EF4-FFF2-40B4-BE49-F238E27FC236}">
                  <a16:creationId xmlns:a16="http://schemas.microsoft.com/office/drawing/2014/main" id="{1DC51C36-BF26-4564-9CB0-D2C88B574D01}"/>
                </a:ext>
              </a:extLst>
            </p:cNvPr>
            <p:cNvSpPr txBox="1">
              <a:spLocks noChangeArrowheads="1"/>
            </p:cNvSpPr>
            <p:nvPr/>
          </p:nvSpPr>
          <p:spPr bwMode="auto">
            <a:xfrm>
              <a:off x="484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grpSp>
      <p:grpSp>
        <p:nvGrpSpPr>
          <p:cNvPr id="100357" name="Group 76">
            <a:extLst>
              <a:ext uri="{FF2B5EF4-FFF2-40B4-BE49-F238E27FC236}">
                <a16:creationId xmlns:a16="http://schemas.microsoft.com/office/drawing/2014/main" id="{6D768CEA-75BD-4B58-B4AF-AF334CCF7BE6}"/>
              </a:ext>
            </a:extLst>
          </p:cNvPr>
          <p:cNvGrpSpPr>
            <a:grpSpLocks/>
          </p:cNvGrpSpPr>
          <p:nvPr/>
        </p:nvGrpSpPr>
        <p:grpSpPr bwMode="auto">
          <a:xfrm>
            <a:off x="3657600" y="304800"/>
            <a:ext cx="2133600" cy="2895600"/>
            <a:chOff x="2352" y="1152"/>
            <a:chExt cx="1344" cy="1824"/>
          </a:xfrm>
        </p:grpSpPr>
        <p:sp>
          <p:nvSpPr>
            <p:cNvPr id="100362" name="Text Box 77">
              <a:extLst>
                <a:ext uri="{FF2B5EF4-FFF2-40B4-BE49-F238E27FC236}">
                  <a16:creationId xmlns:a16="http://schemas.microsoft.com/office/drawing/2014/main" id="{B5462CD2-E50B-434A-849E-84854BED2307}"/>
                </a:ext>
              </a:extLst>
            </p:cNvPr>
            <p:cNvSpPr txBox="1">
              <a:spLocks noChangeArrowheads="1"/>
            </p:cNvSpPr>
            <p:nvPr/>
          </p:nvSpPr>
          <p:spPr bwMode="auto">
            <a:xfrm>
              <a:off x="2784" y="235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 </a:t>
              </a:r>
              <a:r>
                <a:rPr lang="en-US" altLang="zh-CN" sz="2400" b="1" i="1"/>
                <a:t>U</a:t>
              </a:r>
              <a:r>
                <a:rPr lang="en-US" altLang="zh-CN" sz="2400" b="1" i="1" baseline="30000"/>
                <a:t> /</a:t>
              </a:r>
              <a:r>
                <a:rPr lang="en-US" altLang="zh-CN" sz="2400" b="1" i="1"/>
                <a:t> </a:t>
              </a:r>
              <a:r>
                <a:rPr lang="en-US" altLang="zh-CN" sz="2400" b="1" i="1">
                  <a:latin typeface="Times New Roman" panose="02020603050405020304" pitchFamily="18" charset="0"/>
                </a:rPr>
                <a:t>-</a:t>
              </a:r>
            </a:p>
          </p:txBody>
        </p:sp>
        <p:sp>
          <p:nvSpPr>
            <p:cNvPr id="290894" name="Text Box 78">
              <a:extLst>
                <a:ext uri="{FF2B5EF4-FFF2-40B4-BE49-F238E27FC236}">
                  <a16:creationId xmlns:a16="http://schemas.microsoft.com/office/drawing/2014/main" id="{5C1BB27D-C456-43B6-9294-F471430676F9}"/>
                </a:ext>
              </a:extLst>
            </p:cNvPr>
            <p:cNvSpPr txBox="1">
              <a:spLocks noChangeArrowheads="1"/>
            </p:cNvSpPr>
            <p:nvPr/>
          </p:nvSpPr>
          <p:spPr bwMode="auto">
            <a:xfrm>
              <a:off x="2736" y="2688"/>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I</a:t>
              </a:r>
              <a:r>
                <a:rPr kumimoji="1" lang="en-US" altLang="zh-CN" b="1" baseline="-25000">
                  <a:effectLst>
                    <a:outerShdw blurRad="38100" dist="38100" dir="2700000" algn="tl">
                      <a:srgbClr val="C0C0C0"/>
                    </a:outerShdw>
                  </a:effectLst>
                  <a:latin typeface="Times New Roman" charset="0"/>
                </a:rPr>
                <a:t>S</a:t>
              </a:r>
              <a:r>
                <a:rPr kumimoji="1" lang="en-US" altLang="zh-CN" b="1" i="1">
                  <a:effectLst>
                    <a:outerShdw blurRad="38100" dist="38100" dir="2700000" algn="tl">
                      <a:srgbClr val="C0C0C0"/>
                    </a:outerShdw>
                  </a:effectLst>
                  <a:latin typeface="Times New Roman" charset="0"/>
                </a:rPr>
                <a:t> </a:t>
              </a:r>
              <a:endParaRPr kumimoji="1" lang="en-US" altLang="zh-CN" b="1" baseline="-25000">
                <a:effectLst>
                  <a:outerShdw blurRad="38100" dist="38100" dir="2700000" algn="tl">
                    <a:srgbClr val="C0C0C0"/>
                  </a:outerShdw>
                </a:effectLst>
                <a:latin typeface="Times New Roman" charset="0"/>
              </a:endParaRPr>
            </a:p>
          </p:txBody>
        </p:sp>
        <p:sp>
          <p:nvSpPr>
            <p:cNvPr id="290895" name="Text Box 79">
              <a:extLst>
                <a:ext uri="{FF2B5EF4-FFF2-40B4-BE49-F238E27FC236}">
                  <a16:creationId xmlns:a16="http://schemas.microsoft.com/office/drawing/2014/main" id="{97B4B5F5-F0A1-450E-BBD1-ED74CEFCFEC4}"/>
                </a:ext>
              </a:extLst>
            </p:cNvPr>
            <p:cNvSpPr txBox="1">
              <a:spLocks noChangeArrowheads="1"/>
            </p:cNvSpPr>
            <p:nvPr/>
          </p:nvSpPr>
          <p:spPr bwMode="auto">
            <a:xfrm>
              <a:off x="244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1</a:t>
              </a:r>
              <a:endParaRPr kumimoji="1" lang="en-US" altLang="zh-CN" b="1">
                <a:effectLst>
                  <a:outerShdw blurRad="38100" dist="38100" dir="2700000" algn="tl">
                    <a:srgbClr val="C0C0C0"/>
                  </a:outerShdw>
                </a:effectLst>
                <a:latin typeface="Times New Roman" charset="0"/>
                <a:cs typeface="Times New Roman" charset="0"/>
              </a:endParaRPr>
            </a:p>
          </p:txBody>
        </p:sp>
        <p:grpSp>
          <p:nvGrpSpPr>
            <p:cNvPr id="100365" name="Group 80">
              <a:extLst>
                <a:ext uri="{FF2B5EF4-FFF2-40B4-BE49-F238E27FC236}">
                  <a16:creationId xmlns:a16="http://schemas.microsoft.com/office/drawing/2014/main" id="{E6C3A1C9-75B3-4E5F-9E16-F70D2FF0CC8A}"/>
                </a:ext>
              </a:extLst>
            </p:cNvPr>
            <p:cNvGrpSpPr>
              <a:grpSpLocks/>
            </p:cNvGrpSpPr>
            <p:nvPr/>
          </p:nvGrpSpPr>
          <p:grpSpPr bwMode="auto">
            <a:xfrm rot="5400000">
              <a:off x="2642" y="1154"/>
              <a:ext cx="75" cy="656"/>
              <a:chOff x="743" y="567"/>
              <a:chExt cx="187" cy="1639"/>
            </a:xfrm>
          </p:grpSpPr>
          <p:sp>
            <p:nvSpPr>
              <p:cNvPr id="100391" name="Line 81">
                <a:extLst>
                  <a:ext uri="{FF2B5EF4-FFF2-40B4-BE49-F238E27FC236}">
                    <a16:creationId xmlns:a16="http://schemas.microsoft.com/office/drawing/2014/main" id="{23E0586C-1AF9-495A-A59A-11B64FDA94EB}"/>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Rectangle 82">
                <a:extLst>
                  <a:ext uri="{FF2B5EF4-FFF2-40B4-BE49-F238E27FC236}">
                    <a16:creationId xmlns:a16="http://schemas.microsoft.com/office/drawing/2014/main" id="{99AE998B-4069-41BA-AF69-826D932F22D8}"/>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366" name="Group 83">
              <a:extLst>
                <a:ext uri="{FF2B5EF4-FFF2-40B4-BE49-F238E27FC236}">
                  <a16:creationId xmlns:a16="http://schemas.microsoft.com/office/drawing/2014/main" id="{4AFC8AC7-9818-4C7E-B722-126B0CA480D9}"/>
                </a:ext>
              </a:extLst>
            </p:cNvPr>
            <p:cNvGrpSpPr>
              <a:grpSpLocks/>
            </p:cNvGrpSpPr>
            <p:nvPr/>
          </p:nvGrpSpPr>
          <p:grpSpPr bwMode="auto">
            <a:xfrm rot="5400000">
              <a:off x="3298" y="1150"/>
              <a:ext cx="75" cy="656"/>
              <a:chOff x="743" y="567"/>
              <a:chExt cx="187" cy="1639"/>
            </a:xfrm>
          </p:grpSpPr>
          <p:sp>
            <p:nvSpPr>
              <p:cNvPr id="100389" name="Line 84">
                <a:extLst>
                  <a:ext uri="{FF2B5EF4-FFF2-40B4-BE49-F238E27FC236}">
                    <a16:creationId xmlns:a16="http://schemas.microsoft.com/office/drawing/2014/main" id="{39C7C781-EE1C-4192-81F3-4B2612D4932D}"/>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Rectangle 85">
                <a:extLst>
                  <a:ext uri="{FF2B5EF4-FFF2-40B4-BE49-F238E27FC236}">
                    <a16:creationId xmlns:a16="http://schemas.microsoft.com/office/drawing/2014/main" id="{667DA119-AEB0-446A-A60B-D2243E79E207}"/>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367" name="Group 86">
              <a:extLst>
                <a:ext uri="{FF2B5EF4-FFF2-40B4-BE49-F238E27FC236}">
                  <a16:creationId xmlns:a16="http://schemas.microsoft.com/office/drawing/2014/main" id="{DF7E6225-4DA3-4980-8521-A4F44AC2004D}"/>
                </a:ext>
              </a:extLst>
            </p:cNvPr>
            <p:cNvGrpSpPr>
              <a:grpSpLocks/>
            </p:cNvGrpSpPr>
            <p:nvPr/>
          </p:nvGrpSpPr>
          <p:grpSpPr bwMode="auto">
            <a:xfrm rot="5400000">
              <a:off x="2664" y="1797"/>
              <a:ext cx="75" cy="656"/>
              <a:chOff x="743" y="567"/>
              <a:chExt cx="187" cy="1639"/>
            </a:xfrm>
          </p:grpSpPr>
          <p:sp>
            <p:nvSpPr>
              <p:cNvPr id="100387" name="Line 87">
                <a:extLst>
                  <a:ext uri="{FF2B5EF4-FFF2-40B4-BE49-F238E27FC236}">
                    <a16:creationId xmlns:a16="http://schemas.microsoft.com/office/drawing/2014/main" id="{D1130DBD-30F3-4795-AE4B-E59D2E4BD769}"/>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8" name="Rectangle 88">
                <a:extLst>
                  <a:ext uri="{FF2B5EF4-FFF2-40B4-BE49-F238E27FC236}">
                    <a16:creationId xmlns:a16="http://schemas.microsoft.com/office/drawing/2014/main" id="{C18E6BD5-4257-47A0-AB50-046E004BDC2F}"/>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368" name="Group 89">
              <a:extLst>
                <a:ext uri="{FF2B5EF4-FFF2-40B4-BE49-F238E27FC236}">
                  <a16:creationId xmlns:a16="http://schemas.microsoft.com/office/drawing/2014/main" id="{C2F2350B-2C0F-4621-A93A-1F1EB7E2909E}"/>
                </a:ext>
              </a:extLst>
            </p:cNvPr>
            <p:cNvGrpSpPr>
              <a:grpSpLocks/>
            </p:cNvGrpSpPr>
            <p:nvPr/>
          </p:nvGrpSpPr>
          <p:grpSpPr bwMode="auto">
            <a:xfrm rot="5400000">
              <a:off x="3311" y="1797"/>
              <a:ext cx="75" cy="656"/>
              <a:chOff x="743" y="567"/>
              <a:chExt cx="187" cy="1639"/>
            </a:xfrm>
          </p:grpSpPr>
          <p:sp>
            <p:nvSpPr>
              <p:cNvPr id="100385" name="Line 90">
                <a:extLst>
                  <a:ext uri="{FF2B5EF4-FFF2-40B4-BE49-F238E27FC236}">
                    <a16:creationId xmlns:a16="http://schemas.microsoft.com/office/drawing/2014/main" id="{FF22B97D-C9B1-411C-822B-D9B4970834E2}"/>
                  </a:ext>
                </a:extLst>
              </p:cNvPr>
              <p:cNvSpPr>
                <a:spLocks noChangeShapeType="1"/>
              </p:cNvSpPr>
              <p:nvPr/>
            </p:nvSpPr>
            <p:spPr bwMode="auto">
              <a:xfrm flipH="1">
                <a:off x="842" y="567"/>
                <a:ext cx="0" cy="163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6" name="Rectangle 91">
                <a:extLst>
                  <a:ext uri="{FF2B5EF4-FFF2-40B4-BE49-F238E27FC236}">
                    <a16:creationId xmlns:a16="http://schemas.microsoft.com/office/drawing/2014/main" id="{FAFF7DF3-49CF-415A-B650-A4A419E0E090}"/>
                  </a:ext>
                </a:extLst>
              </p:cNvPr>
              <p:cNvSpPr>
                <a:spLocks noChangeArrowheads="1"/>
              </p:cNvSpPr>
              <p:nvPr/>
            </p:nvSpPr>
            <p:spPr bwMode="auto">
              <a:xfrm>
                <a:off x="743" y="1150"/>
                <a:ext cx="187" cy="561"/>
              </a:xfrm>
              <a:prstGeom prst="rect">
                <a:avLst/>
              </a:prstGeom>
              <a:solidFill>
                <a:srgbClr val="FFFFFF"/>
              </a:solidFill>
              <a:ln w="3810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grpSp>
        <p:grpSp>
          <p:nvGrpSpPr>
            <p:cNvPr id="100369" name="Group 92">
              <a:extLst>
                <a:ext uri="{FF2B5EF4-FFF2-40B4-BE49-F238E27FC236}">
                  <a16:creationId xmlns:a16="http://schemas.microsoft.com/office/drawing/2014/main" id="{8BB8C41B-B4EF-4215-B088-495621D71EF4}"/>
                </a:ext>
              </a:extLst>
            </p:cNvPr>
            <p:cNvGrpSpPr>
              <a:grpSpLocks/>
            </p:cNvGrpSpPr>
            <p:nvPr/>
          </p:nvGrpSpPr>
          <p:grpSpPr bwMode="auto">
            <a:xfrm rot="-5400000">
              <a:off x="2990" y="2360"/>
              <a:ext cx="220" cy="660"/>
              <a:chOff x="3591" y="567"/>
              <a:chExt cx="301" cy="907"/>
            </a:xfrm>
          </p:grpSpPr>
          <p:sp>
            <p:nvSpPr>
              <p:cNvPr id="100378" name="Line 93">
                <a:extLst>
                  <a:ext uri="{FF2B5EF4-FFF2-40B4-BE49-F238E27FC236}">
                    <a16:creationId xmlns:a16="http://schemas.microsoft.com/office/drawing/2014/main" id="{2B1AC54E-B538-4CE1-9904-38451E40CD82}"/>
                  </a:ext>
                </a:extLst>
              </p:cNvPr>
              <p:cNvSpPr>
                <a:spLocks noChangeShapeType="1"/>
              </p:cNvSpPr>
              <p:nvPr/>
            </p:nvSpPr>
            <p:spPr bwMode="auto">
              <a:xfrm>
                <a:off x="3742" y="567"/>
                <a:ext cx="0" cy="90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9" name="Oval 94">
                <a:extLst>
                  <a:ext uri="{FF2B5EF4-FFF2-40B4-BE49-F238E27FC236}">
                    <a16:creationId xmlns:a16="http://schemas.microsoft.com/office/drawing/2014/main" id="{FEFFC7DD-F428-45FD-959E-56D3D0FD36C8}"/>
                  </a:ext>
                </a:extLst>
              </p:cNvPr>
              <p:cNvSpPr>
                <a:spLocks noChangeArrowheads="1"/>
              </p:cNvSpPr>
              <p:nvPr/>
            </p:nvSpPr>
            <p:spPr bwMode="auto">
              <a:xfrm>
                <a:off x="3591" y="869"/>
                <a:ext cx="301" cy="303"/>
              </a:xfrm>
              <a:prstGeom prst="ellipse">
                <a:avLst/>
              </a:prstGeom>
              <a:solidFill>
                <a:srgbClr val="FFFFFF"/>
              </a:solidFill>
              <a:ln w="3810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100380" name="Line 95">
                <a:extLst>
                  <a:ext uri="{FF2B5EF4-FFF2-40B4-BE49-F238E27FC236}">
                    <a16:creationId xmlns:a16="http://schemas.microsoft.com/office/drawing/2014/main" id="{133C4417-ACEF-470A-B708-63602848ACDA}"/>
                  </a:ext>
                </a:extLst>
              </p:cNvPr>
              <p:cNvSpPr>
                <a:spLocks noChangeShapeType="1"/>
              </p:cNvSpPr>
              <p:nvPr/>
            </p:nvSpPr>
            <p:spPr bwMode="auto">
              <a:xfrm>
                <a:off x="3591" y="1021"/>
                <a:ext cx="29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0381" name="Group 96">
                <a:extLst>
                  <a:ext uri="{FF2B5EF4-FFF2-40B4-BE49-F238E27FC236}">
                    <a16:creationId xmlns:a16="http://schemas.microsoft.com/office/drawing/2014/main" id="{51043E63-5775-490C-B8DD-DF3275CFF723}"/>
                  </a:ext>
                </a:extLst>
              </p:cNvPr>
              <p:cNvGrpSpPr>
                <a:grpSpLocks/>
              </p:cNvGrpSpPr>
              <p:nvPr/>
            </p:nvGrpSpPr>
            <p:grpSpPr bwMode="auto">
              <a:xfrm>
                <a:off x="3715" y="591"/>
                <a:ext cx="56" cy="222"/>
                <a:chOff x="4507" y="645"/>
                <a:chExt cx="56" cy="222"/>
              </a:xfrm>
            </p:grpSpPr>
            <p:sp>
              <p:nvSpPr>
                <p:cNvPr id="100382" name="Line 97">
                  <a:extLst>
                    <a:ext uri="{FF2B5EF4-FFF2-40B4-BE49-F238E27FC236}">
                      <a16:creationId xmlns:a16="http://schemas.microsoft.com/office/drawing/2014/main" id="{2D454595-30C8-4F64-8141-376FEC6461E9}"/>
                    </a:ext>
                  </a:extLst>
                </p:cNvPr>
                <p:cNvSpPr>
                  <a:spLocks noChangeShapeType="1"/>
                </p:cNvSpPr>
                <p:nvPr/>
              </p:nvSpPr>
              <p:spPr bwMode="auto">
                <a:xfrm flipH="1">
                  <a:off x="4507" y="646"/>
                  <a:ext cx="24" cy="10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3" name="Line 98">
                  <a:extLst>
                    <a:ext uri="{FF2B5EF4-FFF2-40B4-BE49-F238E27FC236}">
                      <a16:creationId xmlns:a16="http://schemas.microsoft.com/office/drawing/2014/main" id="{2BEABD04-AB84-46F0-A2F9-124938EE1BEA}"/>
                    </a:ext>
                  </a:extLst>
                </p:cNvPr>
                <p:cNvSpPr>
                  <a:spLocks noChangeShapeType="1"/>
                </p:cNvSpPr>
                <p:nvPr/>
              </p:nvSpPr>
              <p:spPr bwMode="auto">
                <a:xfrm>
                  <a:off x="4533" y="645"/>
                  <a:ext cx="30" cy="1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4" name="Line 99">
                  <a:extLst>
                    <a:ext uri="{FF2B5EF4-FFF2-40B4-BE49-F238E27FC236}">
                      <a16:creationId xmlns:a16="http://schemas.microsoft.com/office/drawing/2014/main" id="{8B4CBA0C-1BC2-4B0C-9FD2-D833BCABAAC8}"/>
                    </a:ext>
                  </a:extLst>
                </p:cNvPr>
                <p:cNvSpPr>
                  <a:spLocks noChangeShapeType="1"/>
                </p:cNvSpPr>
                <p:nvPr/>
              </p:nvSpPr>
              <p:spPr bwMode="auto">
                <a:xfrm>
                  <a:off x="4533" y="645"/>
                  <a:ext cx="0" cy="22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0370" name="Line 100">
              <a:extLst>
                <a:ext uri="{FF2B5EF4-FFF2-40B4-BE49-F238E27FC236}">
                  <a16:creationId xmlns:a16="http://schemas.microsoft.com/office/drawing/2014/main" id="{7EDF1FA0-B0A8-4DC5-AC7C-C2D3960F95EB}"/>
                </a:ext>
              </a:extLst>
            </p:cNvPr>
            <p:cNvSpPr>
              <a:spLocks noChangeShapeType="1"/>
            </p:cNvSpPr>
            <p:nvPr/>
          </p:nvSpPr>
          <p:spPr bwMode="auto">
            <a:xfrm>
              <a:off x="2365" y="1480"/>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1" name="Line 101">
              <a:extLst>
                <a:ext uri="{FF2B5EF4-FFF2-40B4-BE49-F238E27FC236}">
                  <a16:creationId xmlns:a16="http://schemas.microsoft.com/office/drawing/2014/main" id="{A0239BCB-3BCD-46E5-9465-1BADB80BCF29}"/>
                </a:ext>
              </a:extLst>
            </p:cNvPr>
            <p:cNvSpPr>
              <a:spLocks noChangeShapeType="1"/>
            </p:cNvSpPr>
            <p:nvPr/>
          </p:nvSpPr>
          <p:spPr bwMode="auto">
            <a:xfrm>
              <a:off x="3360" y="2685"/>
              <a:ext cx="30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2" name="Line 102">
              <a:extLst>
                <a:ext uri="{FF2B5EF4-FFF2-40B4-BE49-F238E27FC236}">
                  <a16:creationId xmlns:a16="http://schemas.microsoft.com/office/drawing/2014/main" id="{9E7DA637-A820-4446-9905-76E4E912C693}"/>
                </a:ext>
              </a:extLst>
            </p:cNvPr>
            <p:cNvSpPr>
              <a:spLocks noChangeShapeType="1"/>
            </p:cNvSpPr>
            <p:nvPr/>
          </p:nvSpPr>
          <p:spPr bwMode="auto">
            <a:xfrm>
              <a:off x="2378" y="2694"/>
              <a:ext cx="43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3" name="Line 103">
              <a:extLst>
                <a:ext uri="{FF2B5EF4-FFF2-40B4-BE49-F238E27FC236}">
                  <a16:creationId xmlns:a16="http://schemas.microsoft.com/office/drawing/2014/main" id="{D3A92296-1C81-4896-9CBA-E90A5A4E03B1}"/>
                </a:ext>
              </a:extLst>
            </p:cNvPr>
            <p:cNvSpPr>
              <a:spLocks noChangeShapeType="1"/>
            </p:cNvSpPr>
            <p:nvPr/>
          </p:nvSpPr>
          <p:spPr bwMode="auto">
            <a:xfrm>
              <a:off x="3668" y="1471"/>
              <a:ext cx="0" cy="122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920" name="Text Box 104">
              <a:extLst>
                <a:ext uri="{FF2B5EF4-FFF2-40B4-BE49-F238E27FC236}">
                  <a16:creationId xmlns:a16="http://schemas.microsoft.com/office/drawing/2014/main" id="{4BCB4186-9776-4ED6-9975-1E914D40C547}"/>
                </a:ext>
              </a:extLst>
            </p:cNvPr>
            <p:cNvSpPr txBox="1">
              <a:spLocks noChangeArrowheads="1"/>
            </p:cNvSpPr>
            <p:nvPr/>
          </p:nvSpPr>
          <p:spPr bwMode="auto">
            <a:xfrm>
              <a:off x="3312" y="1824"/>
              <a:ext cx="3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4</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0921" name="Text Box 105">
              <a:extLst>
                <a:ext uri="{FF2B5EF4-FFF2-40B4-BE49-F238E27FC236}">
                  <a16:creationId xmlns:a16="http://schemas.microsoft.com/office/drawing/2014/main" id="{EC4A0A44-C3CC-4F8C-8798-A1B703462D21}"/>
                </a:ext>
              </a:extLst>
            </p:cNvPr>
            <p:cNvSpPr txBox="1">
              <a:spLocks noChangeArrowheads="1"/>
            </p:cNvSpPr>
            <p:nvPr/>
          </p:nvSpPr>
          <p:spPr bwMode="auto">
            <a:xfrm>
              <a:off x="2448" y="1776"/>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3</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290922" name="Text Box 106">
              <a:extLst>
                <a:ext uri="{FF2B5EF4-FFF2-40B4-BE49-F238E27FC236}">
                  <a16:creationId xmlns:a16="http://schemas.microsoft.com/office/drawing/2014/main" id="{D4C71FB7-D463-4D41-BD83-4AEE4978111E}"/>
                </a:ext>
              </a:extLst>
            </p:cNvPr>
            <p:cNvSpPr txBox="1">
              <a:spLocks noChangeArrowheads="1"/>
            </p:cNvSpPr>
            <p:nvPr/>
          </p:nvSpPr>
          <p:spPr bwMode="auto">
            <a:xfrm>
              <a:off x="3168" y="1152"/>
              <a:ext cx="480"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charset="0"/>
                </a:rPr>
                <a:t>R</a:t>
              </a:r>
              <a:r>
                <a:rPr kumimoji="1" lang="en-US" altLang="zh-CN" b="1" baseline="-25000">
                  <a:effectLst>
                    <a:outerShdw blurRad="38100" dist="38100" dir="2700000" algn="tl">
                      <a:srgbClr val="C0C0C0"/>
                    </a:outerShdw>
                  </a:effectLst>
                  <a:latin typeface="Times New Roman" charset="0"/>
                </a:rPr>
                <a:t>2</a:t>
              </a:r>
              <a:endParaRPr kumimoji="1" lang="en-US" altLang="zh-CN" b="1">
                <a:effectLst>
                  <a:outerShdw blurRad="38100" dist="38100" dir="2700000" algn="tl">
                    <a:srgbClr val="C0C0C0"/>
                  </a:outerShdw>
                </a:effectLst>
                <a:latin typeface="Times New Roman" charset="0"/>
                <a:cs typeface="Times New Roman" charset="0"/>
              </a:endParaRPr>
            </a:p>
          </p:txBody>
        </p:sp>
        <p:sp>
          <p:nvSpPr>
            <p:cNvPr id="100377" name="Line 107">
              <a:extLst>
                <a:ext uri="{FF2B5EF4-FFF2-40B4-BE49-F238E27FC236}">
                  <a16:creationId xmlns:a16="http://schemas.microsoft.com/office/drawing/2014/main" id="{C427BA52-113C-4805-9413-27EC543F9DCA}"/>
                </a:ext>
              </a:extLst>
            </p:cNvPr>
            <p:cNvSpPr>
              <a:spLocks noChangeShapeType="1"/>
            </p:cNvSpPr>
            <p:nvPr/>
          </p:nvSpPr>
          <p:spPr bwMode="auto">
            <a:xfrm>
              <a:off x="3024" y="1488"/>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0358" name="Text Box 108">
            <a:extLst>
              <a:ext uri="{FF2B5EF4-FFF2-40B4-BE49-F238E27FC236}">
                <a16:creationId xmlns:a16="http://schemas.microsoft.com/office/drawing/2014/main" id="{F08E3507-DBBF-40AB-8599-7D6F2DD8E7B1}"/>
              </a:ext>
            </a:extLst>
          </p:cNvPr>
          <p:cNvSpPr txBox="1">
            <a:spLocks noChangeArrowheads="1"/>
          </p:cNvSpPr>
          <p:nvPr/>
        </p:nvSpPr>
        <p:spPr bwMode="auto">
          <a:xfrm>
            <a:off x="1143000" y="3200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a)</a:t>
            </a:r>
          </a:p>
        </p:txBody>
      </p:sp>
      <p:sp>
        <p:nvSpPr>
          <p:cNvPr id="100359" name="Text Box 109">
            <a:extLst>
              <a:ext uri="{FF2B5EF4-FFF2-40B4-BE49-F238E27FC236}">
                <a16:creationId xmlns:a16="http://schemas.microsoft.com/office/drawing/2014/main" id="{EF2FED31-AAC3-46DF-AD99-D594BA984311}"/>
              </a:ext>
            </a:extLst>
          </p:cNvPr>
          <p:cNvSpPr txBox="1">
            <a:spLocks noChangeArrowheads="1"/>
          </p:cNvSpPr>
          <p:nvPr/>
        </p:nvSpPr>
        <p:spPr bwMode="auto">
          <a:xfrm>
            <a:off x="6477000" y="31242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c)</a:t>
            </a:r>
          </a:p>
        </p:txBody>
      </p:sp>
      <p:sp>
        <p:nvSpPr>
          <p:cNvPr id="100360" name="Text Box 110">
            <a:extLst>
              <a:ext uri="{FF2B5EF4-FFF2-40B4-BE49-F238E27FC236}">
                <a16:creationId xmlns:a16="http://schemas.microsoft.com/office/drawing/2014/main" id="{8549A9E8-5422-4873-A409-F7C487663F0F}"/>
              </a:ext>
            </a:extLst>
          </p:cNvPr>
          <p:cNvSpPr txBox="1">
            <a:spLocks noChangeArrowheads="1"/>
          </p:cNvSpPr>
          <p:nvPr/>
        </p:nvSpPr>
        <p:spPr bwMode="auto">
          <a:xfrm>
            <a:off x="4038600" y="3200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图（</a:t>
            </a:r>
            <a:r>
              <a:rPr lang="en-US" altLang="zh-CN" sz="2800" b="1"/>
              <a:t>b)</a:t>
            </a:r>
          </a:p>
        </p:txBody>
      </p:sp>
      <p:graphicFrame>
        <p:nvGraphicFramePr>
          <p:cNvPr id="290929" name="Object 113">
            <a:extLst>
              <a:ext uri="{FF2B5EF4-FFF2-40B4-BE49-F238E27FC236}">
                <a16:creationId xmlns:a16="http://schemas.microsoft.com/office/drawing/2014/main" id="{6BA33CD1-8725-4047-87A7-848891DC70D6}"/>
              </a:ext>
            </a:extLst>
          </p:cNvPr>
          <p:cNvGraphicFramePr>
            <a:graphicFrameLocks noChangeAspect="1"/>
          </p:cNvGraphicFramePr>
          <p:nvPr/>
        </p:nvGraphicFramePr>
        <p:xfrm>
          <a:off x="1966913" y="3921125"/>
          <a:ext cx="4510087" cy="2632075"/>
        </p:xfrm>
        <a:graphic>
          <a:graphicData uri="http://schemas.openxmlformats.org/presentationml/2006/ole">
            <mc:AlternateContent xmlns:mc="http://schemas.openxmlformats.org/markup-compatibility/2006">
              <mc:Choice xmlns:v="urn:schemas-microsoft-com:vml" Requires="v">
                <p:oleObj spid="_x0000_s36895" name="Equation" r:id="rId3" imgW="1877739" imgH="1153899" progId="Equation.3">
                  <p:embed/>
                </p:oleObj>
              </mc:Choice>
              <mc:Fallback>
                <p:oleObj name="Equation" r:id="rId3" imgW="1877739" imgH="1153899" progId="Equation.3">
                  <p:embed/>
                  <p:pic>
                    <p:nvPicPr>
                      <p:cNvPr id="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913" y="3921125"/>
                        <a:ext cx="4510087" cy="263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0929"/>
                                        </p:tgtEl>
                                        <p:attrNameLst>
                                          <p:attrName>style.visibility</p:attrName>
                                        </p:attrNameLst>
                                      </p:cBhvr>
                                      <p:to>
                                        <p:strVal val="visible"/>
                                      </p:to>
                                    </p:set>
                                    <p:animEffect transition="in" filter="wipe(left)">
                                      <p:cBhvr>
                                        <p:cTn id="7" dur="500"/>
                                        <p:tgtEl>
                                          <p:spTgt spid="290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5078</TotalTime>
  <Words>8992</Words>
  <Application>Microsoft Office PowerPoint</Application>
  <PresentationFormat>全屏显示(4:3)</PresentationFormat>
  <Paragraphs>2129</Paragraphs>
  <Slides>130</Slides>
  <Notes>7</Notes>
  <HiddenSlides>0</HiddenSlides>
  <MMClips>4</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130</vt:i4>
      </vt:variant>
    </vt:vector>
  </HeadingPairs>
  <TitlesOfParts>
    <vt:vector size="147" baseType="lpstr">
      <vt:lpstr>Monotype Sorts</vt:lpstr>
      <vt:lpstr>黑体</vt:lpstr>
      <vt:lpstr>华文新魏</vt:lpstr>
      <vt:lpstr>楷体_GB2312</vt:lpstr>
      <vt:lpstr>思源黑体 CN Bold</vt:lpstr>
      <vt:lpstr>宋体</vt:lpstr>
      <vt:lpstr>微软雅黑</vt:lpstr>
      <vt:lpstr>Arial</vt:lpstr>
      <vt:lpstr>Symbol</vt:lpstr>
      <vt:lpstr>Tahoma</vt:lpstr>
      <vt:lpstr>Times New Roman</vt:lpstr>
      <vt:lpstr>Wingdings</vt:lpstr>
      <vt:lpstr>默认设计模板</vt:lpstr>
      <vt:lpstr>Equation</vt:lpstr>
      <vt:lpstr>公式</vt:lpstr>
      <vt:lpstr>Visio</vt:lpstr>
      <vt:lpstr>VISIO</vt:lpstr>
      <vt:lpstr>电路与电子学</vt:lpstr>
      <vt:lpstr>我国的芯片技术还有多大差距？</vt:lpstr>
      <vt:lpstr>芯片产业的三座大山</vt:lpstr>
      <vt:lpstr>AI芯片</vt:lpstr>
      <vt:lpstr>上游芯片产业的人才需求</vt:lpstr>
      <vt:lpstr>芯片产业的人才需求</vt:lpstr>
      <vt:lpstr>芯片产业的人才需求</vt:lpstr>
      <vt:lpstr>第 1 章 直 流 电 路</vt:lpstr>
      <vt:lpstr>第1章 直流电路</vt:lpstr>
      <vt:lpstr>1.1 电路与电路模型</vt:lpstr>
      <vt:lpstr>PowerPoint 演示文稿</vt:lpstr>
      <vt:lpstr>PowerPoint 演示文稿</vt:lpstr>
      <vt:lpstr>1.2   电流、电压、电位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电功率</vt:lpstr>
      <vt:lpstr>PowerPoint 演示文稿</vt:lpstr>
      <vt:lpstr>PowerPoint 演示文稿</vt:lpstr>
      <vt:lpstr>PowerPoint 演示文稿</vt:lpstr>
      <vt:lpstr>PowerPoint 演示文稿</vt:lpstr>
      <vt:lpstr>1.4  电阻元件</vt:lpstr>
      <vt:lpstr>PowerPoint 演示文稿</vt:lpstr>
      <vt:lpstr>PowerPoint 演示文稿</vt:lpstr>
      <vt:lpstr>PowerPoint 演示文稿</vt:lpstr>
      <vt:lpstr>PowerPoint 演示文稿</vt:lpstr>
      <vt:lpstr>1.5  电压源与电流源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6   基尔霍夫定律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1.7  简单的电阻电路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1.8  支路电流分析法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1.9  节点电位分析法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网孔电流Vs 支路电流</vt:lpstr>
      <vt:lpstr>网孔电流Vs支路电流</vt:lpstr>
      <vt:lpstr>无电流源电路的网孔分析法</vt:lpstr>
      <vt:lpstr>示例</vt:lpstr>
      <vt:lpstr>求支路电流</vt:lpstr>
      <vt:lpstr>含有电流源的电路分析</vt:lpstr>
      <vt:lpstr>含有电流源的电路分析</vt:lpstr>
      <vt:lpstr>节点法和网孔法</vt:lpstr>
      <vt:lpstr>PowerPoint 演示文稿</vt:lpstr>
      <vt:lpstr>1.10   叠加原理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1.11  等效电源定理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[例]1-14]</vt:lpstr>
      <vt:lpstr>PowerPoint 演示文稿</vt:lpstr>
      <vt:lpstr>PowerPoint 演示文稿</vt:lpstr>
      <vt:lpstr>1.12  含受控电源的电阻电路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第1章结束</vt:lpstr>
    </vt:vector>
  </TitlesOfParts>
  <Company>neu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电工基础</dc:title>
  <dc:creator>csl</dc:creator>
  <cp:lastModifiedBy>杨烜</cp:lastModifiedBy>
  <cp:revision>197</cp:revision>
  <dcterms:created xsi:type="dcterms:W3CDTF">2004-08-05T01:47:15Z</dcterms:created>
  <dcterms:modified xsi:type="dcterms:W3CDTF">2024-09-03T04:18:44Z</dcterms:modified>
</cp:coreProperties>
</file>